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523" r:id="rId3"/>
    <p:sldId id="521" r:id="rId4"/>
    <p:sldId id="256" r:id="rId5"/>
    <p:sldId id="420" r:id="rId6"/>
    <p:sldId id="421" r:id="rId7"/>
    <p:sldId id="520" r:id="rId8"/>
    <p:sldId id="2253" r:id="rId9"/>
    <p:sldId id="257" r:id="rId10"/>
    <p:sldId id="299" r:id="rId11"/>
    <p:sldId id="295" r:id="rId12"/>
    <p:sldId id="285" r:id="rId13"/>
    <p:sldId id="297" r:id="rId14"/>
    <p:sldId id="266" r:id="rId15"/>
    <p:sldId id="261" r:id="rId16"/>
    <p:sldId id="1161" r:id="rId17"/>
    <p:sldId id="2273" r:id="rId18"/>
    <p:sldId id="2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1AD7C-68D3-498E-963A-0ACB91FD0DEF}" v="368" dt="2022-04-19T01:49:12.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6" autoAdjust="0"/>
    <p:restoredTop sz="61439" autoAdjust="0"/>
  </p:normalViewPr>
  <p:slideViewPr>
    <p:cSldViewPr snapToGrid="0" showGuides="1">
      <p:cViewPr>
        <p:scale>
          <a:sx n="50" d="100"/>
          <a:sy n="50" d="100"/>
        </p:scale>
        <p:origin x="1800" y="-1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p:scale>
          <a:sx n="150" d="100"/>
          <a:sy n="150" d="100"/>
        </p:scale>
        <p:origin x="1614" y="-180"/>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Strebe" userId="9daa8d59-4a75-4478-a87d-eb8e4c9cb977" providerId="ADAL" clId="{B291AD7C-68D3-498E-963A-0ACB91FD0DEF}"/>
    <pc:docChg chg="undo custSel addSld delSld modSld sldOrd">
      <pc:chgData name="Andy Strebe" userId="9daa8d59-4a75-4478-a87d-eb8e4c9cb977" providerId="ADAL" clId="{B291AD7C-68D3-498E-963A-0ACB91FD0DEF}" dt="2022-04-19T01:49:25.962" v="2926"/>
      <pc:docMkLst>
        <pc:docMk/>
      </pc:docMkLst>
      <pc:sldChg chg="modSp add mod modNotesTx">
        <pc:chgData name="Andy Strebe" userId="9daa8d59-4a75-4478-a87d-eb8e4c9cb977" providerId="ADAL" clId="{B291AD7C-68D3-498E-963A-0ACB91FD0DEF}" dt="2022-04-19T01:28:11.504" v="2629" actId="20577"/>
        <pc:sldMkLst>
          <pc:docMk/>
          <pc:sldMk cId="0" sldId="256"/>
        </pc:sldMkLst>
        <pc:picChg chg="mod">
          <ac:chgData name="Andy Strebe" userId="9daa8d59-4a75-4478-a87d-eb8e4c9cb977" providerId="ADAL" clId="{B291AD7C-68D3-498E-963A-0ACB91FD0DEF}" dt="2022-04-19T01:27:15.402" v="2628" actId="14100"/>
          <ac:picMkLst>
            <pc:docMk/>
            <pc:sldMk cId="0" sldId="256"/>
            <ac:picMk id="1026" creationId="{00000000-0000-0000-0000-000000000000}"/>
          </ac:picMkLst>
        </pc:picChg>
      </pc:sldChg>
      <pc:sldChg chg="modNotes">
        <pc:chgData name="Andy Strebe" userId="9daa8d59-4a75-4478-a87d-eb8e4c9cb977" providerId="ADAL" clId="{B291AD7C-68D3-498E-963A-0ACB91FD0DEF}" dt="2022-04-19T00:50:06.589" v="10" actId="20577"/>
        <pc:sldMkLst>
          <pc:docMk/>
          <pc:sldMk cId="1562370421" sldId="257"/>
        </pc:sldMkLst>
      </pc:sldChg>
      <pc:sldChg chg="addSp delSp modSp new mod ord setBg modClrScheme chgLayout modNotesTx">
        <pc:chgData name="Andy Strebe" userId="9daa8d59-4a75-4478-a87d-eb8e4c9cb977" providerId="ADAL" clId="{B291AD7C-68D3-498E-963A-0ACB91FD0DEF}" dt="2022-04-19T01:46:18.048" v="2905" actId="20577"/>
        <pc:sldMkLst>
          <pc:docMk/>
          <pc:sldMk cId="3478278697" sldId="258"/>
        </pc:sldMkLst>
        <pc:spChg chg="mod ord">
          <ac:chgData name="Andy Strebe" userId="9daa8d59-4a75-4478-a87d-eb8e4c9cb977" providerId="ADAL" clId="{B291AD7C-68D3-498E-963A-0ACB91FD0DEF}" dt="2022-04-19T01:18:59.474" v="1765" actId="6549"/>
          <ac:spMkLst>
            <pc:docMk/>
            <pc:sldMk cId="3478278697" sldId="258"/>
            <ac:spMk id="2" creationId="{BC64B9F2-8E8D-4286-A1B5-EAA7E9CC98CC}"/>
          </ac:spMkLst>
        </pc:spChg>
        <pc:spChg chg="add del mod ord">
          <ac:chgData name="Andy Strebe" userId="9daa8d59-4a75-4478-a87d-eb8e4c9cb977" providerId="ADAL" clId="{B291AD7C-68D3-498E-963A-0ACB91FD0DEF}" dt="2022-04-19T01:01:01.532" v="654" actId="26606"/>
          <ac:spMkLst>
            <pc:docMk/>
            <pc:sldMk cId="3478278697" sldId="258"/>
            <ac:spMk id="3" creationId="{4812BBC6-B0BA-4CAF-BE73-39D0055AF73B}"/>
          </ac:spMkLst>
        </pc:spChg>
        <pc:spChg chg="add">
          <ac:chgData name="Andy Strebe" userId="9daa8d59-4a75-4478-a87d-eb8e4c9cb977" providerId="ADAL" clId="{B291AD7C-68D3-498E-963A-0ACB91FD0DEF}" dt="2022-04-19T01:01:01.532" v="654" actId="26606"/>
          <ac:spMkLst>
            <pc:docMk/>
            <pc:sldMk cId="3478278697" sldId="258"/>
            <ac:spMk id="9" creationId="{B819A166-7571-4003-A6B8-B62034C3ED30}"/>
          </ac:spMkLst>
        </pc:spChg>
        <pc:graphicFrameChg chg="add mod">
          <ac:chgData name="Andy Strebe" userId="9daa8d59-4a75-4478-a87d-eb8e4c9cb977" providerId="ADAL" clId="{B291AD7C-68D3-498E-963A-0ACB91FD0DEF}" dt="2022-04-19T01:07:46.108" v="972" actId="20577"/>
          <ac:graphicFrameMkLst>
            <pc:docMk/>
            <pc:sldMk cId="3478278697" sldId="258"/>
            <ac:graphicFrameMk id="5" creationId="{B0F3276A-CF5E-D637-1BDD-9A7E639FF1A2}"/>
          </ac:graphicFrameMkLst>
        </pc:graphicFrameChg>
      </pc:sldChg>
      <pc:sldChg chg="add">
        <pc:chgData name="Andy Strebe" userId="9daa8d59-4a75-4478-a87d-eb8e4c9cb977" providerId="ADAL" clId="{B291AD7C-68D3-498E-963A-0ACB91FD0DEF}" dt="2022-04-19T00:57:10.568" v="80"/>
        <pc:sldMkLst>
          <pc:docMk/>
          <pc:sldMk cId="0" sldId="261"/>
        </pc:sldMkLst>
      </pc:sldChg>
      <pc:sldChg chg="modSp add mod">
        <pc:chgData name="Andy Strebe" userId="9daa8d59-4a75-4478-a87d-eb8e4c9cb977" providerId="ADAL" clId="{B291AD7C-68D3-498E-963A-0ACB91FD0DEF}" dt="2022-04-19T00:56:27.121" v="79" actId="27636"/>
        <pc:sldMkLst>
          <pc:docMk/>
          <pc:sldMk cId="0" sldId="266"/>
        </pc:sldMkLst>
        <pc:spChg chg="mod">
          <ac:chgData name="Andy Strebe" userId="9daa8d59-4a75-4478-a87d-eb8e4c9cb977" providerId="ADAL" clId="{B291AD7C-68D3-498E-963A-0ACB91FD0DEF}" dt="2022-04-19T00:56:27.121" v="79" actId="27636"/>
          <ac:spMkLst>
            <pc:docMk/>
            <pc:sldMk cId="0" sldId="266"/>
            <ac:spMk id="18" creationId="{00000000-0000-0000-0000-000000000000}"/>
          </ac:spMkLst>
        </pc:spChg>
      </pc:sldChg>
      <pc:sldChg chg="modSp add mod">
        <pc:chgData name="Andy Strebe" userId="9daa8d59-4a75-4478-a87d-eb8e4c9cb977" providerId="ADAL" clId="{B291AD7C-68D3-498E-963A-0ACB91FD0DEF}" dt="2022-04-19T00:53:37.792" v="53" actId="1076"/>
        <pc:sldMkLst>
          <pc:docMk/>
          <pc:sldMk cId="0" sldId="285"/>
        </pc:sldMkLst>
        <pc:spChg chg="mod">
          <ac:chgData name="Andy Strebe" userId="9daa8d59-4a75-4478-a87d-eb8e4c9cb977" providerId="ADAL" clId="{B291AD7C-68D3-498E-963A-0ACB91FD0DEF}" dt="2022-04-19T00:53:37.792" v="53" actId="1076"/>
          <ac:spMkLst>
            <pc:docMk/>
            <pc:sldMk cId="0" sldId="285"/>
            <ac:spMk id="19" creationId="{00000000-0000-0000-0000-000000000000}"/>
          </ac:spMkLst>
        </pc:spChg>
      </pc:sldChg>
      <pc:sldChg chg="add">
        <pc:chgData name="Andy Strebe" userId="9daa8d59-4a75-4478-a87d-eb8e4c9cb977" providerId="ADAL" clId="{B291AD7C-68D3-498E-963A-0ACB91FD0DEF}" dt="2022-04-19T00:51:40.845" v="14"/>
        <pc:sldMkLst>
          <pc:docMk/>
          <pc:sldMk cId="3103478387" sldId="295"/>
        </pc:sldMkLst>
      </pc:sldChg>
      <pc:sldChg chg="modSp add mod">
        <pc:chgData name="Andy Strebe" userId="9daa8d59-4a75-4478-a87d-eb8e4c9cb977" providerId="ADAL" clId="{B291AD7C-68D3-498E-963A-0ACB91FD0DEF}" dt="2022-04-19T00:54:39.405" v="77" actId="20577"/>
        <pc:sldMkLst>
          <pc:docMk/>
          <pc:sldMk cId="3063113955" sldId="297"/>
        </pc:sldMkLst>
        <pc:spChg chg="mod">
          <ac:chgData name="Andy Strebe" userId="9daa8d59-4a75-4478-a87d-eb8e4c9cb977" providerId="ADAL" clId="{B291AD7C-68D3-498E-963A-0ACB91FD0DEF}" dt="2022-04-19T00:54:39.405" v="77" actId="20577"/>
          <ac:spMkLst>
            <pc:docMk/>
            <pc:sldMk cId="3063113955" sldId="297"/>
            <ac:spMk id="19" creationId="{00000000-0000-0000-0000-000000000000}"/>
          </ac:spMkLst>
        </pc:spChg>
      </pc:sldChg>
      <pc:sldChg chg="add">
        <pc:chgData name="Andy Strebe" userId="9daa8d59-4a75-4478-a87d-eb8e4c9cb977" providerId="ADAL" clId="{B291AD7C-68D3-498E-963A-0ACB91FD0DEF}" dt="2022-04-19T00:51:14.654" v="11"/>
        <pc:sldMkLst>
          <pc:docMk/>
          <pc:sldMk cId="0" sldId="299"/>
        </pc:sldMkLst>
      </pc:sldChg>
      <pc:sldChg chg="delSp modSp add mod modNotesTx">
        <pc:chgData name="Andy Strebe" userId="9daa8d59-4a75-4478-a87d-eb8e4c9cb977" providerId="ADAL" clId="{B291AD7C-68D3-498E-963A-0ACB91FD0DEF}" dt="2022-04-19T01:13:20.212" v="1254" actId="6549"/>
        <pc:sldMkLst>
          <pc:docMk/>
          <pc:sldMk cId="0" sldId="420"/>
        </pc:sldMkLst>
        <pc:picChg chg="del mod">
          <ac:chgData name="Andy Strebe" userId="9daa8d59-4a75-4478-a87d-eb8e4c9cb977" providerId="ADAL" clId="{B291AD7C-68D3-498E-963A-0ACB91FD0DEF}" dt="2022-04-19T01:12:52.423" v="1243" actId="21"/>
          <ac:picMkLst>
            <pc:docMk/>
            <pc:sldMk cId="0" sldId="420"/>
            <ac:picMk id="5" creationId="{00000000-0000-0000-0000-000000000000}"/>
          </ac:picMkLst>
        </pc:picChg>
      </pc:sldChg>
      <pc:sldChg chg="add">
        <pc:chgData name="Andy Strebe" userId="9daa8d59-4a75-4478-a87d-eb8e4c9cb977" providerId="ADAL" clId="{B291AD7C-68D3-498E-963A-0ACB91FD0DEF}" dt="2022-04-19T01:11:04.267" v="1216"/>
        <pc:sldMkLst>
          <pc:docMk/>
          <pc:sldMk cId="0" sldId="421"/>
        </pc:sldMkLst>
      </pc:sldChg>
      <pc:sldChg chg="modSp add del mod">
        <pc:chgData name="Andy Strebe" userId="9daa8d59-4a75-4478-a87d-eb8e4c9cb977" providerId="ADAL" clId="{B291AD7C-68D3-498E-963A-0ACB91FD0DEF}" dt="2022-04-19T01:13:54.547" v="1258" actId="47"/>
        <pc:sldMkLst>
          <pc:docMk/>
          <pc:sldMk cId="0" sldId="519"/>
        </pc:sldMkLst>
        <pc:spChg chg="mod">
          <ac:chgData name="Andy Strebe" userId="9daa8d59-4a75-4478-a87d-eb8e4c9cb977" providerId="ADAL" clId="{B291AD7C-68D3-498E-963A-0ACB91FD0DEF}" dt="2022-04-19T01:11:13.043" v="1218" actId="27636"/>
          <ac:spMkLst>
            <pc:docMk/>
            <pc:sldMk cId="0" sldId="519"/>
            <ac:spMk id="17411" creationId="{00000000-0000-0000-0000-000000000000}"/>
          </ac:spMkLst>
        </pc:spChg>
      </pc:sldChg>
      <pc:sldChg chg="addSp delSp modSp new mod">
        <pc:chgData name="Andy Strebe" userId="9daa8d59-4a75-4478-a87d-eb8e4c9cb977" providerId="ADAL" clId="{B291AD7C-68D3-498E-963A-0ACB91FD0DEF}" dt="2022-04-19T01:13:46.477" v="1257" actId="1076"/>
        <pc:sldMkLst>
          <pc:docMk/>
          <pc:sldMk cId="2963148422" sldId="520"/>
        </pc:sldMkLst>
        <pc:spChg chg="mod">
          <ac:chgData name="Andy Strebe" userId="9daa8d59-4a75-4478-a87d-eb8e4c9cb977" providerId="ADAL" clId="{B291AD7C-68D3-498E-963A-0ACB91FD0DEF}" dt="2022-04-19T01:13:46.477" v="1257" actId="1076"/>
          <ac:spMkLst>
            <pc:docMk/>
            <pc:sldMk cId="2963148422" sldId="520"/>
            <ac:spMk id="2" creationId="{C3730F12-BF2A-4CC9-953F-A522E8BAD0B2}"/>
          </ac:spMkLst>
        </pc:spChg>
        <pc:spChg chg="del">
          <ac:chgData name="Andy Strebe" userId="9daa8d59-4a75-4478-a87d-eb8e4c9cb977" providerId="ADAL" clId="{B291AD7C-68D3-498E-963A-0ACB91FD0DEF}" dt="2022-04-19T01:12:56.959" v="1244"/>
          <ac:spMkLst>
            <pc:docMk/>
            <pc:sldMk cId="2963148422" sldId="520"/>
            <ac:spMk id="3" creationId="{96DEC963-6B20-48A7-9968-6D8FC6A8BA9D}"/>
          </ac:spMkLst>
        </pc:spChg>
        <pc:picChg chg="add mod">
          <ac:chgData name="Andy Strebe" userId="9daa8d59-4a75-4478-a87d-eb8e4c9cb977" providerId="ADAL" clId="{B291AD7C-68D3-498E-963A-0ACB91FD0DEF}" dt="2022-04-19T01:13:39.007" v="1256" actId="14100"/>
          <ac:picMkLst>
            <pc:docMk/>
            <pc:sldMk cId="2963148422" sldId="520"/>
            <ac:picMk id="4" creationId="{A0F40969-02A9-461C-A3BF-22A0DFCA245E}"/>
          </ac:picMkLst>
        </pc:picChg>
      </pc:sldChg>
      <pc:sldChg chg="addSp delSp modSp new mod ord setBg">
        <pc:chgData name="Andy Strebe" userId="9daa8d59-4a75-4478-a87d-eb8e4c9cb977" providerId="ADAL" clId="{B291AD7C-68D3-498E-963A-0ACB91FD0DEF}" dt="2022-04-19T01:43:58.574" v="2861" actId="20577"/>
        <pc:sldMkLst>
          <pc:docMk/>
          <pc:sldMk cId="4033086802" sldId="521"/>
        </pc:sldMkLst>
        <pc:spChg chg="del mod">
          <ac:chgData name="Andy Strebe" userId="9daa8d59-4a75-4478-a87d-eb8e4c9cb977" providerId="ADAL" clId="{B291AD7C-68D3-498E-963A-0ACB91FD0DEF}" dt="2022-04-19T01:39:55.064" v="2822" actId="478"/>
          <ac:spMkLst>
            <pc:docMk/>
            <pc:sldMk cId="4033086802" sldId="521"/>
            <ac:spMk id="2" creationId="{14DAD6DC-C99E-4E6C-A6BA-2B088AB16C67}"/>
          </ac:spMkLst>
        </pc:spChg>
        <pc:spChg chg="del mod">
          <ac:chgData name="Andy Strebe" userId="9daa8d59-4a75-4478-a87d-eb8e4c9cb977" providerId="ADAL" clId="{B291AD7C-68D3-498E-963A-0ACB91FD0DEF}" dt="2022-04-19T01:14:48.682" v="1329" actId="478"/>
          <ac:spMkLst>
            <pc:docMk/>
            <pc:sldMk cId="4033086802" sldId="521"/>
            <ac:spMk id="3" creationId="{AD5C7817-4AA2-48A0-9325-CA81B91E0244}"/>
          </ac:spMkLst>
        </pc:spChg>
        <pc:spChg chg="add del mod">
          <ac:chgData name="Andy Strebe" userId="9daa8d59-4a75-4478-a87d-eb8e4c9cb977" providerId="ADAL" clId="{B291AD7C-68D3-498E-963A-0ACB91FD0DEF}" dt="2022-04-19T01:29:53.010" v="2630" actId="26606"/>
          <ac:spMkLst>
            <pc:docMk/>
            <pc:sldMk cId="4033086802" sldId="521"/>
            <ac:spMk id="5" creationId="{A6F8850C-2377-4793-8E29-5D94D895AC8F}"/>
          </ac:spMkLst>
        </pc:spChg>
        <pc:spChg chg="add del">
          <ac:chgData name="Andy Strebe" userId="9daa8d59-4a75-4478-a87d-eb8e4c9cb977" providerId="ADAL" clId="{B291AD7C-68D3-498E-963A-0ACB91FD0DEF}" dt="2022-04-19T01:38:13.095" v="2805" actId="26606"/>
          <ac:spMkLst>
            <pc:docMk/>
            <pc:sldMk cId="4033086802" sldId="521"/>
            <ac:spMk id="11" creationId="{B819A166-7571-4003-A6B8-B62034C3ED30}"/>
          </ac:spMkLst>
        </pc:spChg>
        <pc:spChg chg="add del">
          <ac:chgData name="Andy Strebe" userId="9daa8d59-4a75-4478-a87d-eb8e4c9cb977" providerId="ADAL" clId="{B291AD7C-68D3-498E-963A-0ACB91FD0DEF}" dt="2022-04-19T01:39:30.110" v="2816" actId="26606"/>
          <ac:spMkLst>
            <pc:docMk/>
            <pc:sldMk cId="4033086802" sldId="521"/>
            <ac:spMk id="16" creationId="{3E57A3F2-3497-430E-BCD2-151E9B57488E}"/>
          </ac:spMkLst>
        </pc:spChg>
        <pc:spChg chg="add del">
          <ac:chgData name="Andy Strebe" userId="9daa8d59-4a75-4478-a87d-eb8e4c9cb977" providerId="ADAL" clId="{B291AD7C-68D3-498E-963A-0ACB91FD0DEF}" dt="2022-04-19T01:39:30.110" v="2816" actId="26606"/>
          <ac:spMkLst>
            <pc:docMk/>
            <pc:sldMk cId="4033086802" sldId="521"/>
            <ac:spMk id="18" creationId="{88B1F424-0E60-4F04-AFC7-00E1F21101FC}"/>
          </ac:spMkLst>
        </pc:spChg>
        <pc:spChg chg="add del">
          <ac:chgData name="Andy Strebe" userId="9daa8d59-4a75-4478-a87d-eb8e4c9cb977" providerId="ADAL" clId="{B291AD7C-68D3-498E-963A-0ACB91FD0DEF}" dt="2022-04-19T01:39:30.110" v="2816" actId="26606"/>
          <ac:spMkLst>
            <pc:docMk/>
            <pc:sldMk cId="4033086802" sldId="521"/>
            <ac:spMk id="20" creationId="{6B509DD1-7F4E-4C4D-9B18-626473A5F76F}"/>
          </ac:spMkLst>
        </pc:spChg>
        <pc:spChg chg="add del">
          <ac:chgData name="Andy Strebe" userId="9daa8d59-4a75-4478-a87d-eb8e4c9cb977" providerId="ADAL" clId="{B291AD7C-68D3-498E-963A-0ACB91FD0DEF}" dt="2022-04-19T01:39:30.110" v="2816" actId="26606"/>
          <ac:spMkLst>
            <pc:docMk/>
            <pc:sldMk cId="4033086802" sldId="521"/>
            <ac:spMk id="22" creationId="{BB89D3BB-9A77-48E3-8C98-9A0A1DD4F7A6}"/>
          </ac:spMkLst>
        </pc:spChg>
        <pc:spChg chg="add">
          <ac:chgData name="Andy Strebe" userId="9daa8d59-4a75-4478-a87d-eb8e4c9cb977" providerId="ADAL" clId="{B291AD7C-68D3-498E-963A-0ACB91FD0DEF}" dt="2022-04-19T01:39:30.110" v="2816" actId="26606"/>
          <ac:spMkLst>
            <pc:docMk/>
            <pc:sldMk cId="4033086802" sldId="521"/>
            <ac:spMk id="27" creationId="{A57A8FF7-9666-4356-A84B-183FDAE82321}"/>
          </ac:spMkLst>
        </pc:spChg>
        <pc:graphicFrameChg chg="add mod modGraphic">
          <ac:chgData name="Andy Strebe" userId="9daa8d59-4a75-4478-a87d-eb8e4c9cb977" providerId="ADAL" clId="{B291AD7C-68D3-498E-963A-0ACB91FD0DEF}" dt="2022-04-19T01:43:58.574" v="2861" actId="20577"/>
          <ac:graphicFrameMkLst>
            <pc:docMk/>
            <pc:sldMk cId="4033086802" sldId="521"/>
            <ac:graphicFrameMk id="7" creationId="{A0F72248-0423-85FC-1AC1-ACD2EB0B786A}"/>
          </ac:graphicFrameMkLst>
        </pc:graphicFrameChg>
        <pc:picChg chg="add mod">
          <ac:chgData name="Andy Strebe" userId="9daa8d59-4a75-4478-a87d-eb8e4c9cb977" providerId="ADAL" clId="{B291AD7C-68D3-498E-963A-0ACB91FD0DEF}" dt="2022-04-19T01:39:57.034" v="2823" actId="1076"/>
          <ac:picMkLst>
            <pc:docMk/>
            <pc:sldMk cId="4033086802" sldId="521"/>
            <ac:picMk id="13" creationId="{F5C6C7FB-CC4A-44C5-A1B1-5B015684B53B}"/>
          </ac:picMkLst>
        </pc:picChg>
      </pc:sldChg>
      <pc:sldChg chg="delSp add del setBg delDesignElem">
        <pc:chgData name="Andy Strebe" userId="9daa8d59-4a75-4478-a87d-eb8e4c9cb977" providerId="ADAL" clId="{B291AD7C-68D3-498E-963A-0ACB91FD0DEF}" dt="2022-04-19T01:31:51.171" v="2633" actId="47"/>
        <pc:sldMkLst>
          <pc:docMk/>
          <pc:sldMk cId="2584280759" sldId="522"/>
        </pc:sldMkLst>
        <pc:spChg chg="del">
          <ac:chgData name="Andy Strebe" userId="9daa8d59-4a75-4478-a87d-eb8e4c9cb977" providerId="ADAL" clId="{B291AD7C-68D3-498E-963A-0ACB91FD0DEF}" dt="2022-04-19T01:31:27.873" v="2632"/>
          <ac:spMkLst>
            <pc:docMk/>
            <pc:sldMk cId="2584280759" sldId="522"/>
            <ac:spMk id="82" creationId="{2644B391-9BFE-445C-A9EC-F544BB85FBC7}"/>
          </ac:spMkLst>
        </pc:spChg>
        <pc:spChg chg="del">
          <ac:chgData name="Andy Strebe" userId="9daa8d59-4a75-4478-a87d-eb8e4c9cb977" providerId="ADAL" clId="{B291AD7C-68D3-498E-963A-0ACB91FD0DEF}" dt="2022-04-19T01:31:27.873" v="2632"/>
          <ac:spMkLst>
            <pc:docMk/>
            <pc:sldMk cId="2584280759" sldId="522"/>
            <ac:spMk id="84" creationId="{80F26E69-87D9-4655-AE7B-280A87AA3CAD}"/>
          </ac:spMkLst>
        </pc:spChg>
      </pc:sldChg>
      <pc:sldChg chg="modSp mod">
        <pc:chgData name="Andy Strebe" userId="9daa8d59-4a75-4478-a87d-eb8e4c9cb977" providerId="ADAL" clId="{B291AD7C-68D3-498E-963A-0ACB91FD0DEF}" dt="2022-04-19T01:32:41.461" v="2691" actId="1076"/>
        <pc:sldMkLst>
          <pc:docMk/>
          <pc:sldMk cId="2656399787" sldId="523"/>
        </pc:sldMkLst>
        <pc:spChg chg="mod">
          <ac:chgData name="Andy Strebe" userId="9daa8d59-4a75-4478-a87d-eb8e4c9cb977" providerId="ADAL" clId="{B291AD7C-68D3-498E-963A-0ACB91FD0DEF}" dt="2022-04-19T01:32:08.920" v="2648" actId="20577"/>
          <ac:spMkLst>
            <pc:docMk/>
            <pc:sldMk cId="2656399787" sldId="523"/>
            <ac:spMk id="2" creationId="{18C3B467-088C-4F3D-A9A7-105C4E1E20CD}"/>
          </ac:spMkLst>
        </pc:spChg>
        <pc:spChg chg="mod">
          <ac:chgData name="Andy Strebe" userId="9daa8d59-4a75-4478-a87d-eb8e4c9cb977" providerId="ADAL" clId="{B291AD7C-68D3-498E-963A-0ACB91FD0DEF}" dt="2022-04-19T01:32:30.141" v="2690" actId="20577"/>
          <ac:spMkLst>
            <pc:docMk/>
            <pc:sldMk cId="2656399787" sldId="523"/>
            <ac:spMk id="3" creationId="{C8722DDC-8EEE-4A06-8DFE-B44871EAA2CF}"/>
          </ac:spMkLst>
        </pc:spChg>
        <pc:picChg chg="mod">
          <ac:chgData name="Andy Strebe" userId="9daa8d59-4a75-4478-a87d-eb8e4c9cb977" providerId="ADAL" clId="{B291AD7C-68D3-498E-963A-0ACB91FD0DEF}" dt="2022-04-19T01:32:41.461" v="2691" actId="1076"/>
          <ac:picMkLst>
            <pc:docMk/>
            <pc:sldMk cId="2656399787" sldId="523"/>
            <ac:picMk id="6" creationId="{8045422F-7258-40AC-BD2E-2469AA448922}"/>
          </ac:picMkLst>
        </pc:picChg>
      </pc:sldChg>
      <pc:sldChg chg="addSp modSp new del mod">
        <pc:chgData name="Andy Strebe" userId="9daa8d59-4a75-4478-a87d-eb8e4c9cb977" providerId="ADAL" clId="{B291AD7C-68D3-498E-963A-0ACB91FD0DEF}" dt="2022-04-19T01:37:11.121" v="2802" actId="47"/>
        <pc:sldMkLst>
          <pc:docMk/>
          <pc:sldMk cId="1948658418" sldId="524"/>
        </pc:sldMkLst>
        <pc:spChg chg="add mod">
          <ac:chgData name="Andy Strebe" userId="9daa8d59-4a75-4478-a87d-eb8e4c9cb977" providerId="ADAL" clId="{B291AD7C-68D3-498E-963A-0ACB91FD0DEF}" dt="2022-04-19T01:36:59.225" v="2801" actId="207"/>
          <ac:spMkLst>
            <pc:docMk/>
            <pc:sldMk cId="1948658418" sldId="524"/>
            <ac:spMk id="6" creationId="{129043D8-0207-4F99-B91C-D939E9EB5C4D}"/>
          </ac:spMkLst>
        </pc:spChg>
        <pc:picChg chg="add mod">
          <ac:chgData name="Andy Strebe" userId="9daa8d59-4a75-4478-a87d-eb8e4c9cb977" providerId="ADAL" clId="{B291AD7C-68D3-498E-963A-0ACB91FD0DEF}" dt="2022-04-19T01:33:19.838" v="2698" actId="14100"/>
          <ac:picMkLst>
            <pc:docMk/>
            <pc:sldMk cId="1948658418" sldId="524"/>
            <ac:picMk id="4" creationId="{A4174CA4-8671-4762-91D4-0CB76A960CE9}"/>
          </ac:picMkLst>
        </pc:picChg>
        <pc:picChg chg="add mod">
          <ac:chgData name="Andy Strebe" userId="9daa8d59-4a75-4478-a87d-eb8e4c9cb977" providerId="ADAL" clId="{B291AD7C-68D3-498E-963A-0ACB91FD0DEF}" dt="2022-04-19T01:33:28.291" v="2699"/>
          <ac:picMkLst>
            <pc:docMk/>
            <pc:sldMk cId="1948658418" sldId="524"/>
            <ac:picMk id="5" creationId="{687F2BBE-6408-47A4-BEE8-9054A17ADB95}"/>
          </ac:picMkLst>
        </pc:picChg>
      </pc:sldChg>
      <pc:sldChg chg="modSp add mod ord modTransition">
        <pc:chgData name="Andy Strebe" userId="9daa8d59-4a75-4478-a87d-eb8e4c9cb977" providerId="ADAL" clId="{B291AD7C-68D3-498E-963A-0ACB91FD0DEF}" dt="2022-04-19T01:45:41.262" v="2865"/>
        <pc:sldMkLst>
          <pc:docMk/>
          <pc:sldMk cId="0" sldId="1161"/>
        </pc:sldMkLst>
        <pc:spChg chg="mod">
          <ac:chgData name="Andy Strebe" userId="9daa8d59-4a75-4478-a87d-eb8e4c9cb977" providerId="ADAL" clId="{B291AD7C-68D3-498E-963A-0ACB91FD0DEF}" dt="2022-04-19T01:45:34.323" v="2863" actId="27636"/>
          <ac:spMkLst>
            <pc:docMk/>
            <pc:sldMk cId="0" sldId="1161"/>
            <ac:spMk id="8194" creationId="{00000000-0000-0000-0000-000000000000}"/>
          </ac:spMkLst>
        </pc:spChg>
      </pc:sldChg>
      <pc:sldChg chg="add ord modTransition">
        <pc:chgData name="Andy Strebe" userId="9daa8d59-4a75-4478-a87d-eb8e4c9cb977" providerId="ADAL" clId="{B291AD7C-68D3-498E-963A-0ACB91FD0DEF}" dt="2022-04-19T01:49:25.962" v="2926"/>
        <pc:sldMkLst>
          <pc:docMk/>
          <pc:sldMk cId="2561590826" sldId="2253"/>
        </pc:sldMkLst>
      </pc:sldChg>
      <pc:sldChg chg="modSp add mod modTransition">
        <pc:chgData name="Andy Strebe" userId="9daa8d59-4a75-4478-a87d-eb8e4c9cb977" providerId="ADAL" clId="{B291AD7C-68D3-498E-963A-0ACB91FD0DEF}" dt="2022-04-19T01:47:50.966" v="2923" actId="14100"/>
        <pc:sldMkLst>
          <pc:docMk/>
          <pc:sldMk cId="68778982" sldId="2273"/>
        </pc:sldMkLst>
        <pc:spChg chg="mod">
          <ac:chgData name="Andy Strebe" userId="9daa8d59-4a75-4478-a87d-eb8e4c9cb977" providerId="ADAL" clId="{B291AD7C-68D3-498E-963A-0ACB91FD0DEF}" dt="2022-04-19T01:47:45.902" v="2921" actId="1076"/>
          <ac:spMkLst>
            <pc:docMk/>
            <pc:sldMk cId="68778982" sldId="2273"/>
            <ac:spMk id="2" creationId="{17C502FD-830A-432E-BCDF-D313EC0A4BDA}"/>
          </ac:spMkLst>
        </pc:spChg>
        <pc:picChg chg="mod">
          <ac:chgData name="Andy Strebe" userId="9daa8d59-4a75-4478-a87d-eb8e4c9cb977" providerId="ADAL" clId="{B291AD7C-68D3-498E-963A-0ACB91FD0DEF}" dt="2022-04-19T01:47:50.966" v="2923" actId="14100"/>
          <ac:picMkLst>
            <pc:docMk/>
            <pc:sldMk cId="68778982" sldId="2273"/>
            <ac:picMk id="4" creationId="{281527C9-0DD9-494C-B270-7FD9B5DADDD3}"/>
          </ac:picMkLst>
        </pc:picChg>
      </pc:sldChg>
      <pc:sldMasterChg chg="delSldLayout">
        <pc:chgData name="Andy Strebe" userId="9daa8d59-4a75-4478-a87d-eb8e4c9cb977" providerId="ADAL" clId="{B291AD7C-68D3-498E-963A-0ACB91FD0DEF}" dt="2022-04-19T01:13:54.547" v="1258" actId="47"/>
        <pc:sldMasterMkLst>
          <pc:docMk/>
          <pc:sldMasterMk cId="4137665629" sldId="2147483648"/>
        </pc:sldMasterMkLst>
        <pc:sldLayoutChg chg="del">
          <pc:chgData name="Andy Strebe" userId="9daa8d59-4a75-4478-a87d-eb8e4c9cb977" providerId="ADAL" clId="{B291AD7C-68D3-498E-963A-0ACB91FD0DEF}" dt="2022-04-19T01:13:54.547" v="1258" actId="47"/>
          <pc:sldLayoutMkLst>
            <pc:docMk/>
            <pc:sldMasterMk cId="4137665629" sldId="2147483648"/>
            <pc:sldLayoutMk cId="1030218074" sldId="2147483660"/>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7255DF6-EA33-4554-BED0-7F989F171E8A}"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4501F603-5EFA-4118-AB4E-FD07EFBE2869}">
      <dgm:prSet custT="1"/>
      <dgm:spPr/>
      <dgm:t>
        <a:bodyPr/>
        <a:lstStyle/>
        <a:p>
          <a:r>
            <a:rPr lang="en-US" sz="2400" dirty="0"/>
            <a:t>200 Employees – Privately Held Local Ownership</a:t>
          </a:r>
        </a:p>
      </dgm:t>
    </dgm:pt>
    <dgm:pt modelId="{3BD1E2AC-7CC7-4E5B-AA63-894F279B7B07}" type="parTrans" cxnId="{940748BC-3D4F-4036-ADB8-42541EB76D3A}">
      <dgm:prSet/>
      <dgm:spPr/>
      <dgm:t>
        <a:bodyPr/>
        <a:lstStyle/>
        <a:p>
          <a:endParaRPr lang="en-US" sz="2400"/>
        </a:p>
      </dgm:t>
    </dgm:pt>
    <dgm:pt modelId="{DC404B6F-64CA-41C2-BE00-89E4B3C3EE39}" type="sibTrans" cxnId="{940748BC-3D4F-4036-ADB8-42541EB76D3A}">
      <dgm:prSet/>
      <dgm:spPr/>
      <dgm:t>
        <a:bodyPr/>
        <a:lstStyle/>
        <a:p>
          <a:endParaRPr lang="en-US" sz="2400"/>
        </a:p>
      </dgm:t>
    </dgm:pt>
    <dgm:pt modelId="{730722BC-1370-47A0-BDE1-F73195A4F18F}">
      <dgm:prSet custT="1"/>
      <dgm:spPr/>
      <dgm:t>
        <a:bodyPr/>
        <a:lstStyle/>
        <a:p>
          <a:r>
            <a:rPr lang="en-US" sz="2400" dirty="0"/>
            <a:t>Largest New Vehicle Volume Dealer in NM – Retail/Commercial</a:t>
          </a:r>
        </a:p>
      </dgm:t>
    </dgm:pt>
    <dgm:pt modelId="{DF877F9A-843F-4DA1-A929-9B425134A8C5}" type="parTrans" cxnId="{67F3C493-D80C-4F78-A848-4C24BCCD0922}">
      <dgm:prSet/>
      <dgm:spPr/>
      <dgm:t>
        <a:bodyPr/>
        <a:lstStyle/>
        <a:p>
          <a:endParaRPr lang="en-US" sz="2400"/>
        </a:p>
      </dgm:t>
    </dgm:pt>
    <dgm:pt modelId="{B3B3BEE2-5A56-4E2D-B7C6-CD86075E241D}" type="sibTrans" cxnId="{67F3C493-D80C-4F78-A848-4C24BCCD0922}">
      <dgm:prSet/>
      <dgm:spPr/>
      <dgm:t>
        <a:bodyPr/>
        <a:lstStyle/>
        <a:p>
          <a:endParaRPr lang="en-US" sz="2400"/>
        </a:p>
      </dgm:t>
    </dgm:pt>
    <dgm:pt modelId="{291E36EF-E6A6-4F96-B894-8EC0D572AF9C}">
      <dgm:prSet custT="1"/>
      <dgm:spPr/>
      <dgm:t>
        <a:bodyPr/>
        <a:lstStyle/>
        <a:p>
          <a:r>
            <a:rPr lang="en-US" sz="2400"/>
            <a:t>Large Used Vehicle Volume</a:t>
          </a:r>
        </a:p>
      </dgm:t>
    </dgm:pt>
    <dgm:pt modelId="{D64E8296-8227-4409-AEBB-D63B70616682}" type="parTrans" cxnId="{2555B1DE-C24D-44E1-9E43-23F006ED266A}">
      <dgm:prSet/>
      <dgm:spPr/>
      <dgm:t>
        <a:bodyPr/>
        <a:lstStyle/>
        <a:p>
          <a:endParaRPr lang="en-US" sz="2400"/>
        </a:p>
      </dgm:t>
    </dgm:pt>
    <dgm:pt modelId="{20B21941-05F4-45AD-93F6-D2CE5C50BA24}" type="sibTrans" cxnId="{2555B1DE-C24D-44E1-9E43-23F006ED266A}">
      <dgm:prSet/>
      <dgm:spPr/>
      <dgm:t>
        <a:bodyPr/>
        <a:lstStyle/>
        <a:p>
          <a:endParaRPr lang="en-US" sz="2400"/>
        </a:p>
      </dgm:t>
    </dgm:pt>
    <dgm:pt modelId="{0BF3886D-12D8-408F-AB92-694097B140B4}">
      <dgm:prSet custT="1"/>
      <dgm:spPr/>
      <dgm:t>
        <a:bodyPr/>
        <a:lstStyle/>
        <a:p>
          <a:r>
            <a:rPr lang="en-US" sz="2400"/>
            <a:t>Top Sales and Service Customer Satisfaction in the State/Region</a:t>
          </a:r>
        </a:p>
      </dgm:t>
    </dgm:pt>
    <dgm:pt modelId="{8E29FE0F-351F-4B73-BFF2-28358439307D}" type="parTrans" cxnId="{77382DB4-2E3B-44FB-B9EE-3A20240DE3ED}">
      <dgm:prSet/>
      <dgm:spPr/>
      <dgm:t>
        <a:bodyPr/>
        <a:lstStyle/>
        <a:p>
          <a:endParaRPr lang="en-US" sz="2400"/>
        </a:p>
      </dgm:t>
    </dgm:pt>
    <dgm:pt modelId="{DDCA6854-C096-4DFE-9890-258DE0E04E7B}" type="sibTrans" cxnId="{77382DB4-2E3B-44FB-B9EE-3A20240DE3ED}">
      <dgm:prSet/>
      <dgm:spPr/>
      <dgm:t>
        <a:bodyPr/>
        <a:lstStyle/>
        <a:p>
          <a:endParaRPr lang="en-US" sz="2400"/>
        </a:p>
      </dgm:t>
    </dgm:pt>
    <dgm:pt modelId="{AB028FDE-8DBE-4F10-B86F-C71FC9D6CCC5}">
      <dgm:prSet custT="1"/>
      <dgm:spPr/>
      <dgm:t>
        <a:bodyPr/>
        <a:lstStyle/>
        <a:p>
          <a:r>
            <a:rPr lang="en-US" sz="2400"/>
            <a:t>High Employee Engagement Scores and Retention</a:t>
          </a:r>
        </a:p>
      </dgm:t>
    </dgm:pt>
    <dgm:pt modelId="{81AD836F-B6B4-449C-BA81-A8A968AC1977}" type="parTrans" cxnId="{A909A88D-F54F-4F02-8E7F-D3C4BDECE1C3}">
      <dgm:prSet/>
      <dgm:spPr/>
      <dgm:t>
        <a:bodyPr/>
        <a:lstStyle/>
        <a:p>
          <a:endParaRPr lang="en-US" sz="2400"/>
        </a:p>
      </dgm:t>
    </dgm:pt>
    <dgm:pt modelId="{D7685D7C-C83A-4133-B38F-0833B22C12C1}" type="sibTrans" cxnId="{A909A88D-F54F-4F02-8E7F-D3C4BDECE1C3}">
      <dgm:prSet/>
      <dgm:spPr/>
      <dgm:t>
        <a:bodyPr/>
        <a:lstStyle/>
        <a:p>
          <a:endParaRPr lang="en-US" sz="2400"/>
        </a:p>
      </dgm:t>
    </dgm:pt>
    <dgm:pt modelId="{9BE8AE35-4C51-4EEC-BEA8-D252854AD947}">
      <dgm:prSet custT="1"/>
      <dgm:spPr/>
      <dgm:t>
        <a:bodyPr/>
        <a:lstStyle/>
        <a:p>
          <a:r>
            <a:rPr lang="en-US" sz="2400"/>
            <a:t>Onsite Health Care – LNP Staffed Daily</a:t>
          </a:r>
        </a:p>
      </dgm:t>
    </dgm:pt>
    <dgm:pt modelId="{95B14131-E187-4F57-B64E-F5641D1D74F0}" type="parTrans" cxnId="{41F40812-C529-44A7-B7FD-F9024ECB7D1D}">
      <dgm:prSet/>
      <dgm:spPr/>
      <dgm:t>
        <a:bodyPr/>
        <a:lstStyle/>
        <a:p>
          <a:endParaRPr lang="en-US" sz="2400"/>
        </a:p>
      </dgm:t>
    </dgm:pt>
    <dgm:pt modelId="{38257EE2-0E6B-4019-BFF8-9D09BACECA04}" type="sibTrans" cxnId="{41F40812-C529-44A7-B7FD-F9024ECB7D1D}">
      <dgm:prSet/>
      <dgm:spPr/>
      <dgm:t>
        <a:bodyPr/>
        <a:lstStyle/>
        <a:p>
          <a:endParaRPr lang="en-US" sz="2400"/>
        </a:p>
      </dgm:t>
    </dgm:pt>
    <dgm:pt modelId="{51746AC9-55BA-419C-B9F4-0445B366138F}">
      <dgm:prSet custT="1"/>
      <dgm:spPr/>
      <dgm:t>
        <a:bodyPr/>
        <a:lstStyle/>
        <a:p>
          <a:r>
            <a:rPr lang="en-US" sz="2400"/>
            <a:t>Self Insured for Health Care</a:t>
          </a:r>
        </a:p>
      </dgm:t>
    </dgm:pt>
    <dgm:pt modelId="{B2BCA604-8CF1-4E9D-AB83-F0271B64EEA5}" type="parTrans" cxnId="{C7E5761C-A138-4215-9215-3FEB31326072}">
      <dgm:prSet/>
      <dgm:spPr/>
      <dgm:t>
        <a:bodyPr/>
        <a:lstStyle/>
        <a:p>
          <a:endParaRPr lang="en-US" sz="2400"/>
        </a:p>
      </dgm:t>
    </dgm:pt>
    <dgm:pt modelId="{B7D3CD11-DA0C-41D9-8803-54AA2B0BCEC9}" type="sibTrans" cxnId="{C7E5761C-A138-4215-9215-3FEB31326072}">
      <dgm:prSet/>
      <dgm:spPr/>
      <dgm:t>
        <a:bodyPr/>
        <a:lstStyle/>
        <a:p>
          <a:endParaRPr lang="en-US" sz="2400"/>
        </a:p>
      </dgm:t>
    </dgm:pt>
    <dgm:pt modelId="{3052451B-CF7B-4649-BD27-98E227B42FFA}">
      <dgm:prSet custT="1"/>
      <dgm:spPr/>
      <dgm:t>
        <a:bodyPr/>
        <a:lstStyle/>
        <a:p>
          <a:r>
            <a:rPr lang="en-US" sz="2400" dirty="0"/>
            <a:t>New Mexico and Arizona Vehicle upfitting operations – serving the Western US</a:t>
          </a:r>
        </a:p>
      </dgm:t>
    </dgm:pt>
    <dgm:pt modelId="{B2188257-DCD1-4776-A42C-81C54A7D1138}" type="parTrans" cxnId="{76C1BB58-904F-4652-AD9D-59CBD617286E}">
      <dgm:prSet/>
      <dgm:spPr/>
      <dgm:t>
        <a:bodyPr/>
        <a:lstStyle/>
        <a:p>
          <a:endParaRPr lang="en-US" sz="2400"/>
        </a:p>
      </dgm:t>
    </dgm:pt>
    <dgm:pt modelId="{FB1A3285-0794-4D20-9EAA-C2EBF655A1CF}" type="sibTrans" cxnId="{76C1BB58-904F-4652-AD9D-59CBD617286E}">
      <dgm:prSet/>
      <dgm:spPr/>
      <dgm:t>
        <a:bodyPr/>
        <a:lstStyle/>
        <a:p>
          <a:endParaRPr lang="en-US" sz="2400"/>
        </a:p>
      </dgm:t>
    </dgm:pt>
    <dgm:pt modelId="{0618C371-1D5B-443C-8481-82E5B2F00BFC}" type="pres">
      <dgm:prSet presAssocID="{F7255DF6-EA33-4554-BED0-7F989F171E8A}" presName="vert0" presStyleCnt="0">
        <dgm:presLayoutVars>
          <dgm:dir/>
          <dgm:animOne val="branch"/>
          <dgm:animLvl val="lvl"/>
        </dgm:presLayoutVars>
      </dgm:prSet>
      <dgm:spPr/>
    </dgm:pt>
    <dgm:pt modelId="{43CFBB2B-AC0B-4F6F-AB40-00A5B9BA2273}" type="pres">
      <dgm:prSet presAssocID="{4501F603-5EFA-4118-AB4E-FD07EFBE2869}" presName="thickLine" presStyleLbl="alignNode1" presStyleIdx="0" presStyleCnt="8"/>
      <dgm:spPr/>
    </dgm:pt>
    <dgm:pt modelId="{1B85B527-697C-4A8F-9739-692A1157356A}" type="pres">
      <dgm:prSet presAssocID="{4501F603-5EFA-4118-AB4E-FD07EFBE2869}" presName="horz1" presStyleCnt="0"/>
      <dgm:spPr/>
    </dgm:pt>
    <dgm:pt modelId="{EB21A447-CA95-40FD-ABA8-5A7D4F24D1D3}" type="pres">
      <dgm:prSet presAssocID="{4501F603-5EFA-4118-AB4E-FD07EFBE2869}" presName="tx1" presStyleLbl="revTx" presStyleIdx="0" presStyleCnt="8"/>
      <dgm:spPr/>
    </dgm:pt>
    <dgm:pt modelId="{67B6DF59-E085-4D7E-85FF-8455A534CA1E}" type="pres">
      <dgm:prSet presAssocID="{4501F603-5EFA-4118-AB4E-FD07EFBE2869}" presName="vert1" presStyleCnt="0"/>
      <dgm:spPr/>
    </dgm:pt>
    <dgm:pt modelId="{9CFF163A-B2DB-41DB-A4E3-AB08330E96AF}" type="pres">
      <dgm:prSet presAssocID="{730722BC-1370-47A0-BDE1-F73195A4F18F}" presName="thickLine" presStyleLbl="alignNode1" presStyleIdx="1" presStyleCnt="8"/>
      <dgm:spPr/>
    </dgm:pt>
    <dgm:pt modelId="{39E35C4C-8395-450B-980E-F9DBFD2EF0EE}" type="pres">
      <dgm:prSet presAssocID="{730722BC-1370-47A0-BDE1-F73195A4F18F}" presName="horz1" presStyleCnt="0"/>
      <dgm:spPr/>
    </dgm:pt>
    <dgm:pt modelId="{82CB00AF-BC0B-491E-9E58-028563A19E5A}" type="pres">
      <dgm:prSet presAssocID="{730722BC-1370-47A0-BDE1-F73195A4F18F}" presName="tx1" presStyleLbl="revTx" presStyleIdx="1" presStyleCnt="8"/>
      <dgm:spPr/>
    </dgm:pt>
    <dgm:pt modelId="{6D6C2D30-4AC6-41CE-AD9D-10356BBBB3E3}" type="pres">
      <dgm:prSet presAssocID="{730722BC-1370-47A0-BDE1-F73195A4F18F}" presName="vert1" presStyleCnt="0"/>
      <dgm:spPr/>
    </dgm:pt>
    <dgm:pt modelId="{231A5C53-097B-4B12-A401-B8C8BD3D3A0E}" type="pres">
      <dgm:prSet presAssocID="{291E36EF-E6A6-4F96-B894-8EC0D572AF9C}" presName="thickLine" presStyleLbl="alignNode1" presStyleIdx="2" presStyleCnt="8"/>
      <dgm:spPr/>
    </dgm:pt>
    <dgm:pt modelId="{685FD802-5366-4BFD-9473-EC2289AAC034}" type="pres">
      <dgm:prSet presAssocID="{291E36EF-E6A6-4F96-B894-8EC0D572AF9C}" presName="horz1" presStyleCnt="0"/>
      <dgm:spPr/>
    </dgm:pt>
    <dgm:pt modelId="{C5E13D9B-9B66-4210-A563-692233110B97}" type="pres">
      <dgm:prSet presAssocID="{291E36EF-E6A6-4F96-B894-8EC0D572AF9C}" presName="tx1" presStyleLbl="revTx" presStyleIdx="2" presStyleCnt="8"/>
      <dgm:spPr/>
    </dgm:pt>
    <dgm:pt modelId="{ED865EF3-5EEA-4EB2-8122-229F23151FB7}" type="pres">
      <dgm:prSet presAssocID="{291E36EF-E6A6-4F96-B894-8EC0D572AF9C}" presName="vert1" presStyleCnt="0"/>
      <dgm:spPr/>
    </dgm:pt>
    <dgm:pt modelId="{C4EB82EA-9CED-4031-895A-E31412165D68}" type="pres">
      <dgm:prSet presAssocID="{0BF3886D-12D8-408F-AB92-694097B140B4}" presName="thickLine" presStyleLbl="alignNode1" presStyleIdx="3" presStyleCnt="8"/>
      <dgm:spPr/>
    </dgm:pt>
    <dgm:pt modelId="{EF34E839-8D59-407B-BD31-1D9BE581D201}" type="pres">
      <dgm:prSet presAssocID="{0BF3886D-12D8-408F-AB92-694097B140B4}" presName="horz1" presStyleCnt="0"/>
      <dgm:spPr/>
    </dgm:pt>
    <dgm:pt modelId="{DBA0DF40-947C-44B2-8533-2E2318259B27}" type="pres">
      <dgm:prSet presAssocID="{0BF3886D-12D8-408F-AB92-694097B140B4}" presName="tx1" presStyleLbl="revTx" presStyleIdx="3" presStyleCnt="8"/>
      <dgm:spPr/>
    </dgm:pt>
    <dgm:pt modelId="{12ABD997-1549-411A-AFB8-BA5F1DE031DF}" type="pres">
      <dgm:prSet presAssocID="{0BF3886D-12D8-408F-AB92-694097B140B4}" presName="vert1" presStyleCnt="0"/>
      <dgm:spPr/>
    </dgm:pt>
    <dgm:pt modelId="{B12BFAC7-5A28-40B6-92A8-43F6EE513DD6}" type="pres">
      <dgm:prSet presAssocID="{AB028FDE-8DBE-4F10-B86F-C71FC9D6CCC5}" presName="thickLine" presStyleLbl="alignNode1" presStyleIdx="4" presStyleCnt="8"/>
      <dgm:spPr/>
    </dgm:pt>
    <dgm:pt modelId="{545D5692-333F-4175-ABF9-91BB6F0E37C4}" type="pres">
      <dgm:prSet presAssocID="{AB028FDE-8DBE-4F10-B86F-C71FC9D6CCC5}" presName="horz1" presStyleCnt="0"/>
      <dgm:spPr/>
    </dgm:pt>
    <dgm:pt modelId="{D45B8942-F4BA-47EA-89F9-5CC4C2131297}" type="pres">
      <dgm:prSet presAssocID="{AB028FDE-8DBE-4F10-B86F-C71FC9D6CCC5}" presName="tx1" presStyleLbl="revTx" presStyleIdx="4" presStyleCnt="8"/>
      <dgm:spPr/>
    </dgm:pt>
    <dgm:pt modelId="{2B9FAFFC-029C-4DAA-8842-24E130C34C97}" type="pres">
      <dgm:prSet presAssocID="{AB028FDE-8DBE-4F10-B86F-C71FC9D6CCC5}" presName="vert1" presStyleCnt="0"/>
      <dgm:spPr/>
    </dgm:pt>
    <dgm:pt modelId="{2605DC16-ED95-4CA8-8952-587B83480605}" type="pres">
      <dgm:prSet presAssocID="{9BE8AE35-4C51-4EEC-BEA8-D252854AD947}" presName="thickLine" presStyleLbl="alignNode1" presStyleIdx="5" presStyleCnt="8"/>
      <dgm:spPr/>
    </dgm:pt>
    <dgm:pt modelId="{5C8EEDB4-11A1-4919-9226-941433EA991A}" type="pres">
      <dgm:prSet presAssocID="{9BE8AE35-4C51-4EEC-BEA8-D252854AD947}" presName="horz1" presStyleCnt="0"/>
      <dgm:spPr/>
    </dgm:pt>
    <dgm:pt modelId="{B7C34171-A6D5-4C1B-B8CF-8F42D5822AC8}" type="pres">
      <dgm:prSet presAssocID="{9BE8AE35-4C51-4EEC-BEA8-D252854AD947}" presName="tx1" presStyleLbl="revTx" presStyleIdx="5" presStyleCnt="8"/>
      <dgm:spPr/>
    </dgm:pt>
    <dgm:pt modelId="{7456C1D2-7AD1-4260-949C-F567C4BADCD9}" type="pres">
      <dgm:prSet presAssocID="{9BE8AE35-4C51-4EEC-BEA8-D252854AD947}" presName="vert1" presStyleCnt="0"/>
      <dgm:spPr/>
    </dgm:pt>
    <dgm:pt modelId="{182734F1-9013-40BF-8273-6CB75CB31335}" type="pres">
      <dgm:prSet presAssocID="{51746AC9-55BA-419C-B9F4-0445B366138F}" presName="thickLine" presStyleLbl="alignNode1" presStyleIdx="6" presStyleCnt="8"/>
      <dgm:spPr/>
    </dgm:pt>
    <dgm:pt modelId="{4DA2A6FD-C40C-40BD-8969-377D99AE4AB6}" type="pres">
      <dgm:prSet presAssocID="{51746AC9-55BA-419C-B9F4-0445B366138F}" presName="horz1" presStyleCnt="0"/>
      <dgm:spPr/>
    </dgm:pt>
    <dgm:pt modelId="{3327352A-491B-48D1-BAD9-B6205DAEFC43}" type="pres">
      <dgm:prSet presAssocID="{51746AC9-55BA-419C-B9F4-0445B366138F}" presName="tx1" presStyleLbl="revTx" presStyleIdx="6" presStyleCnt="8"/>
      <dgm:spPr/>
    </dgm:pt>
    <dgm:pt modelId="{7E0A4E89-CF5F-4182-93CC-CADE8B776545}" type="pres">
      <dgm:prSet presAssocID="{51746AC9-55BA-419C-B9F4-0445B366138F}" presName="vert1" presStyleCnt="0"/>
      <dgm:spPr/>
    </dgm:pt>
    <dgm:pt modelId="{2B209933-25C5-4A81-99F4-0ABD06D32ECF}" type="pres">
      <dgm:prSet presAssocID="{3052451B-CF7B-4649-BD27-98E227B42FFA}" presName="thickLine" presStyleLbl="alignNode1" presStyleIdx="7" presStyleCnt="8"/>
      <dgm:spPr/>
    </dgm:pt>
    <dgm:pt modelId="{4138E9AB-0AF7-4092-9B99-1FE265F6C911}" type="pres">
      <dgm:prSet presAssocID="{3052451B-CF7B-4649-BD27-98E227B42FFA}" presName="horz1" presStyleCnt="0"/>
      <dgm:spPr/>
    </dgm:pt>
    <dgm:pt modelId="{68CEAD39-928A-4AB4-93BD-7F1C919091AB}" type="pres">
      <dgm:prSet presAssocID="{3052451B-CF7B-4649-BD27-98E227B42FFA}" presName="tx1" presStyleLbl="revTx" presStyleIdx="7" presStyleCnt="8"/>
      <dgm:spPr/>
    </dgm:pt>
    <dgm:pt modelId="{2E158FCE-3C5B-403E-8E8F-BAEB1DF3B0C5}" type="pres">
      <dgm:prSet presAssocID="{3052451B-CF7B-4649-BD27-98E227B42FFA}" presName="vert1" presStyleCnt="0"/>
      <dgm:spPr/>
    </dgm:pt>
  </dgm:ptLst>
  <dgm:cxnLst>
    <dgm:cxn modelId="{CADA2300-A9F1-4165-A207-E4B7269C5657}" type="presOf" srcId="{4501F603-5EFA-4118-AB4E-FD07EFBE2869}" destId="{EB21A447-CA95-40FD-ABA8-5A7D4F24D1D3}" srcOrd="0" destOrd="0" presId="urn:microsoft.com/office/officeart/2008/layout/LinedList"/>
    <dgm:cxn modelId="{BC055C00-23BA-40E6-B033-4EB1CF035CE3}" type="presOf" srcId="{730722BC-1370-47A0-BDE1-F73195A4F18F}" destId="{82CB00AF-BC0B-491E-9E58-028563A19E5A}" srcOrd="0" destOrd="0" presId="urn:microsoft.com/office/officeart/2008/layout/LinedList"/>
    <dgm:cxn modelId="{41F40812-C529-44A7-B7FD-F9024ECB7D1D}" srcId="{F7255DF6-EA33-4554-BED0-7F989F171E8A}" destId="{9BE8AE35-4C51-4EEC-BEA8-D252854AD947}" srcOrd="5" destOrd="0" parTransId="{95B14131-E187-4F57-B64E-F5641D1D74F0}" sibTransId="{38257EE2-0E6B-4019-BFF8-9D09BACECA04}"/>
    <dgm:cxn modelId="{C7E5761C-A138-4215-9215-3FEB31326072}" srcId="{F7255DF6-EA33-4554-BED0-7F989F171E8A}" destId="{51746AC9-55BA-419C-B9F4-0445B366138F}" srcOrd="6" destOrd="0" parTransId="{B2BCA604-8CF1-4E9D-AB83-F0271B64EEA5}" sibTransId="{B7D3CD11-DA0C-41D9-8803-54AA2B0BCEC9}"/>
    <dgm:cxn modelId="{66D2B760-9CB2-4778-A5DB-3531431E4D17}" type="presOf" srcId="{291E36EF-E6A6-4F96-B894-8EC0D572AF9C}" destId="{C5E13D9B-9B66-4210-A563-692233110B97}" srcOrd="0" destOrd="0" presId="urn:microsoft.com/office/officeart/2008/layout/LinedList"/>
    <dgm:cxn modelId="{76C1BB58-904F-4652-AD9D-59CBD617286E}" srcId="{F7255DF6-EA33-4554-BED0-7F989F171E8A}" destId="{3052451B-CF7B-4649-BD27-98E227B42FFA}" srcOrd="7" destOrd="0" parTransId="{B2188257-DCD1-4776-A42C-81C54A7D1138}" sibTransId="{FB1A3285-0794-4D20-9EAA-C2EBF655A1CF}"/>
    <dgm:cxn modelId="{FD8D247A-9155-496A-99CE-490872C09EF9}" type="presOf" srcId="{3052451B-CF7B-4649-BD27-98E227B42FFA}" destId="{68CEAD39-928A-4AB4-93BD-7F1C919091AB}" srcOrd="0" destOrd="0" presId="urn:microsoft.com/office/officeart/2008/layout/LinedList"/>
    <dgm:cxn modelId="{73291A83-C3C0-4ACF-8849-0D5644C30543}" type="presOf" srcId="{9BE8AE35-4C51-4EEC-BEA8-D252854AD947}" destId="{B7C34171-A6D5-4C1B-B8CF-8F42D5822AC8}" srcOrd="0" destOrd="0" presId="urn:microsoft.com/office/officeart/2008/layout/LinedList"/>
    <dgm:cxn modelId="{0D0B4D8B-2F1A-46CA-A7BD-3D4FD64A968F}" type="presOf" srcId="{AB028FDE-8DBE-4F10-B86F-C71FC9D6CCC5}" destId="{D45B8942-F4BA-47EA-89F9-5CC4C2131297}" srcOrd="0" destOrd="0" presId="urn:microsoft.com/office/officeart/2008/layout/LinedList"/>
    <dgm:cxn modelId="{A909A88D-F54F-4F02-8E7F-D3C4BDECE1C3}" srcId="{F7255DF6-EA33-4554-BED0-7F989F171E8A}" destId="{AB028FDE-8DBE-4F10-B86F-C71FC9D6CCC5}" srcOrd="4" destOrd="0" parTransId="{81AD836F-B6B4-449C-BA81-A8A968AC1977}" sibTransId="{D7685D7C-C83A-4133-B38F-0833B22C12C1}"/>
    <dgm:cxn modelId="{67F3C493-D80C-4F78-A848-4C24BCCD0922}" srcId="{F7255DF6-EA33-4554-BED0-7F989F171E8A}" destId="{730722BC-1370-47A0-BDE1-F73195A4F18F}" srcOrd="1" destOrd="0" parTransId="{DF877F9A-843F-4DA1-A929-9B425134A8C5}" sibTransId="{B3B3BEE2-5A56-4E2D-B7C6-CD86075E241D}"/>
    <dgm:cxn modelId="{F8557295-F90F-4154-9EA2-1901C5CE460F}" type="presOf" srcId="{0BF3886D-12D8-408F-AB92-694097B140B4}" destId="{DBA0DF40-947C-44B2-8533-2E2318259B27}" srcOrd="0" destOrd="0" presId="urn:microsoft.com/office/officeart/2008/layout/LinedList"/>
    <dgm:cxn modelId="{E25F90B3-AF9A-43C6-A33B-7331E423CAE5}" type="presOf" srcId="{F7255DF6-EA33-4554-BED0-7F989F171E8A}" destId="{0618C371-1D5B-443C-8481-82E5B2F00BFC}" srcOrd="0" destOrd="0" presId="urn:microsoft.com/office/officeart/2008/layout/LinedList"/>
    <dgm:cxn modelId="{77382DB4-2E3B-44FB-B9EE-3A20240DE3ED}" srcId="{F7255DF6-EA33-4554-BED0-7F989F171E8A}" destId="{0BF3886D-12D8-408F-AB92-694097B140B4}" srcOrd="3" destOrd="0" parTransId="{8E29FE0F-351F-4B73-BFF2-28358439307D}" sibTransId="{DDCA6854-C096-4DFE-9890-258DE0E04E7B}"/>
    <dgm:cxn modelId="{940748BC-3D4F-4036-ADB8-42541EB76D3A}" srcId="{F7255DF6-EA33-4554-BED0-7F989F171E8A}" destId="{4501F603-5EFA-4118-AB4E-FD07EFBE2869}" srcOrd="0" destOrd="0" parTransId="{3BD1E2AC-7CC7-4E5B-AA63-894F279B7B07}" sibTransId="{DC404B6F-64CA-41C2-BE00-89E4B3C3EE39}"/>
    <dgm:cxn modelId="{2555B1DE-C24D-44E1-9E43-23F006ED266A}" srcId="{F7255DF6-EA33-4554-BED0-7F989F171E8A}" destId="{291E36EF-E6A6-4F96-B894-8EC0D572AF9C}" srcOrd="2" destOrd="0" parTransId="{D64E8296-8227-4409-AEBB-D63B70616682}" sibTransId="{20B21941-05F4-45AD-93F6-D2CE5C50BA24}"/>
    <dgm:cxn modelId="{436CEDF7-AE2B-45E6-AA58-70C5E0553832}" type="presOf" srcId="{51746AC9-55BA-419C-B9F4-0445B366138F}" destId="{3327352A-491B-48D1-BAD9-B6205DAEFC43}" srcOrd="0" destOrd="0" presId="urn:microsoft.com/office/officeart/2008/layout/LinedList"/>
    <dgm:cxn modelId="{294F62E9-5F83-4DB0-8451-5CCB3248AF13}" type="presParOf" srcId="{0618C371-1D5B-443C-8481-82E5B2F00BFC}" destId="{43CFBB2B-AC0B-4F6F-AB40-00A5B9BA2273}" srcOrd="0" destOrd="0" presId="urn:microsoft.com/office/officeart/2008/layout/LinedList"/>
    <dgm:cxn modelId="{C8BD7F93-C64A-4810-9E38-6A775C828B96}" type="presParOf" srcId="{0618C371-1D5B-443C-8481-82E5B2F00BFC}" destId="{1B85B527-697C-4A8F-9739-692A1157356A}" srcOrd="1" destOrd="0" presId="urn:microsoft.com/office/officeart/2008/layout/LinedList"/>
    <dgm:cxn modelId="{6A5E14CF-0DC3-4CA2-981A-D06C569D038C}" type="presParOf" srcId="{1B85B527-697C-4A8F-9739-692A1157356A}" destId="{EB21A447-CA95-40FD-ABA8-5A7D4F24D1D3}" srcOrd="0" destOrd="0" presId="urn:microsoft.com/office/officeart/2008/layout/LinedList"/>
    <dgm:cxn modelId="{A6CA895E-E7F8-477E-BFB9-D905B5A0F005}" type="presParOf" srcId="{1B85B527-697C-4A8F-9739-692A1157356A}" destId="{67B6DF59-E085-4D7E-85FF-8455A534CA1E}" srcOrd="1" destOrd="0" presId="urn:microsoft.com/office/officeart/2008/layout/LinedList"/>
    <dgm:cxn modelId="{00E5729A-CC6C-4296-8E6C-8EF94B75A5CC}" type="presParOf" srcId="{0618C371-1D5B-443C-8481-82E5B2F00BFC}" destId="{9CFF163A-B2DB-41DB-A4E3-AB08330E96AF}" srcOrd="2" destOrd="0" presId="urn:microsoft.com/office/officeart/2008/layout/LinedList"/>
    <dgm:cxn modelId="{0A525C60-1085-4EF8-AE19-7F59A4AAFB62}" type="presParOf" srcId="{0618C371-1D5B-443C-8481-82E5B2F00BFC}" destId="{39E35C4C-8395-450B-980E-F9DBFD2EF0EE}" srcOrd="3" destOrd="0" presId="urn:microsoft.com/office/officeart/2008/layout/LinedList"/>
    <dgm:cxn modelId="{1A4D4FAF-06DE-48AD-BAC1-901A6765B2D8}" type="presParOf" srcId="{39E35C4C-8395-450B-980E-F9DBFD2EF0EE}" destId="{82CB00AF-BC0B-491E-9E58-028563A19E5A}" srcOrd="0" destOrd="0" presId="urn:microsoft.com/office/officeart/2008/layout/LinedList"/>
    <dgm:cxn modelId="{1F0CE7EA-93ED-4E09-83EC-23C1CA4E2307}" type="presParOf" srcId="{39E35C4C-8395-450B-980E-F9DBFD2EF0EE}" destId="{6D6C2D30-4AC6-41CE-AD9D-10356BBBB3E3}" srcOrd="1" destOrd="0" presId="urn:microsoft.com/office/officeart/2008/layout/LinedList"/>
    <dgm:cxn modelId="{B4FAE25E-ABAA-4582-96B7-5A68A5714D89}" type="presParOf" srcId="{0618C371-1D5B-443C-8481-82E5B2F00BFC}" destId="{231A5C53-097B-4B12-A401-B8C8BD3D3A0E}" srcOrd="4" destOrd="0" presId="urn:microsoft.com/office/officeart/2008/layout/LinedList"/>
    <dgm:cxn modelId="{09017D05-D528-4265-B8A5-8972045B9FC3}" type="presParOf" srcId="{0618C371-1D5B-443C-8481-82E5B2F00BFC}" destId="{685FD802-5366-4BFD-9473-EC2289AAC034}" srcOrd="5" destOrd="0" presId="urn:microsoft.com/office/officeart/2008/layout/LinedList"/>
    <dgm:cxn modelId="{1C93FD92-F054-47A1-91F4-036B2F850722}" type="presParOf" srcId="{685FD802-5366-4BFD-9473-EC2289AAC034}" destId="{C5E13D9B-9B66-4210-A563-692233110B97}" srcOrd="0" destOrd="0" presId="urn:microsoft.com/office/officeart/2008/layout/LinedList"/>
    <dgm:cxn modelId="{BFB904D7-6425-498B-A072-6AE2454A55CA}" type="presParOf" srcId="{685FD802-5366-4BFD-9473-EC2289AAC034}" destId="{ED865EF3-5EEA-4EB2-8122-229F23151FB7}" srcOrd="1" destOrd="0" presId="urn:microsoft.com/office/officeart/2008/layout/LinedList"/>
    <dgm:cxn modelId="{C09B8F70-49D9-44F3-92D8-EEDB23326485}" type="presParOf" srcId="{0618C371-1D5B-443C-8481-82E5B2F00BFC}" destId="{C4EB82EA-9CED-4031-895A-E31412165D68}" srcOrd="6" destOrd="0" presId="urn:microsoft.com/office/officeart/2008/layout/LinedList"/>
    <dgm:cxn modelId="{748D41C7-1AC5-4035-A4F5-824CC41EB948}" type="presParOf" srcId="{0618C371-1D5B-443C-8481-82E5B2F00BFC}" destId="{EF34E839-8D59-407B-BD31-1D9BE581D201}" srcOrd="7" destOrd="0" presId="urn:microsoft.com/office/officeart/2008/layout/LinedList"/>
    <dgm:cxn modelId="{4429F325-8E67-4914-AA5D-6729EC396A81}" type="presParOf" srcId="{EF34E839-8D59-407B-BD31-1D9BE581D201}" destId="{DBA0DF40-947C-44B2-8533-2E2318259B27}" srcOrd="0" destOrd="0" presId="urn:microsoft.com/office/officeart/2008/layout/LinedList"/>
    <dgm:cxn modelId="{07DD0647-A75E-4ED1-B6A2-239DF380EB49}" type="presParOf" srcId="{EF34E839-8D59-407B-BD31-1D9BE581D201}" destId="{12ABD997-1549-411A-AFB8-BA5F1DE031DF}" srcOrd="1" destOrd="0" presId="urn:microsoft.com/office/officeart/2008/layout/LinedList"/>
    <dgm:cxn modelId="{FAD9219A-C2B4-4C83-80D8-AE627E461246}" type="presParOf" srcId="{0618C371-1D5B-443C-8481-82E5B2F00BFC}" destId="{B12BFAC7-5A28-40B6-92A8-43F6EE513DD6}" srcOrd="8" destOrd="0" presId="urn:microsoft.com/office/officeart/2008/layout/LinedList"/>
    <dgm:cxn modelId="{0A6E251D-7182-4A39-9301-2A0B704F13FC}" type="presParOf" srcId="{0618C371-1D5B-443C-8481-82E5B2F00BFC}" destId="{545D5692-333F-4175-ABF9-91BB6F0E37C4}" srcOrd="9" destOrd="0" presId="urn:microsoft.com/office/officeart/2008/layout/LinedList"/>
    <dgm:cxn modelId="{F9D03844-A906-465F-854E-8260E2552897}" type="presParOf" srcId="{545D5692-333F-4175-ABF9-91BB6F0E37C4}" destId="{D45B8942-F4BA-47EA-89F9-5CC4C2131297}" srcOrd="0" destOrd="0" presId="urn:microsoft.com/office/officeart/2008/layout/LinedList"/>
    <dgm:cxn modelId="{8F392E82-F798-4C4B-BD6C-CC99059DE3AB}" type="presParOf" srcId="{545D5692-333F-4175-ABF9-91BB6F0E37C4}" destId="{2B9FAFFC-029C-4DAA-8842-24E130C34C97}" srcOrd="1" destOrd="0" presId="urn:microsoft.com/office/officeart/2008/layout/LinedList"/>
    <dgm:cxn modelId="{C34D73E8-340C-4344-95A8-EA0DCDBF2BC5}" type="presParOf" srcId="{0618C371-1D5B-443C-8481-82E5B2F00BFC}" destId="{2605DC16-ED95-4CA8-8952-587B83480605}" srcOrd="10" destOrd="0" presId="urn:microsoft.com/office/officeart/2008/layout/LinedList"/>
    <dgm:cxn modelId="{454A47DA-91B9-4F20-8C25-1B2E6916997C}" type="presParOf" srcId="{0618C371-1D5B-443C-8481-82E5B2F00BFC}" destId="{5C8EEDB4-11A1-4919-9226-941433EA991A}" srcOrd="11" destOrd="0" presId="urn:microsoft.com/office/officeart/2008/layout/LinedList"/>
    <dgm:cxn modelId="{C8D2E586-EA25-4503-A58A-F42C1219274B}" type="presParOf" srcId="{5C8EEDB4-11A1-4919-9226-941433EA991A}" destId="{B7C34171-A6D5-4C1B-B8CF-8F42D5822AC8}" srcOrd="0" destOrd="0" presId="urn:microsoft.com/office/officeart/2008/layout/LinedList"/>
    <dgm:cxn modelId="{653276F5-69CD-456C-BB81-CB99E0B92C8D}" type="presParOf" srcId="{5C8EEDB4-11A1-4919-9226-941433EA991A}" destId="{7456C1D2-7AD1-4260-949C-F567C4BADCD9}" srcOrd="1" destOrd="0" presId="urn:microsoft.com/office/officeart/2008/layout/LinedList"/>
    <dgm:cxn modelId="{D2532E61-5D68-452D-AFDF-D8B4F9F6F97A}" type="presParOf" srcId="{0618C371-1D5B-443C-8481-82E5B2F00BFC}" destId="{182734F1-9013-40BF-8273-6CB75CB31335}" srcOrd="12" destOrd="0" presId="urn:microsoft.com/office/officeart/2008/layout/LinedList"/>
    <dgm:cxn modelId="{A74427D5-BB1F-4597-A60A-0057B105147B}" type="presParOf" srcId="{0618C371-1D5B-443C-8481-82E5B2F00BFC}" destId="{4DA2A6FD-C40C-40BD-8969-377D99AE4AB6}" srcOrd="13" destOrd="0" presId="urn:microsoft.com/office/officeart/2008/layout/LinedList"/>
    <dgm:cxn modelId="{89915B0C-5955-4B16-AD07-ECDD9288B941}" type="presParOf" srcId="{4DA2A6FD-C40C-40BD-8969-377D99AE4AB6}" destId="{3327352A-491B-48D1-BAD9-B6205DAEFC43}" srcOrd="0" destOrd="0" presId="urn:microsoft.com/office/officeart/2008/layout/LinedList"/>
    <dgm:cxn modelId="{64D6A459-8F7D-4F2F-BE71-4C42F898C8B4}" type="presParOf" srcId="{4DA2A6FD-C40C-40BD-8969-377D99AE4AB6}" destId="{7E0A4E89-CF5F-4182-93CC-CADE8B776545}" srcOrd="1" destOrd="0" presId="urn:microsoft.com/office/officeart/2008/layout/LinedList"/>
    <dgm:cxn modelId="{5EFD22C5-14B1-417A-81BA-A79AB976B6B5}" type="presParOf" srcId="{0618C371-1D5B-443C-8481-82E5B2F00BFC}" destId="{2B209933-25C5-4A81-99F4-0ABD06D32ECF}" srcOrd="14" destOrd="0" presId="urn:microsoft.com/office/officeart/2008/layout/LinedList"/>
    <dgm:cxn modelId="{7FC7C374-73D8-426B-BF8E-925707200C5F}" type="presParOf" srcId="{0618C371-1D5B-443C-8481-82E5B2F00BFC}" destId="{4138E9AB-0AF7-4092-9B99-1FE265F6C911}" srcOrd="15" destOrd="0" presId="urn:microsoft.com/office/officeart/2008/layout/LinedList"/>
    <dgm:cxn modelId="{473D1AA6-4839-4457-AF3F-00616FFBF8C1}" type="presParOf" srcId="{4138E9AB-0AF7-4092-9B99-1FE265F6C911}" destId="{68CEAD39-928A-4AB4-93BD-7F1C919091AB}" srcOrd="0" destOrd="0" presId="urn:microsoft.com/office/officeart/2008/layout/LinedList"/>
    <dgm:cxn modelId="{1C5F19E8-8233-459F-A70B-80175CE7CB7E}" type="presParOf" srcId="{4138E9AB-0AF7-4092-9B99-1FE265F6C911}" destId="{2E158FCE-3C5B-403E-8E8F-BAEB1DF3B0C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044080-AF92-41C0-92C6-9AC20936F68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5966023-9C0A-45BC-9E60-931062DB4530}">
      <dgm:prSet/>
      <dgm:spPr/>
      <dgm:t>
        <a:bodyPr/>
        <a:lstStyle/>
        <a:p>
          <a:pPr>
            <a:lnSpc>
              <a:spcPct val="100000"/>
            </a:lnSpc>
          </a:pPr>
          <a:r>
            <a:rPr lang="en-US" dirty="0"/>
            <a:t>Winning Baldrige was like winning a Super Bowl.  </a:t>
          </a:r>
        </a:p>
      </dgm:t>
    </dgm:pt>
    <dgm:pt modelId="{953B1216-C73C-4B7C-A4AE-3FE24A1CE5FB}" type="parTrans" cxnId="{32C77130-F707-419A-A5C4-C947C6CA9ACF}">
      <dgm:prSet/>
      <dgm:spPr/>
      <dgm:t>
        <a:bodyPr/>
        <a:lstStyle/>
        <a:p>
          <a:endParaRPr lang="en-US"/>
        </a:p>
      </dgm:t>
    </dgm:pt>
    <dgm:pt modelId="{DC3FEAB7-7FA6-4DA4-8DA5-DA5BFF741C90}" type="sibTrans" cxnId="{32C77130-F707-419A-A5C4-C947C6CA9ACF}">
      <dgm:prSet/>
      <dgm:spPr/>
      <dgm:t>
        <a:bodyPr/>
        <a:lstStyle/>
        <a:p>
          <a:endParaRPr lang="en-US"/>
        </a:p>
      </dgm:t>
    </dgm:pt>
    <dgm:pt modelId="{55E1693A-B4A0-4914-BA8A-C9598EEFE252}">
      <dgm:prSet/>
      <dgm:spPr/>
      <dgm:t>
        <a:bodyPr/>
        <a:lstStyle/>
        <a:p>
          <a:pPr>
            <a:lnSpc>
              <a:spcPct val="100000"/>
            </a:lnSpc>
          </a:pPr>
          <a:r>
            <a:rPr lang="en-US" dirty="0"/>
            <a:t>New Challenges – Pandemic, Employees, Vehicles, Parts</a:t>
          </a:r>
        </a:p>
      </dgm:t>
    </dgm:pt>
    <dgm:pt modelId="{C9792D66-F198-416E-8229-A672854A2A31}" type="parTrans" cxnId="{3EBDA180-F44A-4F89-B179-167A50A882DC}">
      <dgm:prSet/>
      <dgm:spPr/>
      <dgm:t>
        <a:bodyPr/>
        <a:lstStyle/>
        <a:p>
          <a:endParaRPr lang="en-US"/>
        </a:p>
      </dgm:t>
    </dgm:pt>
    <dgm:pt modelId="{1DC94C16-C4BE-4489-9C14-385F8F0F5B60}" type="sibTrans" cxnId="{3EBDA180-F44A-4F89-B179-167A50A882DC}">
      <dgm:prSet/>
      <dgm:spPr/>
      <dgm:t>
        <a:bodyPr/>
        <a:lstStyle/>
        <a:p>
          <a:endParaRPr lang="en-US"/>
        </a:p>
      </dgm:t>
    </dgm:pt>
    <dgm:pt modelId="{E2562085-B5BC-4261-81AB-D6087AF38DF9}">
      <dgm:prSet/>
      <dgm:spPr/>
      <dgm:t>
        <a:bodyPr/>
        <a:lstStyle/>
        <a:p>
          <a:pPr>
            <a:lnSpc>
              <a:spcPct val="100000"/>
            </a:lnSpc>
          </a:pPr>
          <a:r>
            <a:rPr lang="en-US" dirty="0"/>
            <a:t>Baldrige Criteria is the framework of our QOS</a:t>
          </a:r>
        </a:p>
      </dgm:t>
    </dgm:pt>
    <dgm:pt modelId="{65EE3959-8D5E-4571-B15B-0C8A56E5AB03}" type="parTrans" cxnId="{C63C2F97-8062-4354-AD80-AF3269C304B4}">
      <dgm:prSet/>
      <dgm:spPr/>
      <dgm:t>
        <a:bodyPr/>
        <a:lstStyle/>
        <a:p>
          <a:endParaRPr lang="en-US"/>
        </a:p>
      </dgm:t>
    </dgm:pt>
    <dgm:pt modelId="{2A071D3C-03DA-4478-9A90-00DD5DD40047}" type="sibTrans" cxnId="{C63C2F97-8062-4354-AD80-AF3269C304B4}">
      <dgm:prSet/>
      <dgm:spPr/>
      <dgm:t>
        <a:bodyPr/>
        <a:lstStyle/>
        <a:p>
          <a:endParaRPr lang="en-US"/>
        </a:p>
      </dgm:t>
    </dgm:pt>
    <dgm:pt modelId="{791206C5-4041-4005-A1EB-099C8F6005D3}" type="pres">
      <dgm:prSet presAssocID="{7E044080-AF92-41C0-92C6-9AC20936F68B}" presName="root" presStyleCnt="0">
        <dgm:presLayoutVars>
          <dgm:dir/>
          <dgm:resizeHandles val="exact"/>
        </dgm:presLayoutVars>
      </dgm:prSet>
      <dgm:spPr/>
    </dgm:pt>
    <dgm:pt modelId="{304EC6E6-3635-41BD-8E3A-A14052DC1293}" type="pres">
      <dgm:prSet presAssocID="{55966023-9C0A-45BC-9E60-931062DB4530}" presName="compNode" presStyleCnt="0"/>
      <dgm:spPr/>
    </dgm:pt>
    <dgm:pt modelId="{812F71C0-43CA-4573-BCE6-98FFFBE9ACF8}" type="pres">
      <dgm:prSet presAssocID="{55966023-9C0A-45BC-9E60-931062DB4530}" presName="bgRect" presStyleLbl="bgShp" presStyleIdx="0" presStyleCnt="3"/>
      <dgm:spPr/>
    </dgm:pt>
    <dgm:pt modelId="{C722B421-A143-4F8C-B97A-9CD0B2FCC6C0}" type="pres">
      <dgm:prSet presAssocID="{55966023-9C0A-45BC-9E60-931062DB45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llege Football"/>
        </a:ext>
      </dgm:extLst>
    </dgm:pt>
    <dgm:pt modelId="{932D4A4B-1891-48AE-8CD9-21D54CE5D83D}" type="pres">
      <dgm:prSet presAssocID="{55966023-9C0A-45BC-9E60-931062DB4530}" presName="spaceRect" presStyleCnt="0"/>
      <dgm:spPr/>
    </dgm:pt>
    <dgm:pt modelId="{4F8D0371-87A8-4CAA-83D6-0A2F26CEB51A}" type="pres">
      <dgm:prSet presAssocID="{55966023-9C0A-45BC-9E60-931062DB4530}" presName="parTx" presStyleLbl="revTx" presStyleIdx="0" presStyleCnt="3">
        <dgm:presLayoutVars>
          <dgm:chMax val="0"/>
          <dgm:chPref val="0"/>
        </dgm:presLayoutVars>
      </dgm:prSet>
      <dgm:spPr/>
    </dgm:pt>
    <dgm:pt modelId="{C6CAF754-7789-4CE1-8642-C95C93F8F516}" type="pres">
      <dgm:prSet presAssocID="{DC3FEAB7-7FA6-4DA4-8DA5-DA5BFF741C90}" presName="sibTrans" presStyleCnt="0"/>
      <dgm:spPr/>
    </dgm:pt>
    <dgm:pt modelId="{1CB58FD5-5302-49C9-8B06-A146E176019C}" type="pres">
      <dgm:prSet presAssocID="{E2562085-B5BC-4261-81AB-D6087AF38DF9}" presName="compNode" presStyleCnt="0"/>
      <dgm:spPr/>
    </dgm:pt>
    <dgm:pt modelId="{D4A563E2-9BFF-4D16-AC82-FCDA3767B671}" type="pres">
      <dgm:prSet presAssocID="{E2562085-B5BC-4261-81AB-D6087AF38DF9}" presName="bgRect" presStyleLbl="bgShp" presStyleIdx="1" presStyleCnt="3"/>
      <dgm:spPr/>
    </dgm:pt>
    <dgm:pt modelId="{100838BE-8CE7-44EE-9AE9-669995998C4F}" type="pres">
      <dgm:prSet presAssocID="{E2562085-B5BC-4261-81AB-D6087AF38DF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peedometer Low outline"/>
        </a:ext>
      </dgm:extLst>
    </dgm:pt>
    <dgm:pt modelId="{A66DEA71-2ECF-4266-B838-39FABFAE667F}" type="pres">
      <dgm:prSet presAssocID="{E2562085-B5BC-4261-81AB-D6087AF38DF9}" presName="spaceRect" presStyleCnt="0"/>
      <dgm:spPr/>
    </dgm:pt>
    <dgm:pt modelId="{A84915E3-0A71-48E7-AAAE-E711A32E828D}" type="pres">
      <dgm:prSet presAssocID="{E2562085-B5BC-4261-81AB-D6087AF38DF9}" presName="parTx" presStyleLbl="revTx" presStyleIdx="1" presStyleCnt="3">
        <dgm:presLayoutVars>
          <dgm:chMax val="0"/>
          <dgm:chPref val="0"/>
        </dgm:presLayoutVars>
      </dgm:prSet>
      <dgm:spPr/>
    </dgm:pt>
    <dgm:pt modelId="{190816CE-7354-46F5-A940-2F2E7F76CD58}" type="pres">
      <dgm:prSet presAssocID="{2A071D3C-03DA-4478-9A90-00DD5DD40047}" presName="sibTrans" presStyleCnt="0"/>
      <dgm:spPr/>
    </dgm:pt>
    <dgm:pt modelId="{CD624DDA-7388-48EC-8F43-833F72C67BA8}" type="pres">
      <dgm:prSet presAssocID="{55E1693A-B4A0-4914-BA8A-C9598EEFE252}" presName="compNode" presStyleCnt="0"/>
      <dgm:spPr/>
    </dgm:pt>
    <dgm:pt modelId="{241FA0ED-E04B-4BF1-ABFD-73A141C522AE}" type="pres">
      <dgm:prSet presAssocID="{55E1693A-B4A0-4914-BA8A-C9598EEFE252}" presName="bgRect" presStyleLbl="bgShp" presStyleIdx="2" presStyleCnt="3"/>
      <dgm:spPr/>
    </dgm:pt>
    <dgm:pt modelId="{A06FBC10-DECE-4E30-BD8A-BF4123DB8F63}" type="pres">
      <dgm:prSet presAssocID="{55E1693A-B4A0-4914-BA8A-C9598EEFE25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 trophy cup"/>
        </a:ext>
      </dgm:extLst>
    </dgm:pt>
    <dgm:pt modelId="{8BB5889B-49FB-489F-8469-ABD88A3B933D}" type="pres">
      <dgm:prSet presAssocID="{55E1693A-B4A0-4914-BA8A-C9598EEFE252}" presName="spaceRect" presStyleCnt="0"/>
      <dgm:spPr/>
    </dgm:pt>
    <dgm:pt modelId="{B31D459E-393E-46C6-9A49-7BA83A55B74F}" type="pres">
      <dgm:prSet presAssocID="{55E1693A-B4A0-4914-BA8A-C9598EEFE252}" presName="parTx" presStyleLbl="revTx" presStyleIdx="2" presStyleCnt="3">
        <dgm:presLayoutVars>
          <dgm:chMax val="0"/>
          <dgm:chPref val="0"/>
        </dgm:presLayoutVars>
      </dgm:prSet>
      <dgm:spPr/>
    </dgm:pt>
  </dgm:ptLst>
  <dgm:cxnLst>
    <dgm:cxn modelId="{EA5F0C07-EFF4-4924-9759-6FAAE6284B18}" type="presOf" srcId="{55E1693A-B4A0-4914-BA8A-C9598EEFE252}" destId="{B31D459E-393E-46C6-9A49-7BA83A55B74F}" srcOrd="0" destOrd="0" presId="urn:microsoft.com/office/officeart/2018/2/layout/IconVerticalSolidList"/>
    <dgm:cxn modelId="{98B6B727-D083-435B-B9E6-DE7CDD3E5F8A}" type="presOf" srcId="{7E044080-AF92-41C0-92C6-9AC20936F68B}" destId="{791206C5-4041-4005-A1EB-099C8F6005D3}" srcOrd="0" destOrd="0" presId="urn:microsoft.com/office/officeart/2018/2/layout/IconVerticalSolidList"/>
    <dgm:cxn modelId="{32C77130-F707-419A-A5C4-C947C6CA9ACF}" srcId="{7E044080-AF92-41C0-92C6-9AC20936F68B}" destId="{55966023-9C0A-45BC-9E60-931062DB4530}" srcOrd="0" destOrd="0" parTransId="{953B1216-C73C-4B7C-A4AE-3FE24A1CE5FB}" sibTransId="{DC3FEAB7-7FA6-4DA4-8DA5-DA5BFF741C90}"/>
    <dgm:cxn modelId="{3EBDA180-F44A-4F89-B179-167A50A882DC}" srcId="{7E044080-AF92-41C0-92C6-9AC20936F68B}" destId="{55E1693A-B4A0-4914-BA8A-C9598EEFE252}" srcOrd="2" destOrd="0" parTransId="{C9792D66-F198-416E-8229-A672854A2A31}" sibTransId="{1DC94C16-C4BE-4489-9C14-385F8F0F5B60}"/>
    <dgm:cxn modelId="{D26F6B92-A06A-46A5-9D9C-DEA71FBE2C2D}" type="presOf" srcId="{E2562085-B5BC-4261-81AB-D6087AF38DF9}" destId="{A84915E3-0A71-48E7-AAAE-E711A32E828D}" srcOrd="0" destOrd="0" presId="urn:microsoft.com/office/officeart/2018/2/layout/IconVerticalSolidList"/>
    <dgm:cxn modelId="{C63C2F97-8062-4354-AD80-AF3269C304B4}" srcId="{7E044080-AF92-41C0-92C6-9AC20936F68B}" destId="{E2562085-B5BC-4261-81AB-D6087AF38DF9}" srcOrd="1" destOrd="0" parTransId="{65EE3959-8D5E-4571-B15B-0C8A56E5AB03}" sibTransId="{2A071D3C-03DA-4478-9A90-00DD5DD40047}"/>
    <dgm:cxn modelId="{C0488EAC-81C6-428A-B723-799B8B2310B4}" type="presOf" srcId="{55966023-9C0A-45BC-9E60-931062DB4530}" destId="{4F8D0371-87A8-4CAA-83D6-0A2F26CEB51A}" srcOrd="0" destOrd="0" presId="urn:microsoft.com/office/officeart/2018/2/layout/IconVerticalSolidList"/>
    <dgm:cxn modelId="{D50CFBB0-A87F-4913-A97B-2FBBB575C107}" type="presParOf" srcId="{791206C5-4041-4005-A1EB-099C8F6005D3}" destId="{304EC6E6-3635-41BD-8E3A-A14052DC1293}" srcOrd="0" destOrd="0" presId="urn:microsoft.com/office/officeart/2018/2/layout/IconVerticalSolidList"/>
    <dgm:cxn modelId="{3D96A45C-8DA6-4094-9262-0A9511DEC7D2}" type="presParOf" srcId="{304EC6E6-3635-41BD-8E3A-A14052DC1293}" destId="{812F71C0-43CA-4573-BCE6-98FFFBE9ACF8}" srcOrd="0" destOrd="0" presId="urn:microsoft.com/office/officeart/2018/2/layout/IconVerticalSolidList"/>
    <dgm:cxn modelId="{4AC1E3D8-DA30-4125-9FA5-CA45E2F02104}" type="presParOf" srcId="{304EC6E6-3635-41BD-8E3A-A14052DC1293}" destId="{C722B421-A143-4F8C-B97A-9CD0B2FCC6C0}" srcOrd="1" destOrd="0" presId="urn:microsoft.com/office/officeart/2018/2/layout/IconVerticalSolidList"/>
    <dgm:cxn modelId="{422E3670-0FE9-43B8-966E-CD3226A83650}" type="presParOf" srcId="{304EC6E6-3635-41BD-8E3A-A14052DC1293}" destId="{932D4A4B-1891-48AE-8CD9-21D54CE5D83D}" srcOrd="2" destOrd="0" presId="urn:microsoft.com/office/officeart/2018/2/layout/IconVerticalSolidList"/>
    <dgm:cxn modelId="{77A8D293-C7AF-4A31-A13B-3405203C2D85}" type="presParOf" srcId="{304EC6E6-3635-41BD-8E3A-A14052DC1293}" destId="{4F8D0371-87A8-4CAA-83D6-0A2F26CEB51A}" srcOrd="3" destOrd="0" presId="urn:microsoft.com/office/officeart/2018/2/layout/IconVerticalSolidList"/>
    <dgm:cxn modelId="{DB35DDF0-BB7B-46D9-90E1-801BD389F339}" type="presParOf" srcId="{791206C5-4041-4005-A1EB-099C8F6005D3}" destId="{C6CAF754-7789-4CE1-8642-C95C93F8F516}" srcOrd="1" destOrd="0" presId="urn:microsoft.com/office/officeart/2018/2/layout/IconVerticalSolidList"/>
    <dgm:cxn modelId="{8844AF07-51A2-425A-B641-1B72A2B888DF}" type="presParOf" srcId="{791206C5-4041-4005-A1EB-099C8F6005D3}" destId="{1CB58FD5-5302-49C9-8B06-A146E176019C}" srcOrd="2" destOrd="0" presId="urn:microsoft.com/office/officeart/2018/2/layout/IconVerticalSolidList"/>
    <dgm:cxn modelId="{07E7029A-A0C0-45B7-834B-D88AAA201F99}" type="presParOf" srcId="{1CB58FD5-5302-49C9-8B06-A146E176019C}" destId="{D4A563E2-9BFF-4D16-AC82-FCDA3767B671}" srcOrd="0" destOrd="0" presId="urn:microsoft.com/office/officeart/2018/2/layout/IconVerticalSolidList"/>
    <dgm:cxn modelId="{35BE9EF6-309B-463B-BD81-1200642375A6}" type="presParOf" srcId="{1CB58FD5-5302-49C9-8B06-A146E176019C}" destId="{100838BE-8CE7-44EE-9AE9-669995998C4F}" srcOrd="1" destOrd="0" presId="urn:microsoft.com/office/officeart/2018/2/layout/IconVerticalSolidList"/>
    <dgm:cxn modelId="{7F729E24-223A-461B-B9F8-D2767F1FDB93}" type="presParOf" srcId="{1CB58FD5-5302-49C9-8B06-A146E176019C}" destId="{A66DEA71-2ECF-4266-B838-39FABFAE667F}" srcOrd="2" destOrd="0" presId="urn:microsoft.com/office/officeart/2018/2/layout/IconVerticalSolidList"/>
    <dgm:cxn modelId="{6724E0B2-969F-4669-921C-D4062E30BBFF}" type="presParOf" srcId="{1CB58FD5-5302-49C9-8B06-A146E176019C}" destId="{A84915E3-0A71-48E7-AAAE-E711A32E828D}" srcOrd="3" destOrd="0" presId="urn:microsoft.com/office/officeart/2018/2/layout/IconVerticalSolidList"/>
    <dgm:cxn modelId="{7C3786C5-6C4D-488F-9E6E-2A5DFC51B693}" type="presParOf" srcId="{791206C5-4041-4005-A1EB-099C8F6005D3}" destId="{190816CE-7354-46F5-A940-2F2E7F76CD58}" srcOrd="3" destOrd="0" presId="urn:microsoft.com/office/officeart/2018/2/layout/IconVerticalSolidList"/>
    <dgm:cxn modelId="{839775CB-3FC5-4389-A0B4-A4277D4F4371}" type="presParOf" srcId="{791206C5-4041-4005-A1EB-099C8F6005D3}" destId="{CD624DDA-7388-48EC-8F43-833F72C67BA8}" srcOrd="4" destOrd="0" presId="urn:microsoft.com/office/officeart/2018/2/layout/IconVerticalSolidList"/>
    <dgm:cxn modelId="{F62C3F8A-2938-48D1-9DD2-AF6CADCD9574}" type="presParOf" srcId="{CD624DDA-7388-48EC-8F43-833F72C67BA8}" destId="{241FA0ED-E04B-4BF1-ABFD-73A141C522AE}" srcOrd="0" destOrd="0" presId="urn:microsoft.com/office/officeart/2018/2/layout/IconVerticalSolidList"/>
    <dgm:cxn modelId="{AADCC219-5D06-45BF-8141-A3B79B06799F}" type="presParOf" srcId="{CD624DDA-7388-48EC-8F43-833F72C67BA8}" destId="{A06FBC10-DECE-4E30-BD8A-BF4123DB8F63}" srcOrd="1" destOrd="0" presId="urn:microsoft.com/office/officeart/2018/2/layout/IconVerticalSolidList"/>
    <dgm:cxn modelId="{ACE60900-4F12-49CB-8EA4-49DAF758243A}" type="presParOf" srcId="{CD624DDA-7388-48EC-8F43-833F72C67BA8}" destId="{8BB5889B-49FB-489F-8469-ABD88A3B933D}" srcOrd="2" destOrd="0" presId="urn:microsoft.com/office/officeart/2018/2/layout/IconVerticalSolidList"/>
    <dgm:cxn modelId="{4D1896D8-CBAB-44A9-86AC-BAD0C568227C}" type="presParOf" srcId="{CD624DDA-7388-48EC-8F43-833F72C67BA8}" destId="{B31D459E-393E-46C6-9A49-7BA83A55B74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FBB2B-AC0B-4F6F-AB40-00A5B9BA2273}">
      <dsp:nvSpPr>
        <dsp:cNvPr id="0" name=""/>
        <dsp:cNvSpPr/>
      </dsp:nvSpPr>
      <dsp:spPr>
        <a:xfrm>
          <a:off x="0" y="0"/>
          <a:ext cx="68824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21A447-CA95-40FD-ABA8-5A7D4F24D1D3}">
      <dsp:nvSpPr>
        <dsp:cNvPr id="0" name=""/>
        <dsp:cNvSpPr/>
      </dsp:nvSpPr>
      <dsp:spPr>
        <a:xfrm>
          <a:off x="0" y="0"/>
          <a:ext cx="6882452" cy="77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200 Employees – Privately Held Local Ownership</a:t>
          </a:r>
        </a:p>
      </dsp:txBody>
      <dsp:txXfrm>
        <a:off x="0" y="0"/>
        <a:ext cx="6882452" cy="776816"/>
      </dsp:txXfrm>
    </dsp:sp>
    <dsp:sp modelId="{9CFF163A-B2DB-41DB-A4E3-AB08330E96AF}">
      <dsp:nvSpPr>
        <dsp:cNvPr id="0" name=""/>
        <dsp:cNvSpPr/>
      </dsp:nvSpPr>
      <dsp:spPr>
        <a:xfrm>
          <a:off x="0" y="776816"/>
          <a:ext cx="68824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CB00AF-BC0B-491E-9E58-028563A19E5A}">
      <dsp:nvSpPr>
        <dsp:cNvPr id="0" name=""/>
        <dsp:cNvSpPr/>
      </dsp:nvSpPr>
      <dsp:spPr>
        <a:xfrm>
          <a:off x="0" y="776816"/>
          <a:ext cx="6882452" cy="77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Largest New Vehicle Volume Dealer in NM – Retail/Commercial</a:t>
          </a:r>
        </a:p>
      </dsp:txBody>
      <dsp:txXfrm>
        <a:off x="0" y="776816"/>
        <a:ext cx="6882452" cy="776816"/>
      </dsp:txXfrm>
    </dsp:sp>
    <dsp:sp modelId="{231A5C53-097B-4B12-A401-B8C8BD3D3A0E}">
      <dsp:nvSpPr>
        <dsp:cNvPr id="0" name=""/>
        <dsp:cNvSpPr/>
      </dsp:nvSpPr>
      <dsp:spPr>
        <a:xfrm>
          <a:off x="0" y="1553633"/>
          <a:ext cx="68824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13D9B-9B66-4210-A563-692233110B97}">
      <dsp:nvSpPr>
        <dsp:cNvPr id="0" name=""/>
        <dsp:cNvSpPr/>
      </dsp:nvSpPr>
      <dsp:spPr>
        <a:xfrm>
          <a:off x="0" y="1553633"/>
          <a:ext cx="6882452" cy="77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Large Used Vehicle Volume</a:t>
          </a:r>
        </a:p>
      </dsp:txBody>
      <dsp:txXfrm>
        <a:off x="0" y="1553633"/>
        <a:ext cx="6882452" cy="776816"/>
      </dsp:txXfrm>
    </dsp:sp>
    <dsp:sp modelId="{C4EB82EA-9CED-4031-895A-E31412165D68}">
      <dsp:nvSpPr>
        <dsp:cNvPr id="0" name=""/>
        <dsp:cNvSpPr/>
      </dsp:nvSpPr>
      <dsp:spPr>
        <a:xfrm>
          <a:off x="0" y="2330449"/>
          <a:ext cx="68824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A0DF40-947C-44B2-8533-2E2318259B27}">
      <dsp:nvSpPr>
        <dsp:cNvPr id="0" name=""/>
        <dsp:cNvSpPr/>
      </dsp:nvSpPr>
      <dsp:spPr>
        <a:xfrm>
          <a:off x="0" y="2330449"/>
          <a:ext cx="6882452" cy="77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Top Sales and Service Customer Satisfaction in the State/Region</a:t>
          </a:r>
        </a:p>
      </dsp:txBody>
      <dsp:txXfrm>
        <a:off x="0" y="2330449"/>
        <a:ext cx="6882452" cy="776816"/>
      </dsp:txXfrm>
    </dsp:sp>
    <dsp:sp modelId="{B12BFAC7-5A28-40B6-92A8-43F6EE513DD6}">
      <dsp:nvSpPr>
        <dsp:cNvPr id="0" name=""/>
        <dsp:cNvSpPr/>
      </dsp:nvSpPr>
      <dsp:spPr>
        <a:xfrm>
          <a:off x="0" y="3107266"/>
          <a:ext cx="68824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5B8942-F4BA-47EA-89F9-5CC4C2131297}">
      <dsp:nvSpPr>
        <dsp:cNvPr id="0" name=""/>
        <dsp:cNvSpPr/>
      </dsp:nvSpPr>
      <dsp:spPr>
        <a:xfrm>
          <a:off x="0" y="3107266"/>
          <a:ext cx="6882452" cy="77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High Employee Engagement Scores and Retention</a:t>
          </a:r>
        </a:p>
      </dsp:txBody>
      <dsp:txXfrm>
        <a:off x="0" y="3107266"/>
        <a:ext cx="6882452" cy="776816"/>
      </dsp:txXfrm>
    </dsp:sp>
    <dsp:sp modelId="{2605DC16-ED95-4CA8-8952-587B83480605}">
      <dsp:nvSpPr>
        <dsp:cNvPr id="0" name=""/>
        <dsp:cNvSpPr/>
      </dsp:nvSpPr>
      <dsp:spPr>
        <a:xfrm>
          <a:off x="0" y="3884083"/>
          <a:ext cx="68824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C34171-A6D5-4C1B-B8CF-8F42D5822AC8}">
      <dsp:nvSpPr>
        <dsp:cNvPr id="0" name=""/>
        <dsp:cNvSpPr/>
      </dsp:nvSpPr>
      <dsp:spPr>
        <a:xfrm>
          <a:off x="0" y="3884083"/>
          <a:ext cx="6882452" cy="77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Onsite Health Care – LNP Staffed Daily</a:t>
          </a:r>
        </a:p>
      </dsp:txBody>
      <dsp:txXfrm>
        <a:off x="0" y="3884083"/>
        <a:ext cx="6882452" cy="776816"/>
      </dsp:txXfrm>
    </dsp:sp>
    <dsp:sp modelId="{182734F1-9013-40BF-8273-6CB75CB31335}">
      <dsp:nvSpPr>
        <dsp:cNvPr id="0" name=""/>
        <dsp:cNvSpPr/>
      </dsp:nvSpPr>
      <dsp:spPr>
        <a:xfrm>
          <a:off x="0" y="4660899"/>
          <a:ext cx="68824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27352A-491B-48D1-BAD9-B6205DAEFC43}">
      <dsp:nvSpPr>
        <dsp:cNvPr id="0" name=""/>
        <dsp:cNvSpPr/>
      </dsp:nvSpPr>
      <dsp:spPr>
        <a:xfrm>
          <a:off x="0" y="4660899"/>
          <a:ext cx="6882452" cy="77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Self Insured for Health Care</a:t>
          </a:r>
        </a:p>
      </dsp:txBody>
      <dsp:txXfrm>
        <a:off x="0" y="4660899"/>
        <a:ext cx="6882452" cy="776816"/>
      </dsp:txXfrm>
    </dsp:sp>
    <dsp:sp modelId="{2B209933-25C5-4A81-99F4-0ABD06D32ECF}">
      <dsp:nvSpPr>
        <dsp:cNvPr id="0" name=""/>
        <dsp:cNvSpPr/>
      </dsp:nvSpPr>
      <dsp:spPr>
        <a:xfrm>
          <a:off x="0" y="5437716"/>
          <a:ext cx="68824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EAD39-928A-4AB4-93BD-7F1C919091AB}">
      <dsp:nvSpPr>
        <dsp:cNvPr id="0" name=""/>
        <dsp:cNvSpPr/>
      </dsp:nvSpPr>
      <dsp:spPr>
        <a:xfrm>
          <a:off x="0" y="5437716"/>
          <a:ext cx="6882452" cy="77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New Mexico and Arizona Vehicle upfitting operations – serving the Western US</a:t>
          </a:r>
        </a:p>
      </dsp:txBody>
      <dsp:txXfrm>
        <a:off x="0" y="5437716"/>
        <a:ext cx="6882452" cy="776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F71C0-43CA-4573-BCE6-98FFFBE9ACF8}">
      <dsp:nvSpPr>
        <dsp:cNvPr id="0" name=""/>
        <dsp:cNvSpPr/>
      </dsp:nvSpPr>
      <dsp:spPr>
        <a:xfrm>
          <a:off x="0" y="671"/>
          <a:ext cx="6263640" cy="15723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22B421-A143-4F8C-B97A-9CD0B2FCC6C0}">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8D0371-87A8-4CAA-83D6-0A2F26CEB51A}">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dirty="0"/>
            <a:t>Winning Baldrige was like winning a Super Bowl.  </a:t>
          </a:r>
        </a:p>
      </dsp:txBody>
      <dsp:txXfrm>
        <a:off x="1816103" y="671"/>
        <a:ext cx="4447536" cy="1572384"/>
      </dsp:txXfrm>
    </dsp:sp>
    <dsp:sp modelId="{D4A563E2-9BFF-4D16-AC82-FCDA3767B671}">
      <dsp:nvSpPr>
        <dsp:cNvPr id="0" name=""/>
        <dsp:cNvSpPr/>
      </dsp:nvSpPr>
      <dsp:spPr>
        <a:xfrm>
          <a:off x="0" y="1966151"/>
          <a:ext cx="6263640" cy="15723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0838BE-8CE7-44EE-9AE9-669995998C4F}">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4915E3-0A71-48E7-AAAE-E711A32E828D}">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dirty="0"/>
            <a:t>Baldrige Criteria is the framework of our QOS</a:t>
          </a:r>
        </a:p>
      </dsp:txBody>
      <dsp:txXfrm>
        <a:off x="1816103" y="1966151"/>
        <a:ext cx="4447536" cy="1572384"/>
      </dsp:txXfrm>
    </dsp:sp>
    <dsp:sp modelId="{241FA0ED-E04B-4BF1-ABFD-73A141C522AE}">
      <dsp:nvSpPr>
        <dsp:cNvPr id="0" name=""/>
        <dsp:cNvSpPr/>
      </dsp:nvSpPr>
      <dsp:spPr>
        <a:xfrm>
          <a:off x="0" y="3931632"/>
          <a:ext cx="6263640" cy="157238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6FBC10-DECE-4E30-BD8A-BF4123DB8F63}">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1D459E-393E-46C6-9A49-7BA83A55B74F}">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dirty="0"/>
            <a:t>New Challenges – Pandemic, Employees, Vehicles, Parts</a:t>
          </a:r>
        </a:p>
      </dsp:txBody>
      <dsp:txXfrm>
        <a:off x="1816103" y="3931632"/>
        <a:ext cx="4447536" cy="157238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ECC2B-71F4-4B73-8380-21F05D7E7127}"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FF8B9-B936-4970-8F56-477BD05FD785}" type="slidenum">
              <a:rPr lang="en-US" smtClean="0"/>
              <a:t>‹#›</a:t>
            </a:fld>
            <a:endParaRPr lang="en-US"/>
          </a:p>
        </p:txBody>
      </p:sp>
    </p:spTree>
    <p:extLst>
      <p:ext uri="{BB962C8B-B14F-4D97-AF65-F5344CB8AC3E}">
        <p14:creationId xmlns:p14="http://schemas.microsoft.com/office/powerpoint/2010/main" val="2050191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defTabSz="930129"/>
            <a:fld id="{743994DD-0C06-4250-BD64-81BD13D40233}" type="slidenum">
              <a:rPr lang="en-US" smtClean="0"/>
              <a:pPr defTabSz="930129"/>
              <a:t>3</a:t>
            </a:fld>
            <a:endParaRPr lang="en-US"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a:t>Chalmers Ford</a:t>
            </a:r>
          </a:p>
        </p:txBody>
      </p:sp>
    </p:spTree>
    <p:extLst>
      <p:ext uri="{BB962C8B-B14F-4D97-AF65-F5344CB8AC3E}">
        <p14:creationId xmlns:p14="http://schemas.microsoft.com/office/powerpoint/2010/main" val="1826635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3-4 cycles of improvement</a:t>
            </a:r>
            <a:endParaRPr lang="en-US" dirty="0"/>
          </a:p>
          <a:p>
            <a:endParaRPr lang="en-US" dirty="0"/>
          </a:p>
          <a:p>
            <a:r>
              <a:rPr lang="en-US" dirty="0"/>
              <a:t>Stadium chart critical to our sustainability</a:t>
            </a:r>
            <a:r>
              <a:rPr lang="en-US" baseline="0" dirty="0"/>
              <a:t> due to it alignment to all the key elements and </a:t>
            </a:r>
            <a:r>
              <a:rPr lang="en-US" baseline="0" dirty="0" err="1"/>
              <a:t>lazers</a:t>
            </a:r>
            <a:r>
              <a:rPr lang="en-US" baseline="0" dirty="0"/>
              <a:t> in on key work systems and work processes</a:t>
            </a:r>
          </a:p>
          <a:p>
            <a:endParaRPr lang="en-US" baseline="0" dirty="0"/>
          </a:p>
          <a:p>
            <a:r>
              <a:rPr lang="en-US" baseline="0" dirty="0"/>
              <a:t>Go from tribal knowledge to sustained performance, talk about Don Passing</a:t>
            </a:r>
          </a:p>
          <a:p>
            <a:endParaRPr lang="en-US" baseline="0" dirty="0"/>
          </a:p>
          <a:p>
            <a:r>
              <a:rPr lang="en-US" baseline="0" dirty="0"/>
              <a:t>Key processes are Processes deployed through pocket cards like those you have been given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BBD7476-EF16-47F1-9882-2CD27C8D0572}" type="slidenum">
              <a:rPr lang="en-US" smtClean="0"/>
              <a:pPr/>
              <a:t>14</a:t>
            </a:fld>
            <a:endParaRPr lang="en-US"/>
          </a:p>
        </p:txBody>
      </p:sp>
    </p:spTree>
    <p:extLst>
      <p:ext uri="{BB962C8B-B14F-4D97-AF65-F5344CB8AC3E}">
        <p14:creationId xmlns:p14="http://schemas.microsoft.com/office/powerpoint/2010/main" val="3127312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31"/>
          <p:cNvSpPr>
            <a:spLocks noGrp="1" noChangeArrowheads="1"/>
          </p:cNvSpPr>
          <p:nvPr>
            <p:ph type="sldNum" sz="quarter" idx="5"/>
          </p:nvPr>
        </p:nvSpPr>
        <p:spPr>
          <a:noFill/>
        </p:spPr>
        <p:txBody>
          <a:bodyPr/>
          <a:lstStyle/>
          <a:p>
            <a:fld id="{F0BABBEA-937B-4DAE-992C-BD8DB6F8E7BF}" type="slidenum">
              <a:rPr lang="en-US" altLang="en-US" smtClean="0">
                <a:latin typeface="Arial" charset="0"/>
              </a:rPr>
              <a:pPr/>
              <a:t>15</a:t>
            </a:fld>
            <a:endParaRPr lang="en-US" altLang="en-US">
              <a:latin typeface="Arial" charset="0"/>
            </a:endParaRPr>
          </a:p>
        </p:txBody>
      </p:sp>
      <p:sp>
        <p:nvSpPr>
          <p:cNvPr id="119811" name="Rectangle 2"/>
          <p:cNvSpPr>
            <a:spLocks noGrp="1" noRot="1" noChangeAspect="1" noChangeArrowheads="1" noTextEdit="1"/>
          </p:cNvSpPr>
          <p:nvPr>
            <p:ph type="sldImg"/>
          </p:nvPr>
        </p:nvSpPr>
        <p:spPr>
          <a:xfrm>
            <a:off x="392113" y="685800"/>
            <a:ext cx="6229350" cy="3505200"/>
          </a:xfrm>
          <a:ln/>
        </p:spPr>
      </p:sp>
      <p:sp>
        <p:nvSpPr>
          <p:cNvPr id="119812" name="Rectangle 3"/>
          <p:cNvSpPr>
            <a:spLocks noGrp="1" noChangeArrowheads="1"/>
          </p:cNvSpPr>
          <p:nvPr>
            <p:ph type="body" idx="1"/>
          </p:nvPr>
        </p:nvSpPr>
        <p:spPr>
          <a:noFill/>
          <a:ln/>
        </p:spPr>
        <p:txBody>
          <a:bodyPr/>
          <a:lstStyle/>
          <a:p>
            <a:pPr eaLnBrk="1" hangingPunct="1"/>
            <a:endParaRPr lang="en-US" altLang="en-US">
              <a:ea typeface="ＭＳ Ｐゴシック" pitchFamily="34" charset="-128"/>
            </a:endParaRPr>
          </a:p>
        </p:txBody>
      </p:sp>
    </p:spTree>
    <p:extLst>
      <p:ext uri="{BB962C8B-B14F-4D97-AF65-F5344CB8AC3E}">
        <p14:creationId xmlns:p14="http://schemas.microsoft.com/office/powerpoint/2010/main" val="3322543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after the win, there was a large vacuum of energy as we settled back into the regular routines.  The learning is that we needed to have new goal line to keep the team engaged.  We were late in deploying this goal post.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Baldrige still provides the framework of how we operate our business; we have not abandoned the model. We use our process discipline to hold the line and use the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thought that the Great Recession was the biggest challenge we would ever have to face in our lifetime!  Boy, were we wrong!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 our strategic planning, we never saw the blind spot of not having vehicles to sell or parts to install.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Due to our innovation efforts, we were able to move our sales lead management to an offsite center as the lock downs occurred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adapted and deployed technology to allow us to sell vehicle touch free.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trained our workforce to do their work in a non face to face method.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innovated our payroll software to allow us to add an internal </a:t>
            </a:r>
            <a:r>
              <a:rPr lang="en-US" dirty="0" err="1"/>
              <a:t>facebook</a:t>
            </a:r>
            <a:r>
              <a:rPr lang="en-US" dirty="0"/>
              <a:t> platform to communicate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launched MS Office for all employees so we could meet with teams and deploy the file sharing tools.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All the while measuring our core measures and tracking the success or the need to make changes.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More challenges - electrification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1EFF8B9-B936-4970-8F56-477BD05FD785}" type="slidenum">
              <a:rPr lang="en-US" smtClean="0"/>
              <a:t>17</a:t>
            </a:fld>
            <a:endParaRPr lang="en-US"/>
          </a:p>
        </p:txBody>
      </p:sp>
    </p:spTree>
    <p:extLst>
      <p:ext uri="{BB962C8B-B14F-4D97-AF65-F5344CB8AC3E}">
        <p14:creationId xmlns:p14="http://schemas.microsoft.com/office/powerpoint/2010/main" val="3406027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defTabSz="930129"/>
            <a:fld id="{BD04B145-9A88-4CAD-B97E-A6F110137124}" type="slidenum">
              <a:rPr lang="en-US" smtClean="0"/>
              <a:pPr defTabSz="930129"/>
              <a:t>4</a:t>
            </a:fld>
            <a:endParaRPr lang="en-US" dirty="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dirty="0"/>
              <a:t>Vision is what we want to be in the future</a:t>
            </a:r>
          </a:p>
          <a:p>
            <a:pPr eaLnBrk="1" hangingPunct="1"/>
            <a:endParaRPr lang="en-US" dirty="0"/>
          </a:p>
        </p:txBody>
      </p:sp>
    </p:spTree>
    <p:extLst>
      <p:ext uri="{BB962C8B-B14F-4D97-AF65-F5344CB8AC3E}">
        <p14:creationId xmlns:p14="http://schemas.microsoft.com/office/powerpoint/2010/main" val="132291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defTabSz="930129"/>
            <a:fld id="{C6ADD34B-6BC1-46B3-9A33-05E7D14D4320}" type="slidenum">
              <a:rPr lang="en-US" smtClean="0"/>
              <a:pPr defTabSz="930129"/>
              <a:t>5</a:t>
            </a:fld>
            <a:endParaRPr lang="en-US"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dirty="0"/>
              <a:t>Mission is how we will accomplish the Vision</a:t>
            </a:r>
          </a:p>
          <a:p>
            <a:pPr eaLnBrk="1" hangingPunct="1"/>
            <a:endParaRPr lang="en-US" dirty="0"/>
          </a:p>
          <a:p>
            <a:pPr eaLnBrk="1" hangingPunct="1"/>
            <a:r>
              <a:rPr lang="en-US" dirty="0"/>
              <a:t>Notice the focus on customer satisfaction</a:t>
            </a:r>
          </a:p>
          <a:p>
            <a:pPr eaLnBrk="1" hangingPunct="1"/>
            <a:endParaRPr lang="en-US" dirty="0"/>
          </a:p>
          <a:p>
            <a:pPr eaLnBrk="1" hangingPunct="1"/>
            <a:r>
              <a:rPr lang="en-US" dirty="0"/>
              <a:t>All employees make this happen</a:t>
            </a:r>
          </a:p>
        </p:txBody>
      </p:sp>
    </p:spTree>
    <p:extLst>
      <p:ext uri="{BB962C8B-B14F-4D97-AF65-F5344CB8AC3E}">
        <p14:creationId xmlns:p14="http://schemas.microsoft.com/office/powerpoint/2010/main" val="284865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3251" y="4652963"/>
            <a:ext cx="5486400" cy="3600450"/>
          </a:xfrm>
        </p:spPr>
        <p:txBody>
          <a:bodyPr>
            <a:normAutofit fontScale="47500" lnSpcReduction="20000"/>
          </a:bodyPr>
          <a:lstStyle/>
          <a:p>
            <a:r>
              <a:rPr lang="en-US" sz="1400" b="0" i="0" kern="1200" dirty="0">
                <a:solidFill>
                  <a:schemeClr val="tx1"/>
                </a:solidFill>
                <a:effectLst/>
                <a:latin typeface="+mn-lt"/>
                <a:ea typeface="+mn-ea"/>
                <a:cs typeface="+mn-cs"/>
              </a:rPr>
              <a:t>The Journey: We learned that this Baldrige stuff works!</a:t>
            </a:r>
          </a:p>
          <a:p>
            <a:r>
              <a:rPr lang="en-US" sz="1400" kern="1200" dirty="0">
                <a:solidFill>
                  <a:schemeClr val="tx1"/>
                </a:solidFill>
                <a:effectLst/>
                <a:latin typeface="+mn-lt"/>
                <a:ea typeface="+mn-ea"/>
                <a:cs typeface="+mn-cs"/>
              </a:rPr>
              <a:t> </a:t>
            </a:r>
          </a:p>
          <a:p>
            <a:r>
              <a:rPr lang="en-US" sz="1400" b="1" i="0" kern="1200" dirty="0">
                <a:solidFill>
                  <a:schemeClr val="tx1"/>
                </a:solidFill>
                <a:effectLst/>
                <a:latin typeface="+mn-lt"/>
                <a:ea typeface="+mn-ea"/>
                <a:cs typeface="+mn-cs"/>
              </a:rPr>
              <a:t>1996 </a:t>
            </a:r>
            <a:r>
              <a:rPr lang="en-US" sz="1400" b="0" i="0" kern="1200" dirty="0">
                <a:solidFill>
                  <a:schemeClr val="tx1"/>
                </a:solidFill>
                <a:effectLst/>
                <a:latin typeface="+mn-lt"/>
                <a:ea typeface="+mn-ea"/>
                <a:cs typeface="+mn-cs"/>
              </a:rPr>
              <a:t>vision to be outstanding, a different experience for customers. Visionary leadership, what car dealership aspires to be a world class organization? It’s typically all about making the most money for the guy whose name is on the building!</a:t>
            </a:r>
            <a:endParaRPr lang="en-US" sz="1400" b="1" i="0" kern="1200" dirty="0">
              <a:solidFill>
                <a:schemeClr val="tx1"/>
              </a:solidFill>
              <a:effectLst/>
              <a:latin typeface="+mn-lt"/>
              <a:ea typeface="+mn-ea"/>
              <a:cs typeface="+mn-cs"/>
            </a:endParaRPr>
          </a:p>
          <a:p>
            <a:r>
              <a:rPr lang="en-US" sz="1400" b="1" i="0" kern="1200" dirty="0">
                <a:solidFill>
                  <a:schemeClr val="tx1"/>
                </a:solidFill>
                <a:effectLst/>
                <a:latin typeface="+mn-lt"/>
                <a:ea typeface="+mn-ea"/>
                <a:cs typeface="+mn-cs"/>
              </a:rPr>
              <a:t>1998 </a:t>
            </a:r>
            <a:r>
              <a:rPr lang="en-US" sz="1400" b="0" i="0" kern="1200" dirty="0">
                <a:solidFill>
                  <a:schemeClr val="tx1"/>
                </a:solidFill>
                <a:effectLst/>
                <a:latin typeface="+mn-lt"/>
                <a:ea typeface="+mn-ea"/>
                <a:cs typeface="+mn-cs"/>
              </a:rPr>
              <a:t>We applied for roadrunner received the lower level, piñon . Mad , angry, they don't understand our business . Then we read the feedback report it was rich in information to help us get better. We were pissed off.</a:t>
            </a:r>
            <a:endParaRPr lang="en-US" sz="1400" kern="1200" dirty="0">
              <a:solidFill>
                <a:schemeClr val="tx1"/>
              </a:solidFill>
              <a:effectLst/>
              <a:latin typeface="+mn-lt"/>
              <a:ea typeface="+mn-ea"/>
              <a:cs typeface="+mn-cs"/>
            </a:endParaRPr>
          </a:p>
          <a:p>
            <a:r>
              <a:rPr lang="en-US" sz="1400" b="1" i="0" kern="1200" dirty="0">
                <a:solidFill>
                  <a:schemeClr val="tx1"/>
                </a:solidFill>
                <a:effectLst/>
                <a:latin typeface="+mn-lt"/>
                <a:ea typeface="+mn-ea"/>
                <a:cs typeface="+mn-cs"/>
              </a:rPr>
              <a:t>2001 </a:t>
            </a:r>
            <a:r>
              <a:rPr lang="en-US" sz="1400" b="0" i="0" kern="1200" dirty="0">
                <a:solidFill>
                  <a:schemeClr val="tx1"/>
                </a:solidFill>
                <a:effectLst/>
                <a:latin typeface="+mn-lt"/>
                <a:ea typeface="+mn-ea"/>
                <a:cs typeface="+mn-cs"/>
              </a:rPr>
              <a:t>we began working on documenting the key work processes to build consistency, train and measure</a:t>
            </a:r>
            <a:r>
              <a:rPr lang="en-US" sz="1400" b="0" i="0" kern="1200" baseline="0" dirty="0">
                <a:solidFill>
                  <a:schemeClr val="tx1"/>
                </a:solidFill>
                <a:effectLst/>
                <a:latin typeface="+mn-lt"/>
                <a:ea typeface="+mn-ea"/>
                <a:cs typeface="+mn-cs"/>
              </a:rPr>
              <a:t> process performance</a:t>
            </a:r>
            <a:endParaRPr lang="en-US" sz="1400" kern="1200" dirty="0">
              <a:solidFill>
                <a:schemeClr val="tx1"/>
              </a:solidFill>
              <a:effectLst/>
              <a:latin typeface="+mn-lt"/>
              <a:ea typeface="+mn-ea"/>
              <a:cs typeface="+mn-cs"/>
            </a:endParaRPr>
          </a:p>
          <a:p>
            <a:r>
              <a:rPr lang="en-US" sz="1400" b="1" i="0" kern="1200" dirty="0">
                <a:solidFill>
                  <a:schemeClr val="tx1"/>
                </a:solidFill>
                <a:effectLst/>
                <a:latin typeface="+mn-lt"/>
                <a:ea typeface="+mn-ea"/>
                <a:cs typeface="+mn-cs"/>
              </a:rPr>
              <a:t>2002</a:t>
            </a:r>
            <a:r>
              <a:rPr lang="en-US" sz="1400" b="0" i="0" kern="1200" dirty="0">
                <a:solidFill>
                  <a:schemeClr val="tx1"/>
                </a:solidFill>
                <a:effectLst/>
                <a:latin typeface="+mn-lt"/>
                <a:ea typeface="+mn-ea"/>
                <a:cs typeface="+mn-cs"/>
              </a:rPr>
              <a:t> we applied for the Zia, the top award and won the roadrunner! Mad angry ...again…</a:t>
            </a:r>
            <a:endParaRPr lang="en-US" sz="1400" kern="1200" dirty="0">
              <a:solidFill>
                <a:schemeClr val="tx1"/>
              </a:solidFill>
              <a:effectLst/>
              <a:latin typeface="+mn-lt"/>
              <a:ea typeface="+mn-ea"/>
              <a:cs typeface="+mn-cs"/>
            </a:endParaRPr>
          </a:p>
          <a:p>
            <a:r>
              <a:rPr lang="en-US" sz="1400" b="1" i="0" kern="1200" dirty="0">
                <a:solidFill>
                  <a:schemeClr val="tx1"/>
                </a:solidFill>
                <a:effectLst/>
                <a:latin typeface="+mn-lt"/>
                <a:ea typeface="+mn-ea"/>
                <a:cs typeface="+mn-cs"/>
              </a:rPr>
              <a:t>2003 </a:t>
            </a:r>
            <a:r>
              <a:rPr lang="en-US" sz="1400" b="0" i="0" kern="1200" dirty="0">
                <a:solidFill>
                  <a:schemeClr val="tx1"/>
                </a:solidFill>
                <a:effectLst/>
                <a:latin typeface="+mn-lt"/>
                <a:ea typeface="+mn-ea"/>
                <a:cs typeface="+mn-cs"/>
              </a:rPr>
              <a:t>we applied at the Zia level and received a site visit. We received another roadrunner. we soon realized that maybe 10% -20% of our organization understood the </a:t>
            </a:r>
            <a:r>
              <a:rPr lang="en-US" sz="1400" b="0" i="0" kern="1200" dirty="0" err="1">
                <a:solidFill>
                  <a:schemeClr val="tx1"/>
                </a:solidFill>
                <a:effectLst/>
                <a:latin typeface="+mn-lt"/>
                <a:ea typeface="+mn-ea"/>
                <a:cs typeface="+mn-cs"/>
              </a:rPr>
              <a:t>baldrige</a:t>
            </a:r>
            <a:r>
              <a:rPr lang="en-US" sz="1400" b="0" i="0" kern="1200" dirty="0">
                <a:solidFill>
                  <a:schemeClr val="tx1"/>
                </a:solidFill>
                <a:effectLst/>
                <a:latin typeface="+mn-lt"/>
                <a:ea typeface="+mn-ea"/>
                <a:cs typeface="+mn-cs"/>
              </a:rPr>
              <a:t> model. We had significant gaps in deployment.</a:t>
            </a:r>
            <a:r>
              <a:rPr lang="en-US" sz="1400" kern="1200" dirty="0">
                <a:solidFill>
                  <a:schemeClr val="tx1"/>
                </a:solidFill>
                <a:effectLst/>
                <a:latin typeface="+mn-lt"/>
                <a:ea typeface="+mn-ea"/>
                <a:cs typeface="+mn-cs"/>
              </a:rPr>
              <a:t> </a:t>
            </a:r>
          </a:p>
          <a:p>
            <a:r>
              <a:rPr lang="en-US" sz="1400" b="1" i="0" kern="1200" dirty="0">
                <a:solidFill>
                  <a:schemeClr val="tx1"/>
                </a:solidFill>
                <a:effectLst/>
                <a:latin typeface="+mn-lt"/>
                <a:ea typeface="+mn-ea"/>
                <a:cs typeface="+mn-cs"/>
              </a:rPr>
              <a:t>2005 </a:t>
            </a:r>
            <a:r>
              <a:rPr lang="en-US" sz="1400" b="0" i="0" kern="1200" dirty="0">
                <a:solidFill>
                  <a:schemeClr val="tx1"/>
                </a:solidFill>
                <a:effectLst/>
                <a:latin typeface="+mn-lt"/>
                <a:ea typeface="+mn-ea"/>
                <a:cs typeface="+mn-cs"/>
              </a:rPr>
              <a:t>we took a year off and worked on doing a no-kidding review of the Baldrige systems by tracking maturity levels, We received another site visit and Gosh darn it we were the 12th organization to win NM’s highest quality award, the Zia. So happy and so humbled by the experience. One of the key lessons learned,  we had all of our senior leadership team become examiners for the state. Even Don did it. So off we go to the Baldrige award, we should have that puppy on the shelf soon.</a:t>
            </a:r>
            <a:r>
              <a:rPr lang="en-US" sz="1400" kern="1200" dirty="0">
                <a:solidFill>
                  <a:schemeClr val="tx1"/>
                </a:solidFill>
                <a:effectLst/>
                <a:latin typeface="+mn-lt"/>
                <a:ea typeface="+mn-ea"/>
                <a:cs typeface="+mn-cs"/>
              </a:rPr>
              <a:t> </a:t>
            </a:r>
          </a:p>
          <a:p>
            <a:r>
              <a:rPr lang="en-US" sz="1400" b="1" i="0" kern="1200" dirty="0">
                <a:solidFill>
                  <a:schemeClr val="tx1"/>
                </a:solidFill>
                <a:effectLst/>
                <a:latin typeface="+mn-lt"/>
                <a:ea typeface="+mn-ea"/>
                <a:cs typeface="+mn-cs"/>
              </a:rPr>
              <a:t>2007 </a:t>
            </a:r>
            <a:r>
              <a:rPr lang="en-US" sz="1400" b="0" i="0" kern="1200" dirty="0">
                <a:solidFill>
                  <a:schemeClr val="tx1"/>
                </a:solidFill>
                <a:effectLst/>
                <a:latin typeface="+mn-lt"/>
                <a:ea typeface="+mn-ea"/>
                <a:cs typeface="+mn-cs"/>
              </a:rPr>
              <a:t>We took another year off to work on the </a:t>
            </a:r>
            <a:r>
              <a:rPr lang="en-US" sz="1400" b="0" i="0" kern="1200" dirty="0" err="1">
                <a:solidFill>
                  <a:schemeClr val="tx1"/>
                </a:solidFill>
                <a:effectLst/>
                <a:latin typeface="+mn-lt"/>
                <a:ea typeface="+mn-ea"/>
                <a:cs typeface="+mn-cs"/>
              </a:rPr>
              <a:t>ofis</a:t>
            </a:r>
            <a:r>
              <a:rPr lang="en-US" sz="1400" b="0" i="0" kern="1200" dirty="0">
                <a:solidFill>
                  <a:schemeClr val="tx1"/>
                </a:solidFill>
                <a:effectLst/>
                <a:latin typeface="+mn-lt"/>
                <a:ea typeface="+mn-ea"/>
                <a:cs typeface="+mn-cs"/>
              </a:rPr>
              <a:t>, applied to Baldrige and were not selected for a site visit.</a:t>
            </a:r>
            <a:endParaRPr lang="en-US" sz="1400" kern="1200" dirty="0">
              <a:solidFill>
                <a:schemeClr val="tx1"/>
              </a:solidFill>
              <a:effectLst/>
              <a:latin typeface="+mn-lt"/>
              <a:ea typeface="+mn-ea"/>
              <a:cs typeface="+mn-cs"/>
            </a:endParaRPr>
          </a:p>
          <a:p>
            <a:endParaRPr lang="en-US" sz="1400" b="1" i="0" kern="1200" dirty="0">
              <a:solidFill>
                <a:schemeClr val="tx1"/>
              </a:solidFill>
              <a:effectLst/>
              <a:latin typeface="+mn-lt"/>
              <a:ea typeface="+mn-ea"/>
              <a:cs typeface="+mn-cs"/>
            </a:endParaRPr>
          </a:p>
          <a:p>
            <a:r>
              <a:rPr lang="en-US" sz="1400" b="1" i="0" kern="1200" dirty="0">
                <a:solidFill>
                  <a:schemeClr val="tx1"/>
                </a:solidFill>
                <a:effectLst/>
                <a:latin typeface="+mn-lt"/>
                <a:ea typeface="+mn-ea"/>
                <a:cs typeface="+mn-cs"/>
              </a:rPr>
              <a:t>2008 </a:t>
            </a:r>
            <a:r>
              <a:rPr lang="en-US" sz="1400" b="0" i="0" kern="1200" dirty="0">
                <a:solidFill>
                  <a:schemeClr val="tx1"/>
                </a:solidFill>
                <a:effectLst/>
                <a:latin typeface="+mn-lt"/>
                <a:ea typeface="+mn-ea"/>
                <a:cs typeface="+mn-cs"/>
              </a:rPr>
              <a:t>we applied and received the call that we were receiving a site visit. Oh my gosh,</a:t>
            </a:r>
            <a:r>
              <a:rPr lang="en-US" sz="1400"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oh my gosh .... what happened in the fall of 2008?</a:t>
            </a:r>
            <a:endParaRPr lang="en-US" sz="1400" kern="1200" dirty="0">
              <a:solidFill>
                <a:schemeClr val="tx1"/>
              </a:solidFill>
              <a:effectLst/>
              <a:latin typeface="+mn-lt"/>
              <a:ea typeface="+mn-ea"/>
              <a:cs typeface="+mn-cs"/>
            </a:endParaRPr>
          </a:p>
          <a:p>
            <a:r>
              <a:rPr lang="en-US" sz="1400" b="0" i="0" kern="1200" dirty="0">
                <a:solidFill>
                  <a:schemeClr val="tx1"/>
                </a:solidFill>
                <a:effectLst/>
                <a:latin typeface="+mn-lt"/>
                <a:ea typeface="+mn-ea"/>
                <a:cs typeface="+mn-cs"/>
              </a:rPr>
              <a:t>401ks tanked, recession. And we became a not for profit organization, had we known we would have applied in the non-profit category. It's funny now but it wasn't so funny then.</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You can decline a site visit. We thought about it but we were in it to improve. By the way there is a cost to host a site visit but Don felt it was a good investment in our quality journey and the overall sustainability of the dealership. Ford met with Don prior to the decision and shared that he had good news and bad news. Of all the rotten luck. We were getting a site visit and we were in a loss position.</a:t>
            </a:r>
            <a:r>
              <a:rPr lang="en-US" sz="1400"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Don was very well respected at Ford, he was on many committees. A couple of weeks later our Ford regional manager showed up and handed Don a check for half of the site visit cost.</a:t>
            </a:r>
            <a:r>
              <a:rPr lang="en-US" sz="1400"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We had a great experience and of course we did not win.</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p>
          <a:p>
            <a:r>
              <a:rPr lang="en-US" sz="1400" b="1" i="0" kern="1200" dirty="0">
                <a:solidFill>
                  <a:schemeClr val="tx1"/>
                </a:solidFill>
                <a:effectLst/>
                <a:latin typeface="+mn-lt"/>
                <a:ea typeface="+mn-ea"/>
                <a:cs typeface="+mn-cs"/>
              </a:rPr>
              <a:t>2012 </a:t>
            </a:r>
            <a:r>
              <a:rPr lang="en-US" sz="1400" b="0" i="0" kern="1200" dirty="0">
                <a:solidFill>
                  <a:schemeClr val="tx1"/>
                </a:solidFill>
                <a:effectLst/>
                <a:latin typeface="+mn-lt"/>
                <a:ea typeface="+mn-ea"/>
                <a:cs typeface="+mn-cs"/>
              </a:rPr>
              <a:t>we waited to apply again to come out of the recession and improve our key processes to get the results we wanted and felt we needed to win the award. </a:t>
            </a:r>
            <a:endParaRPr lang="en-US" sz="1400" kern="1200" dirty="0">
              <a:solidFill>
                <a:schemeClr val="tx1"/>
              </a:solidFill>
              <a:effectLst/>
              <a:latin typeface="+mn-lt"/>
              <a:ea typeface="+mn-ea"/>
              <a:cs typeface="+mn-cs"/>
            </a:endParaRPr>
          </a:p>
          <a:p>
            <a:r>
              <a:rPr lang="en-US" sz="1400" b="0" i="0" kern="1200" dirty="0">
                <a:solidFill>
                  <a:schemeClr val="tx1"/>
                </a:solidFill>
                <a:effectLst/>
                <a:latin typeface="+mn-lt"/>
                <a:ea typeface="+mn-ea"/>
                <a:cs typeface="+mn-cs"/>
              </a:rPr>
              <a:t>At the time Don was battling a rare form of cancer and was going through chemo. The experience brought so much life into him.</a:t>
            </a:r>
            <a:r>
              <a:rPr lang="en-US" sz="1400"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We had another great site visit but came up short again. 75% of our process categories were in the 70-85 band. We were so disappointed and wanted it so bad for Don. Don said in our annual meeting that we won they just didn't give us the award.</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p>
          <a:p>
            <a:r>
              <a:rPr lang="en-US" sz="1400" b="0" i="0" kern="1200" dirty="0">
                <a:solidFill>
                  <a:schemeClr val="tx1"/>
                </a:solidFill>
                <a:effectLst/>
                <a:latin typeface="+mn-lt"/>
                <a:ea typeface="+mn-ea"/>
                <a:cs typeface="+mn-cs"/>
              </a:rPr>
              <a:t>Don passed away on Easter 2014. Shortly there after we received the Samaritan</a:t>
            </a:r>
            <a:r>
              <a:rPr lang="en-US" sz="1400" b="0" i="0" kern="1200" baseline="0" dirty="0">
                <a:solidFill>
                  <a:schemeClr val="tx1"/>
                </a:solidFill>
                <a:effectLst/>
                <a:latin typeface="+mn-lt"/>
                <a:ea typeface="+mn-ea"/>
                <a:cs typeface="+mn-cs"/>
              </a:rPr>
              <a:t> C</a:t>
            </a:r>
            <a:r>
              <a:rPr lang="en-US" sz="1400" b="0" i="0" kern="1200" dirty="0">
                <a:solidFill>
                  <a:schemeClr val="tx1"/>
                </a:solidFill>
                <a:effectLst/>
                <a:latin typeface="+mn-lt"/>
                <a:ea typeface="+mn-ea"/>
                <a:cs typeface="+mn-cs"/>
              </a:rPr>
              <a:t>ounseling Centers ethics in business award. A car dealership. </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p>
          <a:p>
            <a:r>
              <a:rPr lang="en-US" sz="1400" b="0" i="0" kern="1200" dirty="0">
                <a:solidFill>
                  <a:schemeClr val="tx1"/>
                </a:solidFill>
                <a:effectLst/>
                <a:latin typeface="+mn-lt"/>
                <a:ea typeface="+mn-ea"/>
                <a:cs typeface="+mn-cs"/>
              </a:rPr>
              <a:t>We applied in </a:t>
            </a:r>
            <a:r>
              <a:rPr lang="en-US" sz="1400" b="1" i="0" kern="1200" dirty="0">
                <a:solidFill>
                  <a:schemeClr val="tx1"/>
                </a:solidFill>
                <a:effectLst/>
                <a:latin typeface="+mn-lt"/>
                <a:ea typeface="+mn-ea"/>
                <a:cs typeface="+mn-cs"/>
              </a:rPr>
              <a:t>2016</a:t>
            </a:r>
            <a:r>
              <a:rPr lang="en-US" sz="1400" b="0" i="0" kern="1200" dirty="0">
                <a:solidFill>
                  <a:schemeClr val="tx1"/>
                </a:solidFill>
                <a:effectLst/>
                <a:latin typeface="+mn-lt"/>
                <a:ea typeface="+mn-ea"/>
                <a:cs typeface="+mn-cs"/>
              </a:rPr>
              <a:t> and won the  Malcolm Baldrige National Quality Award.</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p>
          <a:p>
            <a:r>
              <a:rPr lang="en-US" sz="1400" b="0" i="0" kern="1200" dirty="0">
                <a:solidFill>
                  <a:schemeClr val="tx1"/>
                </a:solidFill>
                <a:effectLst/>
                <a:latin typeface="+mn-lt"/>
                <a:ea typeface="+mn-ea"/>
                <a:cs typeface="+mn-cs"/>
              </a:rPr>
              <a:t>So what can you take away from this? : -We are slow learners -We didn't give up -We stayed the course -It made a huge difference in meeting our stakeholders requirements and expectations -With Dons passing you can see that the </a:t>
            </a:r>
            <a:r>
              <a:rPr lang="en-US" sz="1400" b="0" i="0" kern="1200" dirty="0" err="1">
                <a:solidFill>
                  <a:schemeClr val="tx1"/>
                </a:solidFill>
                <a:effectLst/>
                <a:latin typeface="+mn-lt"/>
                <a:ea typeface="+mn-ea"/>
                <a:cs typeface="+mn-cs"/>
              </a:rPr>
              <a:t>baldrige</a:t>
            </a:r>
            <a:r>
              <a:rPr lang="en-US" sz="1400" b="0" i="0" kern="1200" dirty="0">
                <a:solidFill>
                  <a:schemeClr val="tx1"/>
                </a:solidFill>
                <a:effectLst/>
                <a:latin typeface="+mn-lt"/>
                <a:ea typeface="+mn-ea"/>
                <a:cs typeface="+mn-cs"/>
              </a:rPr>
              <a:t> framework works, it's the greatest testimony to using Baldrige as your business model.</a:t>
            </a:r>
            <a:r>
              <a:rPr lang="en-US" sz="1400" kern="1200" dirty="0">
                <a:solidFill>
                  <a:schemeClr val="tx1"/>
                </a:solidFill>
                <a:effectLst/>
                <a:latin typeface="+mn-lt"/>
                <a:ea typeface="+mn-ea"/>
                <a:cs typeface="+mn-cs"/>
              </a:rPr>
              <a:t> </a:t>
            </a:r>
          </a:p>
          <a:p>
            <a:pPr eaLnBrk="1" hangingPunct="1"/>
            <a:endParaRPr lang="en-US" sz="2800" b="1" u="sng" dirty="0"/>
          </a:p>
        </p:txBody>
      </p:sp>
      <p:sp>
        <p:nvSpPr>
          <p:cNvPr id="4" name="Slide Number Placeholder 3"/>
          <p:cNvSpPr>
            <a:spLocks noGrp="1"/>
          </p:cNvSpPr>
          <p:nvPr>
            <p:ph type="sldNum" sz="quarter" idx="10"/>
          </p:nvPr>
        </p:nvSpPr>
        <p:spPr/>
        <p:txBody>
          <a:bodyPr/>
          <a:lstStyle/>
          <a:p>
            <a:fld id="{EBBD7476-EF16-47F1-9882-2CD27C8D0572}" type="slidenum">
              <a:rPr lang="en-US" smtClean="0"/>
              <a:pPr/>
              <a:t>8</a:t>
            </a:fld>
            <a:endParaRPr lang="en-US"/>
          </a:p>
        </p:txBody>
      </p:sp>
    </p:spTree>
    <p:extLst>
      <p:ext uri="{BB962C8B-B14F-4D97-AF65-F5344CB8AC3E}">
        <p14:creationId xmlns:p14="http://schemas.microsoft.com/office/powerpoint/2010/main" val="190105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have a fully deployed leadership system that has been through more than 5 cycles of our FORD improvement system, and it’s similar to most.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I’d rather build a truck with you today than walk you through the system.. Doesn’t that sound more fun? </a:t>
            </a:r>
            <a:endParaRPr lang="en-US" dirty="0"/>
          </a:p>
        </p:txBody>
      </p:sp>
      <p:sp>
        <p:nvSpPr>
          <p:cNvPr id="4" name="Slide Number Placeholder 3"/>
          <p:cNvSpPr>
            <a:spLocks noGrp="1"/>
          </p:cNvSpPr>
          <p:nvPr>
            <p:ph type="sldNum" sz="quarter" idx="10"/>
          </p:nvPr>
        </p:nvSpPr>
        <p:spPr/>
        <p:txBody>
          <a:bodyPr/>
          <a:lstStyle/>
          <a:p>
            <a:fld id="{EBBD7476-EF16-47F1-9882-2CD27C8D0572}" type="slidenum">
              <a:rPr lang="en-US" smtClean="0"/>
              <a:pPr/>
              <a:t>9</a:t>
            </a:fld>
            <a:endParaRPr lang="en-US"/>
          </a:p>
        </p:txBody>
      </p:sp>
    </p:spTree>
    <p:extLst>
      <p:ext uri="{BB962C8B-B14F-4D97-AF65-F5344CB8AC3E}">
        <p14:creationId xmlns:p14="http://schemas.microsoft.com/office/powerpoint/2010/main" val="1420363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b="1" dirty="0"/>
              <a:t>Gary, </a:t>
            </a:r>
            <a:r>
              <a:rPr lang="en-US" dirty="0"/>
              <a:t>We have a System</a:t>
            </a:r>
            <a:r>
              <a:rPr lang="en-US" baseline="0" dirty="0"/>
              <a:t> which was benchmarked with </a:t>
            </a:r>
            <a:r>
              <a:rPr lang="en-US" baseline="0" dirty="0" err="1"/>
              <a:t>ProTech</a:t>
            </a:r>
            <a:r>
              <a:rPr lang="en-US" baseline="0" dirty="0"/>
              <a:t> and tailored to our needs. We will talk about the 4 key stages: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The Fundamental Reasons we exist,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Develop the strategy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Deploying, aligning &amp; integrating and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Executing and reviewing the plan.</a:t>
            </a:r>
            <a:endParaRPr lang="en-US" dirty="0"/>
          </a:p>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dirty="0"/>
              <a:t>Discuss hedgehog someone to make it continue, has to be</a:t>
            </a:r>
            <a:r>
              <a:rPr lang="en-US" baseline="0" dirty="0"/>
              <a:t> form the top down, someone has to be the leader of the cats. Know the questions to ask. </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baseline="0" dirty="0"/>
              <a:t>Senior Leadership Team meets once a month on-site off-site with the addition of another sales manager that is not a senior leadership team member to bring another view. We share viewpoints . It’s not always easy to hear dissenting voices but it is critical to our success.</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baseline="0" dirty="0"/>
              <a:t>Minor versus major… correction </a:t>
            </a:r>
            <a:r>
              <a:rPr lang="en-US" dirty="0"/>
              <a:t>and agile (purpose is to make agile corrections to our business not big course corrections</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dirty="0"/>
              <a:t>Need a culture of honesty, different opinions</a:t>
            </a:r>
            <a:r>
              <a:rPr lang="en-US" baseline="0" dirty="0"/>
              <a:t> drive synergy.</a:t>
            </a:r>
            <a:endParaRPr lang="en-US" dirty="0"/>
          </a:p>
        </p:txBody>
      </p:sp>
      <p:sp>
        <p:nvSpPr>
          <p:cNvPr id="4" name="Slide Number Placeholder 3"/>
          <p:cNvSpPr>
            <a:spLocks noGrp="1"/>
          </p:cNvSpPr>
          <p:nvPr>
            <p:ph type="sldNum" sz="quarter" idx="10"/>
          </p:nvPr>
        </p:nvSpPr>
        <p:spPr/>
        <p:txBody>
          <a:bodyPr/>
          <a:lstStyle/>
          <a:p>
            <a:fld id="{EBBD7476-EF16-47F1-9882-2CD27C8D0572}" type="slidenum">
              <a:rPr lang="en-US" smtClean="0"/>
              <a:pPr/>
              <a:t>10</a:t>
            </a:fld>
            <a:endParaRPr lang="en-US"/>
          </a:p>
        </p:txBody>
      </p:sp>
    </p:spTree>
    <p:extLst>
      <p:ext uri="{BB962C8B-B14F-4D97-AF65-F5344CB8AC3E}">
        <p14:creationId xmlns:p14="http://schemas.microsoft.com/office/powerpoint/2010/main" val="2179448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We</a:t>
            </a:r>
            <a:r>
              <a:rPr lang="en-US" baseline="0" dirty="0"/>
              <a:t> improve through each step providing input into the Strategic Planning System.</a:t>
            </a:r>
          </a:p>
          <a:p>
            <a:endParaRPr lang="en-US" baseline="0" dirty="0"/>
          </a:p>
          <a:p>
            <a:r>
              <a:rPr lang="en-US" dirty="0">
                <a:latin typeface="Arial" pitchFamily="34" charset="0"/>
                <a:cs typeface="Arial" pitchFamily="34" charset="0"/>
              </a:rPr>
              <a:t>-Key Work Systems &amp; Processes</a:t>
            </a:r>
          </a:p>
          <a:p>
            <a:endParaRPr lang="en-US" dirty="0">
              <a:latin typeface="Arial" pitchFamily="34" charset="0"/>
              <a:cs typeface="Arial" pitchFamily="34" charset="0"/>
            </a:endParaRPr>
          </a:p>
          <a:p>
            <a:r>
              <a:rPr lang="en-US" dirty="0">
                <a:latin typeface="Arial" pitchFamily="34" charset="0"/>
                <a:cs typeface="Arial" pitchFamily="34" charset="0"/>
              </a:rPr>
              <a:t>-Innovations from the latest technologies </a:t>
            </a:r>
          </a:p>
          <a:p>
            <a:endParaRPr lang="en-US" dirty="0">
              <a:latin typeface="Arial" pitchFamily="34" charset="0"/>
              <a:cs typeface="Arial" pitchFamily="34" charset="0"/>
            </a:endParaRPr>
          </a:p>
          <a:p>
            <a:r>
              <a:rPr lang="en-US" dirty="0">
                <a:latin typeface="Arial" pitchFamily="34" charset="0"/>
                <a:cs typeface="Arial" pitchFamily="34" charset="0"/>
              </a:rPr>
              <a:t>-Learning &amp; Development system gets changed due to this system</a:t>
            </a:r>
            <a:endParaRPr lang="en-US" baseline="0" dirty="0"/>
          </a:p>
          <a:p>
            <a:endParaRPr lang="en-US" baseline="0" dirty="0"/>
          </a:p>
          <a:p>
            <a:endParaRPr lang="en-US" baseline="0" dirty="0"/>
          </a:p>
          <a:p>
            <a:r>
              <a:rPr lang="en-US" baseline="0" dirty="0"/>
              <a:t>The entire system has been improved multiple times</a:t>
            </a:r>
          </a:p>
          <a:p>
            <a:endParaRPr lang="en-US" baseline="0" dirty="0"/>
          </a:p>
          <a:p>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EBBD7476-EF16-47F1-9882-2CD27C8D0572}" type="slidenum">
              <a:rPr lang="en-US" smtClean="0"/>
              <a:pPr/>
              <a:t>11</a:t>
            </a:fld>
            <a:endParaRPr lang="en-US"/>
          </a:p>
        </p:txBody>
      </p:sp>
    </p:spTree>
    <p:extLst>
      <p:ext uri="{BB962C8B-B14F-4D97-AF65-F5344CB8AC3E}">
        <p14:creationId xmlns:p14="http://schemas.microsoft.com/office/powerpoint/2010/main" val="2782945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BD7476-EF16-47F1-9882-2CD27C8D0572}" type="slidenum">
              <a:rPr lang="en-US" smtClean="0"/>
              <a:pPr/>
              <a:t>12</a:t>
            </a:fld>
            <a:endParaRPr lang="en-US"/>
          </a:p>
        </p:txBody>
      </p:sp>
    </p:spTree>
    <p:extLst>
      <p:ext uri="{BB962C8B-B14F-4D97-AF65-F5344CB8AC3E}">
        <p14:creationId xmlns:p14="http://schemas.microsoft.com/office/powerpoint/2010/main" val="2405992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a:t>
            </a:r>
            <a:r>
              <a:rPr lang="en-US" baseline="0" dirty="0"/>
              <a:t> ask them annually and the top 3 are communicated &amp; measured by team</a:t>
            </a:r>
          </a:p>
          <a:p>
            <a:r>
              <a:rPr lang="en-US" baseline="0" dirty="0"/>
              <a:t>-Top 3: 1. “I want my work the be valued”, 2. “I want to work in a good place”   3. “ I want Managers to be honest and fair in their treatment of employees”.</a:t>
            </a:r>
          </a:p>
          <a:p>
            <a:pPr defTabSz="932871">
              <a:defRPr/>
            </a:pPr>
            <a:endParaRPr lang="en-US" baseline="0" dirty="0"/>
          </a:p>
          <a:p>
            <a:pPr defTabSz="932871">
              <a:defRPr/>
            </a:pPr>
            <a:r>
              <a:rPr lang="en-US" baseline="0" dirty="0"/>
              <a:t>March Forward cross functional teams with goals to earn extra cash as we go into the selling season</a:t>
            </a:r>
          </a:p>
          <a:p>
            <a:endParaRPr lang="en-US" baseline="0" dirty="0"/>
          </a:p>
          <a:p>
            <a:r>
              <a:rPr lang="en-US" baseline="0" dirty="0"/>
              <a:t>Stole idea from Park Place Lexus, 2005 winner: “The GM for a day” question</a:t>
            </a:r>
          </a:p>
          <a:p>
            <a:endParaRPr lang="en-US" baseline="0" dirty="0"/>
          </a:p>
          <a:p>
            <a:r>
              <a:rPr lang="en-US" baseline="0" dirty="0"/>
              <a:t>We survey twice a year (internal and then comparisons against other Ford Dealerships</a:t>
            </a:r>
          </a:p>
          <a:p>
            <a:endParaRPr lang="en-US" baseline="0" dirty="0"/>
          </a:p>
          <a:p>
            <a:r>
              <a:rPr lang="en-US" baseline="0" dirty="0"/>
              <a:t>We communicate the top 3 requirements and expectations and the results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BBD7476-EF16-47F1-9882-2CD27C8D0572}" type="slidenum">
              <a:rPr lang="en-US" smtClean="0"/>
              <a:pPr/>
              <a:t>13</a:t>
            </a:fld>
            <a:endParaRPr lang="en-US"/>
          </a:p>
        </p:txBody>
      </p:sp>
    </p:spTree>
    <p:extLst>
      <p:ext uri="{BB962C8B-B14F-4D97-AF65-F5344CB8AC3E}">
        <p14:creationId xmlns:p14="http://schemas.microsoft.com/office/powerpoint/2010/main" val="2436378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A14963-D863-4600-895D-C8A6BA762321}"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BEEEF-5277-4285-8E6B-2C98E102932B}" type="slidenum">
              <a:rPr lang="en-US" smtClean="0"/>
              <a:t>‹#›</a:t>
            </a:fld>
            <a:endParaRPr lang="en-US"/>
          </a:p>
        </p:txBody>
      </p:sp>
    </p:spTree>
    <p:extLst>
      <p:ext uri="{BB962C8B-B14F-4D97-AF65-F5344CB8AC3E}">
        <p14:creationId xmlns:p14="http://schemas.microsoft.com/office/powerpoint/2010/main" val="275496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A14963-D863-4600-895D-C8A6BA762321}"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BEEEF-5277-4285-8E6B-2C98E102932B}" type="slidenum">
              <a:rPr lang="en-US" smtClean="0"/>
              <a:t>‹#›</a:t>
            </a:fld>
            <a:endParaRPr lang="en-US"/>
          </a:p>
        </p:txBody>
      </p:sp>
    </p:spTree>
    <p:extLst>
      <p:ext uri="{BB962C8B-B14F-4D97-AF65-F5344CB8AC3E}">
        <p14:creationId xmlns:p14="http://schemas.microsoft.com/office/powerpoint/2010/main" val="3917132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A14963-D863-4600-895D-C8A6BA762321}"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BEEEF-5277-4285-8E6B-2C98E102932B}" type="slidenum">
              <a:rPr lang="en-US" smtClean="0"/>
              <a:t>‹#›</a:t>
            </a:fld>
            <a:endParaRPr lang="en-US"/>
          </a:p>
        </p:txBody>
      </p:sp>
    </p:spTree>
    <p:extLst>
      <p:ext uri="{BB962C8B-B14F-4D97-AF65-F5344CB8AC3E}">
        <p14:creationId xmlns:p14="http://schemas.microsoft.com/office/powerpoint/2010/main" val="449722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4/18/2022</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477092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65258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4/18/2022</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638901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14430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8872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00250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6567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4/18/2022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180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A14963-D863-4600-895D-C8A6BA762321}"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BEEEF-5277-4285-8E6B-2C98E102932B}" type="slidenum">
              <a:rPr lang="en-US" smtClean="0"/>
              <a:t>‹#›</a:t>
            </a:fld>
            <a:endParaRPr lang="en-US"/>
          </a:p>
        </p:txBody>
      </p:sp>
    </p:spTree>
    <p:extLst>
      <p:ext uri="{BB962C8B-B14F-4D97-AF65-F5344CB8AC3E}">
        <p14:creationId xmlns:p14="http://schemas.microsoft.com/office/powerpoint/2010/main" val="1216239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4/18/2022</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5739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A14963-D863-4600-895D-C8A6BA762321}"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BEEEF-5277-4285-8E6B-2C98E102932B}" type="slidenum">
              <a:rPr lang="en-US" smtClean="0"/>
              <a:t>‹#›</a:t>
            </a:fld>
            <a:endParaRPr lang="en-US"/>
          </a:p>
        </p:txBody>
      </p:sp>
    </p:spTree>
    <p:extLst>
      <p:ext uri="{BB962C8B-B14F-4D97-AF65-F5344CB8AC3E}">
        <p14:creationId xmlns:p14="http://schemas.microsoft.com/office/powerpoint/2010/main" val="14908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A14963-D863-4600-895D-C8A6BA762321}"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BEEEF-5277-4285-8E6B-2C98E102932B}" type="slidenum">
              <a:rPr lang="en-US" smtClean="0"/>
              <a:t>‹#›</a:t>
            </a:fld>
            <a:endParaRPr lang="en-US"/>
          </a:p>
        </p:txBody>
      </p:sp>
    </p:spTree>
    <p:extLst>
      <p:ext uri="{BB962C8B-B14F-4D97-AF65-F5344CB8AC3E}">
        <p14:creationId xmlns:p14="http://schemas.microsoft.com/office/powerpoint/2010/main" val="776479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A14963-D863-4600-895D-C8A6BA762321}" type="datetimeFigureOut">
              <a:rPr lang="en-US" smtClean="0"/>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1BEEEF-5277-4285-8E6B-2C98E102932B}" type="slidenum">
              <a:rPr lang="en-US" smtClean="0"/>
              <a:t>‹#›</a:t>
            </a:fld>
            <a:endParaRPr lang="en-US"/>
          </a:p>
        </p:txBody>
      </p:sp>
    </p:spTree>
    <p:extLst>
      <p:ext uri="{BB962C8B-B14F-4D97-AF65-F5344CB8AC3E}">
        <p14:creationId xmlns:p14="http://schemas.microsoft.com/office/powerpoint/2010/main" val="426194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A14963-D863-4600-895D-C8A6BA762321}" type="datetimeFigureOut">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1BEEEF-5277-4285-8E6B-2C98E102932B}" type="slidenum">
              <a:rPr lang="en-US" smtClean="0"/>
              <a:t>‹#›</a:t>
            </a:fld>
            <a:endParaRPr lang="en-US"/>
          </a:p>
        </p:txBody>
      </p:sp>
    </p:spTree>
    <p:extLst>
      <p:ext uri="{BB962C8B-B14F-4D97-AF65-F5344CB8AC3E}">
        <p14:creationId xmlns:p14="http://schemas.microsoft.com/office/powerpoint/2010/main" val="3274123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A14963-D863-4600-895D-C8A6BA762321}" type="datetimeFigureOut">
              <a:rPr lang="en-US" smtClean="0"/>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1BEEEF-5277-4285-8E6B-2C98E102932B}" type="slidenum">
              <a:rPr lang="en-US" smtClean="0"/>
              <a:t>‹#›</a:t>
            </a:fld>
            <a:endParaRPr lang="en-US"/>
          </a:p>
        </p:txBody>
      </p:sp>
    </p:spTree>
    <p:extLst>
      <p:ext uri="{BB962C8B-B14F-4D97-AF65-F5344CB8AC3E}">
        <p14:creationId xmlns:p14="http://schemas.microsoft.com/office/powerpoint/2010/main" val="2858986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A14963-D863-4600-895D-C8A6BA762321}"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BEEEF-5277-4285-8E6B-2C98E102932B}" type="slidenum">
              <a:rPr lang="en-US" smtClean="0"/>
              <a:t>‹#›</a:t>
            </a:fld>
            <a:endParaRPr lang="en-US"/>
          </a:p>
        </p:txBody>
      </p:sp>
    </p:spTree>
    <p:extLst>
      <p:ext uri="{BB962C8B-B14F-4D97-AF65-F5344CB8AC3E}">
        <p14:creationId xmlns:p14="http://schemas.microsoft.com/office/powerpoint/2010/main" val="393068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A14963-D863-4600-895D-C8A6BA762321}"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BEEEF-5277-4285-8E6B-2C98E102932B}" type="slidenum">
              <a:rPr lang="en-US" smtClean="0"/>
              <a:t>‹#›</a:t>
            </a:fld>
            <a:endParaRPr lang="en-US"/>
          </a:p>
        </p:txBody>
      </p:sp>
    </p:spTree>
    <p:extLst>
      <p:ext uri="{BB962C8B-B14F-4D97-AF65-F5344CB8AC3E}">
        <p14:creationId xmlns:p14="http://schemas.microsoft.com/office/powerpoint/2010/main" val="147564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A14963-D863-4600-895D-C8A6BA762321}" type="datetimeFigureOut">
              <a:rPr lang="en-US" smtClean="0"/>
              <a:t>4/18/2022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BEEEF-5277-4285-8E6B-2C98E102932B}" type="slidenum">
              <a:rPr lang="en-US" smtClean="0"/>
              <a:t>‹#›</a:t>
            </a:fld>
            <a:endParaRPr lang="en-US"/>
          </a:p>
        </p:txBody>
      </p:sp>
    </p:spTree>
    <p:extLst>
      <p:ext uri="{BB962C8B-B14F-4D97-AF65-F5344CB8AC3E}">
        <p14:creationId xmlns:p14="http://schemas.microsoft.com/office/powerpoint/2010/main" val="4137665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4/18/2022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735522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oXLPwMn5l9o?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5422F-7258-40AC-BD2E-2469AA448922}"/>
              </a:ext>
            </a:extLst>
          </p:cNvPr>
          <p:cNvPicPr>
            <a:picLocks noChangeAspect="1"/>
          </p:cNvPicPr>
          <p:nvPr/>
        </p:nvPicPr>
        <p:blipFill>
          <a:blip r:embed="rId2"/>
          <a:srcRect/>
          <a:stretch/>
        </p:blipFill>
        <p:spPr>
          <a:xfrm>
            <a:off x="0" y="-24496"/>
            <a:ext cx="12192000" cy="760062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4400" dirty="0">
                <a:solidFill>
                  <a:schemeClr val="tx1"/>
                </a:solidFill>
              </a:rPr>
              <a:t>QNM</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886908"/>
          </a:xfrm>
        </p:spPr>
        <p:txBody>
          <a:bodyPr>
            <a:normAutofit/>
          </a:bodyPr>
          <a:lstStyle/>
          <a:p>
            <a:pPr>
              <a:spcAft>
                <a:spcPts val="600"/>
              </a:spcAft>
            </a:pPr>
            <a:r>
              <a:rPr lang="en-US" dirty="0">
                <a:solidFill>
                  <a:schemeClr val="tx1"/>
                </a:solidFill>
              </a:rPr>
              <a:t>Andy Strebe</a:t>
            </a:r>
          </a:p>
          <a:p>
            <a:pPr>
              <a:spcAft>
                <a:spcPts val="600"/>
              </a:spcAft>
            </a:pPr>
            <a:r>
              <a:rPr lang="en-US" dirty="0">
                <a:solidFill>
                  <a:schemeClr val="tx1"/>
                </a:solidFill>
              </a:rPr>
              <a:t>General Manager</a:t>
            </a:r>
          </a:p>
        </p:txBody>
      </p:sp>
      <p:pic>
        <p:nvPicPr>
          <p:cNvPr id="5" name="Picture 4" descr="A picture containing drawing&#10;&#10;Description automatically generated">
            <a:extLst>
              <a:ext uri="{FF2B5EF4-FFF2-40B4-BE49-F238E27FC236}">
                <a16:creationId xmlns:a16="http://schemas.microsoft.com/office/drawing/2014/main" id="{B5988B88-D529-4012-BEE9-AD1B6D4EA5AD}"/>
              </a:ext>
            </a:extLst>
          </p:cNvPr>
          <p:cNvPicPr>
            <a:picLocks noChangeAspect="1"/>
          </p:cNvPicPr>
          <p:nvPr/>
        </p:nvPicPr>
        <p:blipFill>
          <a:blip r:embed="rId3"/>
          <a:stretch>
            <a:fillRect/>
          </a:stretch>
        </p:blipFill>
        <p:spPr>
          <a:xfrm>
            <a:off x="0" y="-75550"/>
            <a:ext cx="5079551" cy="1884082"/>
          </a:xfrm>
          <a:prstGeom prst="rect">
            <a:avLst/>
          </a:prstGeom>
        </p:spPr>
      </p:pic>
    </p:spTree>
    <p:extLst>
      <p:ext uri="{BB962C8B-B14F-4D97-AF65-F5344CB8AC3E}">
        <p14:creationId xmlns:p14="http://schemas.microsoft.com/office/powerpoint/2010/main" val="265639978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almersboarder3"/>
          <p:cNvPicPr>
            <a:picLocks noChangeAspect="1" noChangeArrowheads="1"/>
          </p:cNvPicPr>
          <p:nvPr/>
        </p:nvPicPr>
        <p:blipFill>
          <a:blip r:embed="rId3" cstate="print"/>
          <a:srcRect/>
          <a:stretch>
            <a:fillRect/>
          </a:stretch>
        </p:blipFill>
        <p:spPr bwMode="auto">
          <a:xfrm>
            <a:off x="1524000" y="0"/>
            <a:ext cx="1524000" cy="228600"/>
          </a:xfrm>
          <a:prstGeom prst="rect">
            <a:avLst/>
          </a:prstGeom>
          <a:noFill/>
          <a:ln w="9525">
            <a:noFill/>
            <a:miter lim="800000"/>
            <a:headEnd/>
            <a:tailEnd/>
          </a:ln>
        </p:spPr>
      </p:pic>
      <p:pic>
        <p:nvPicPr>
          <p:cNvPr id="4" name="Picture 5" descr="Chalmersboarder3"/>
          <p:cNvPicPr>
            <a:picLocks noChangeAspect="1" noChangeArrowheads="1"/>
          </p:cNvPicPr>
          <p:nvPr/>
        </p:nvPicPr>
        <p:blipFill>
          <a:blip r:embed="rId3" cstate="print"/>
          <a:srcRect/>
          <a:stretch>
            <a:fillRect/>
          </a:stretch>
        </p:blipFill>
        <p:spPr bwMode="auto">
          <a:xfrm>
            <a:off x="4495800" y="0"/>
            <a:ext cx="1676400" cy="228600"/>
          </a:xfrm>
          <a:prstGeom prst="rect">
            <a:avLst/>
          </a:prstGeom>
          <a:noFill/>
          <a:ln w="9525">
            <a:noFill/>
            <a:miter lim="800000"/>
            <a:headEnd/>
            <a:tailEnd/>
          </a:ln>
        </p:spPr>
      </p:pic>
      <p:pic>
        <p:nvPicPr>
          <p:cNvPr id="5" name="Picture 6" descr="Chalmersboarder3"/>
          <p:cNvPicPr>
            <a:picLocks noChangeAspect="1" noChangeArrowheads="1"/>
          </p:cNvPicPr>
          <p:nvPr/>
        </p:nvPicPr>
        <p:blipFill>
          <a:blip r:embed="rId3" cstate="print"/>
          <a:srcRect/>
          <a:stretch>
            <a:fillRect/>
          </a:stretch>
        </p:blipFill>
        <p:spPr bwMode="auto">
          <a:xfrm>
            <a:off x="3048000" y="0"/>
            <a:ext cx="1462088" cy="228600"/>
          </a:xfrm>
          <a:prstGeom prst="rect">
            <a:avLst/>
          </a:prstGeom>
          <a:noFill/>
          <a:ln w="9525">
            <a:noFill/>
            <a:miter lim="800000"/>
            <a:headEnd/>
            <a:tailEnd/>
          </a:ln>
        </p:spPr>
      </p:pic>
      <p:pic>
        <p:nvPicPr>
          <p:cNvPr id="6" name="Picture 7" descr="Chalmersboarder3"/>
          <p:cNvPicPr>
            <a:picLocks noChangeAspect="1" noChangeArrowheads="1"/>
          </p:cNvPicPr>
          <p:nvPr/>
        </p:nvPicPr>
        <p:blipFill>
          <a:blip r:embed="rId3" cstate="print"/>
          <a:srcRect/>
          <a:stretch>
            <a:fillRect/>
          </a:stretch>
        </p:blipFill>
        <p:spPr bwMode="auto">
          <a:xfrm>
            <a:off x="6172200" y="0"/>
            <a:ext cx="1676400" cy="228600"/>
          </a:xfrm>
          <a:prstGeom prst="rect">
            <a:avLst/>
          </a:prstGeom>
          <a:noFill/>
          <a:ln w="9525">
            <a:noFill/>
            <a:miter lim="800000"/>
            <a:headEnd/>
            <a:tailEnd/>
          </a:ln>
        </p:spPr>
      </p:pic>
      <p:pic>
        <p:nvPicPr>
          <p:cNvPr id="7" name="Picture 8" descr="Chalmersboarder3"/>
          <p:cNvPicPr>
            <a:picLocks noChangeAspect="1" noChangeArrowheads="1"/>
          </p:cNvPicPr>
          <p:nvPr/>
        </p:nvPicPr>
        <p:blipFill>
          <a:blip r:embed="rId3" cstate="print"/>
          <a:srcRect/>
          <a:stretch>
            <a:fillRect/>
          </a:stretch>
        </p:blipFill>
        <p:spPr bwMode="auto">
          <a:xfrm>
            <a:off x="7848600" y="0"/>
            <a:ext cx="1676400" cy="228600"/>
          </a:xfrm>
          <a:prstGeom prst="rect">
            <a:avLst/>
          </a:prstGeom>
          <a:noFill/>
          <a:ln w="9525">
            <a:noFill/>
            <a:miter lim="800000"/>
            <a:headEnd/>
            <a:tailEnd/>
          </a:ln>
        </p:spPr>
      </p:pic>
      <p:pic>
        <p:nvPicPr>
          <p:cNvPr id="8" name="Picture 9" descr="Chalmersboarder3"/>
          <p:cNvPicPr>
            <a:picLocks noChangeAspect="1" noChangeArrowheads="1"/>
          </p:cNvPicPr>
          <p:nvPr/>
        </p:nvPicPr>
        <p:blipFill>
          <a:blip r:embed="rId3" cstate="print"/>
          <a:srcRect/>
          <a:stretch>
            <a:fillRect/>
          </a:stretch>
        </p:blipFill>
        <p:spPr bwMode="auto">
          <a:xfrm>
            <a:off x="9067800" y="0"/>
            <a:ext cx="1600200" cy="228600"/>
          </a:xfrm>
          <a:prstGeom prst="rect">
            <a:avLst/>
          </a:prstGeom>
          <a:noFill/>
          <a:ln w="9525">
            <a:noFill/>
            <a:miter lim="800000"/>
            <a:headEnd/>
            <a:tailEnd/>
          </a:ln>
        </p:spPr>
      </p:pic>
      <p:pic>
        <p:nvPicPr>
          <p:cNvPr id="9" name="Picture 10" descr="Chalmersboarder3"/>
          <p:cNvPicPr>
            <a:picLocks noChangeAspect="1" noChangeArrowheads="1"/>
          </p:cNvPicPr>
          <p:nvPr/>
        </p:nvPicPr>
        <p:blipFill>
          <a:blip r:embed="rId3" cstate="print"/>
          <a:srcRect/>
          <a:stretch>
            <a:fillRect/>
          </a:stretch>
        </p:blipFill>
        <p:spPr bwMode="auto">
          <a:xfrm>
            <a:off x="1524000" y="6629400"/>
            <a:ext cx="1447800" cy="228600"/>
          </a:xfrm>
          <a:prstGeom prst="rect">
            <a:avLst/>
          </a:prstGeom>
          <a:noFill/>
          <a:ln w="9525">
            <a:noFill/>
            <a:miter lim="800000"/>
            <a:headEnd/>
            <a:tailEnd/>
          </a:ln>
        </p:spPr>
      </p:pic>
      <p:pic>
        <p:nvPicPr>
          <p:cNvPr id="10" name="Picture 11" descr="Chalmersboarder3"/>
          <p:cNvPicPr>
            <a:picLocks noChangeAspect="1" noChangeArrowheads="1"/>
          </p:cNvPicPr>
          <p:nvPr/>
        </p:nvPicPr>
        <p:blipFill>
          <a:blip r:embed="rId3" cstate="print"/>
          <a:srcRect/>
          <a:stretch>
            <a:fillRect/>
          </a:stretch>
        </p:blipFill>
        <p:spPr bwMode="auto">
          <a:xfrm>
            <a:off x="2971800" y="6629400"/>
            <a:ext cx="1524000" cy="228600"/>
          </a:xfrm>
          <a:prstGeom prst="rect">
            <a:avLst/>
          </a:prstGeom>
          <a:noFill/>
          <a:ln w="9525">
            <a:noFill/>
            <a:miter lim="800000"/>
            <a:headEnd/>
            <a:tailEnd/>
          </a:ln>
        </p:spPr>
      </p:pic>
      <p:pic>
        <p:nvPicPr>
          <p:cNvPr id="11" name="Picture 12" descr="Chalmersboarder3"/>
          <p:cNvPicPr>
            <a:picLocks noChangeAspect="1" noChangeArrowheads="1"/>
          </p:cNvPicPr>
          <p:nvPr/>
        </p:nvPicPr>
        <p:blipFill>
          <a:blip r:embed="rId3" cstate="print"/>
          <a:srcRect/>
          <a:stretch>
            <a:fillRect/>
          </a:stretch>
        </p:blipFill>
        <p:spPr bwMode="auto">
          <a:xfrm>
            <a:off x="4495800" y="6629400"/>
            <a:ext cx="1600200" cy="228600"/>
          </a:xfrm>
          <a:prstGeom prst="rect">
            <a:avLst/>
          </a:prstGeom>
          <a:noFill/>
          <a:ln w="9525">
            <a:noFill/>
            <a:miter lim="800000"/>
            <a:headEnd/>
            <a:tailEnd/>
          </a:ln>
        </p:spPr>
      </p:pic>
      <p:pic>
        <p:nvPicPr>
          <p:cNvPr id="12" name="Picture 13" descr="Chalmersboarder3"/>
          <p:cNvPicPr>
            <a:picLocks noChangeAspect="1" noChangeArrowheads="1"/>
          </p:cNvPicPr>
          <p:nvPr/>
        </p:nvPicPr>
        <p:blipFill>
          <a:blip r:embed="rId3" cstate="print"/>
          <a:srcRect/>
          <a:stretch>
            <a:fillRect/>
          </a:stretch>
        </p:blipFill>
        <p:spPr bwMode="auto">
          <a:xfrm>
            <a:off x="6096000" y="6629400"/>
            <a:ext cx="1905000" cy="228600"/>
          </a:xfrm>
          <a:prstGeom prst="rect">
            <a:avLst/>
          </a:prstGeom>
          <a:noFill/>
          <a:ln w="9525">
            <a:noFill/>
            <a:miter lim="800000"/>
            <a:headEnd/>
            <a:tailEnd/>
          </a:ln>
        </p:spPr>
      </p:pic>
      <p:pic>
        <p:nvPicPr>
          <p:cNvPr id="13" name="Picture 14" descr="Chalmersboarder3"/>
          <p:cNvPicPr>
            <a:picLocks noChangeAspect="1" noChangeArrowheads="1"/>
          </p:cNvPicPr>
          <p:nvPr/>
        </p:nvPicPr>
        <p:blipFill>
          <a:blip r:embed="rId3" cstate="print"/>
          <a:srcRect/>
          <a:stretch>
            <a:fillRect/>
          </a:stretch>
        </p:blipFill>
        <p:spPr bwMode="auto">
          <a:xfrm>
            <a:off x="7543800" y="6629400"/>
            <a:ext cx="1905000" cy="228600"/>
          </a:xfrm>
          <a:prstGeom prst="rect">
            <a:avLst/>
          </a:prstGeom>
          <a:noFill/>
          <a:ln w="9525">
            <a:noFill/>
            <a:miter lim="800000"/>
            <a:headEnd/>
            <a:tailEnd/>
          </a:ln>
        </p:spPr>
      </p:pic>
      <p:pic>
        <p:nvPicPr>
          <p:cNvPr id="14" name="Picture 15" descr="Chalmersboarder3"/>
          <p:cNvPicPr>
            <a:picLocks noChangeAspect="1" noChangeArrowheads="1"/>
          </p:cNvPicPr>
          <p:nvPr/>
        </p:nvPicPr>
        <p:blipFill>
          <a:blip r:embed="rId3" cstate="print"/>
          <a:srcRect/>
          <a:stretch>
            <a:fillRect/>
          </a:stretch>
        </p:blipFill>
        <p:spPr bwMode="auto">
          <a:xfrm>
            <a:off x="8991600" y="6629400"/>
            <a:ext cx="1676400" cy="228600"/>
          </a:xfrm>
          <a:prstGeom prst="rect">
            <a:avLst/>
          </a:prstGeom>
          <a:noFill/>
          <a:ln w="9525">
            <a:noFill/>
            <a:miter lim="800000"/>
            <a:headEnd/>
            <a:tailEnd/>
          </a:ln>
        </p:spPr>
      </p:pic>
      <p:pic>
        <p:nvPicPr>
          <p:cNvPr id="15" name="Picture 14" descr="2016-Baldrige-Award-Recipient-Logo.jpg"/>
          <p:cNvPicPr>
            <a:picLocks noChangeAspect="1"/>
          </p:cNvPicPr>
          <p:nvPr/>
        </p:nvPicPr>
        <p:blipFill>
          <a:blip r:embed="rId4" cstate="print"/>
          <a:stretch>
            <a:fillRect/>
          </a:stretch>
        </p:blipFill>
        <p:spPr>
          <a:xfrm>
            <a:off x="9829800" y="6352308"/>
            <a:ext cx="838200" cy="494375"/>
          </a:xfrm>
          <a:prstGeom prst="rect">
            <a:avLst/>
          </a:prstGeom>
        </p:spPr>
      </p:pic>
      <p:pic>
        <p:nvPicPr>
          <p:cNvPr id="16" name="Picture 15" descr="DCF LOGO HR.jpg"/>
          <p:cNvPicPr>
            <a:picLocks noChangeAspect="1"/>
          </p:cNvPicPr>
          <p:nvPr/>
        </p:nvPicPr>
        <p:blipFill>
          <a:blip r:embed="rId5" cstate="print"/>
          <a:stretch>
            <a:fillRect/>
          </a:stretch>
        </p:blipFill>
        <p:spPr>
          <a:xfrm>
            <a:off x="8915400" y="6324603"/>
            <a:ext cx="914400" cy="533399"/>
          </a:xfrm>
          <a:prstGeom prst="rect">
            <a:avLst/>
          </a:prstGeom>
        </p:spPr>
      </p:pic>
      <p:sp>
        <p:nvSpPr>
          <p:cNvPr id="19" name="Title 18"/>
          <p:cNvSpPr>
            <a:spLocks noGrp="1"/>
          </p:cNvSpPr>
          <p:nvPr>
            <p:ph type="title"/>
          </p:nvPr>
        </p:nvSpPr>
        <p:spPr>
          <a:xfrm>
            <a:off x="2057400" y="304801"/>
            <a:ext cx="8229600" cy="868363"/>
          </a:xfrm>
          <a:ln>
            <a:solidFill>
              <a:schemeClr val="tx1"/>
            </a:solidFill>
          </a:ln>
        </p:spPr>
        <p:txBody>
          <a:bodyPr>
            <a:normAutofit/>
          </a:bodyPr>
          <a:lstStyle/>
          <a:p>
            <a:r>
              <a:rPr lang="en-US" b="1" i="1" dirty="0">
                <a:latin typeface="Arial" pitchFamily="34" charset="0"/>
                <a:cs typeface="Arial" pitchFamily="34" charset="0"/>
              </a:rPr>
              <a:t>Strategic Planning System</a:t>
            </a:r>
          </a:p>
        </p:txBody>
      </p:sp>
      <p:pic>
        <p:nvPicPr>
          <p:cNvPr id="17" name="Picture 16" descr="Strategic Planning Process.jpg"/>
          <p:cNvPicPr>
            <a:picLocks noChangeAspect="1"/>
          </p:cNvPicPr>
          <p:nvPr/>
        </p:nvPicPr>
        <p:blipFill>
          <a:blip r:embed="rId6" cstate="print"/>
          <a:stretch>
            <a:fillRect/>
          </a:stretch>
        </p:blipFill>
        <p:spPr>
          <a:xfrm>
            <a:off x="1738436" y="1600200"/>
            <a:ext cx="8798787" cy="4267200"/>
          </a:xfrm>
          <a:prstGeom prst="rect">
            <a:avLst/>
          </a:prstGeom>
        </p:spPr>
      </p:pic>
    </p:spTree>
    <p:extLst>
      <p:ext uri="{BB962C8B-B14F-4D97-AF65-F5344CB8AC3E}">
        <p14:creationId xmlns:p14="http://schemas.microsoft.com/office/powerpoint/2010/main" val="310347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almersboarder3"/>
          <p:cNvPicPr>
            <a:picLocks noChangeAspect="1" noChangeArrowheads="1"/>
          </p:cNvPicPr>
          <p:nvPr/>
        </p:nvPicPr>
        <p:blipFill>
          <a:blip r:embed="rId3" cstate="print"/>
          <a:srcRect/>
          <a:stretch>
            <a:fillRect/>
          </a:stretch>
        </p:blipFill>
        <p:spPr bwMode="auto">
          <a:xfrm>
            <a:off x="1524000" y="0"/>
            <a:ext cx="1524000" cy="228600"/>
          </a:xfrm>
          <a:prstGeom prst="rect">
            <a:avLst/>
          </a:prstGeom>
          <a:noFill/>
          <a:ln w="9525">
            <a:noFill/>
            <a:miter lim="800000"/>
            <a:headEnd/>
            <a:tailEnd/>
          </a:ln>
        </p:spPr>
      </p:pic>
      <p:pic>
        <p:nvPicPr>
          <p:cNvPr id="4" name="Picture 5" descr="Chalmersboarder3"/>
          <p:cNvPicPr>
            <a:picLocks noChangeAspect="1" noChangeArrowheads="1"/>
          </p:cNvPicPr>
          <p:nvPr/>
        </p:nvPicPr>
        <p:blipFill>
          <a:blip r:embed="rId3" cstate="print"/>
          <a:srcRect/>
          <a:stretch>
            <a:fillRect/>
          </a:stretch>
        </p:blipFill>
        <p:spPr bwMode="auto">
          <a:xfrm>
            <a:off x="4495800" y="0"/>
            <a:ext cx="1676400" cy="228600"/>
          </a:xfrm>
          <a:prstGeom prst="rect">
            <a:avLst/>
          </a:prstGeom>
          <a:noFill/>
          <a:ln w="9525">
            <a:noFill/>
            <a:miter lim="800000"/>
            <a:headEnd/>
            <a:tailEnd/>
          </a:ln>
        </p:spPr>
      </p:pic>
      <p:pic>
        <p:nvPicPr>
          <p:cNvPr id="5" name="Picture 6" descr="Chalmersboarder3"/>
          <p:cNvPicPr>
            <a:picLocks noChangeAspect="1" noChangeArrowheads="1"/>
          </p:cNvPicPr>
          <p:nvPr/>
        </p:nvPicPr>
        <p:blipFill>
          <a:blip r:embed="rId3" cstate="print"/>
          <a:srcRect/>
          <a:stretch>
            <a:fillRect/>
          </a:stretch>
        </p:blipFill>
        <p:spPr bwMode="auto">
          <a:xfrm>
            <a:off x="3048000" y="0"/>
            <a:ext cx="1462088" cy="228600"/>
          </a:xfrm>
          <a:prstGeom prst="rect">
            <a:avLst/>
          </a:prstGeom>
          <a:noFill/>
          <a:ln w="9525">
            <a:noFill/>
            <a:miter lim="800000"/>
            <a:headEnd/>
            <a:tailEnd/>
          </a:ln>
        </p:spPr>
      </p:pic>
      <p:pic>
        <p:nvPicPr>
          <p:cNvPr id="6" name="Picture 7" descr="Chalmersboarder3"/>
          <p:cNvPicPr>
            <a:picLocks noChangeAspect="1" noChangeArrowheads="1"/>
          </p:cNvPicPr>
          <p:nvPr/>
        </p:nvPicPr>
        <p:blipFill>
          <a:blip r:embed="rId3" cstate="print"/>
          <a:srcRect/>
          <a:stretch>
            <a:fillRect/>
          </a:stretch>
        </p:blipFill>
        <p:spPr bwMode="auto">
          <a:xfrm>
            <a:off x="6172200" y="0"/>
            <a:ext cx="1676400" cy="228600"/>
          </a:xfrm>
          <a:prstGeom prst="rect">
            <a:avLst/>
          </a:prstGeom>
          <a:noFill/>
          <a:ln w="9525">
            <a:noFill/>
            <a:miter lim="800000"/>
            <a:headEnd/>
            <a:tailEnd/>
          </a:ln>
        </p:spPr>
      </p:pic>
      <p:pic>
        <p:nvPicPr>
          <p:cNvPr id="7" name="Picture 8" descr="Chalmersboarder3"/>
          <p:cNvPicPr>
            <a:picLocks noChangeAspect="1" noChangeArrowheads="1"/>
          </p:cNvPicPr>
          <p:nvPr/>
        </p:nvPicPr>
        <p:blipFill>
          <a:blip r:embed="rId3" cstate="print"/>
          <a:srcRect/>
          <a:stretch>
            <a:fillRect/>
          </a:stretch>
        </p:blipFill>
        <p:spPr bwMode="auto">
          <a:xfrm>
            <a:off x="7848600" y="0"/>
            <a:ext cx="1676400" cy="228600"/>
          </a:xfrm>
          <a:prstGeom prst="rect">
            <a:avLst/>
          </a:prstGeom>
          <a:noFill/>
          <a:ln w="9525">
            <a:noFill/>
            <a:miter lim="800000"/>
            <a:headEnd/>
            <a:tailEnd/>
          </a:ln>
        </p:spPr>
      </p:pic>
      <p:pic>
        <p:nvPicPr>
          <p:cNvPr id="8" name="Picture 9" descr="Chalmersboarder3"/>
          <p:cNvPicPr>
            <a:picLocks noChangeAspect="1" noChangeArrowheads="1"/>
          </p:cNvPicPr>
          <p:nvPr/>
        </p:nvPicPr>
        <p:blipFill>
          <a:blip r:embed="rId3" cstate="print"/>
          <a:srcRect/>
          <a:stretch>
            <a:fillRect/>
          </a:stretch>
        </p:blipFill>
        <p:spPr bwMode="auto">
          <a:xfrm>
            <a:off x="9067800" y="0"/>
            <a:ext cx="1600200" cy="228600"/>
          </a:xfrm>
          <a:prstGeom prst="rect">
            <a:avLst/>
          </a:prstGeom>
          <a:noFill/>
          <a:ln w="9525">
            <a:noFill/>
            <a:miter lim="800000"/>
            <a:headEnd/>
            <a:tailEnd/>
          </a:ln>
        </p:spPr>
      </p:pic>
      <p:pic>
        <p:nvPicPr>
          <p:cNvPr id="9" name="Picture 10" descr="Chalmersboarder3"/>
          <p:cNvPicPr>
            <a:picLocks noChangeAspect="1" noChangeArrowheads="1"/>
          </p:cNvPicPr>
          <p:nvPr/>
        </p:nvPicPr>
        <p:blipFill>
          <a:blip r:embed="rId3" cstate="print"/>
          <a:srcRect/>
          <a:stretch>
            <a:fillRect/>
          </a:stretch>
        </p:blipFill>
        <p:spPr bwMode="auto">
          <a:xfrm>
            <a:off x="1524000" y="6629400"/>
            <a:ext cx="1447800" cy="228600"/>
          </a:xfrm>
          <a:prstGeom prst="rect">
            <a:avLst/>
          </a:prstGeom>
          <a:noFill/>
          <a:ln w="9525">
            <a:noFill/>
            <a:miter lim="800000"/>
            <a:headEnd/>
            <a:tailEnd/>
          </a:ln>
        </p:spPr>
      </p:pic>
      <p:pic>
        <p:nvPicPr>
          <p:cNvPr id="10" name="Picture 11" descr="Chalmersboarder3"/>
          <p:cNvPicPr>
            <a:picLocks noChangeAspect="1" noChangeArrowheads="1"/>
          </p:cNvPicPr>
          <p:nvPr/>
        </p:nvPicPr>
        <p:blipFill>
          <a:blip r:embed="rId3" cstate="print"/>
          <a:srcRect/>
          <a:stretch>
            <a:fillRect/>
          </a:stretch>
        </p:blipFill>
        <p:spPr bwMode="auto">
          <a:xfrm>
            <a:off x="2971800" y="6629400"/>
            <a:ext cx="1524000" cy="228600"/>
          </a:xfrm>
          <a:prstGeom prst="rect">
            <a:avLst/>
          </a:prstGeom>
          <a:noFill/>
          <a:ln w="9525">
            <a:noFill/>
            <a:miter lim="800000"/>
            <a:headEnd/>
            <a:tailEnd/>
          </a:ln>
        </p:spPr>
      </p:pic>
      <p:pic>
        <p:nvPicPr>
          <p:cNvPr id="11" name="Picture 12" descr="Chalmersboarder3"/>
          <p:cNvPicPr>
            <a:picLocks noChangeAspect="1" noChangeArrowheads="1"/>
          </p:cNvPicPr>
          <p:nvPr/>
        </p:nvPicPr>
        <p:blipFill>
          <a:blip r:embed="rId3" cstate="print"/>
          <a:srcRect/>
          <a:stretch>
            <a:fillRect/>
          </a:stretch>
        </p:blipFill>
        <p:spPr bwMode="auto">
          <a:xfrm>
            <a:off x="4495800" y="6629400"/>
            <a:ext cx="1600200" cy="228600"/>
          </a:xfrm>
          <a:prstGeom prst="rect">
            <a:avLst/>
          </a:prstGeom>
          <a:noFill/>
          <a:ln w="9525">
            <a:noFill/>
            <a:miter lim="800000"/>
            <a:headEnd/>
            <a:tailEnd/>
          </a:ln>
        </p:spPr>
      </p:pic>
      <p:pic>
        <p:nvPicPr>
          <p:cNvPr id="12" name="Picture 13" descr="Chalmersboarder3"/>
          <p:cNvPicPr>
            <a:picLocks noChangeAspect="1" noChangeArrowheads="1"/>
          </p:cNvPicPr>
          <p:nvPr/>
        </p:nvPicPr>
        <p:blipFill>
          <a:blip r:embed="rId3" cstate="print"/>
          <a:srcRect/>
          <a:stretch>
            <a:fillRect/>
          </a:stretch>
        </p:blipFill>
        <p:spPr bwMode="auto">
          <a:xfrm>
            <a:off x="6096000" y="6629400"/>
            <a:ext cx="1905000" cy="228600"/>
          </a:xfrm>
          <a:prstGeom prst="rect">
            <a:avLst/>
          </a:prstGeom>
          <a:noFill/>
          <a:ln w="9525">
            <a:noFill/>
            <a:miter lim="800000"/>
            <a:headEnd/>
            <a:tailEnd/>
          </a:ln>
        </p:spPr>
      </p:pic>
      <p:pic>
        <p:nvPicPr>
          <p:cNvPr id="13" name="Picture 14" descr="Chalmersboarder3"/>
          <p:cNvPicPr>
            <a:picLocks noChangeAspect="1" noChangeArrowheads="1"/>
          </p:cNvPicPr>
          <p:nvPr/>
        </p:nvPicPr>
        <p:blipFill>
          <a:blip r:embed="rId3" cstate="print"/>
          <a:srcRect/>
          <a:stretch>
            <a:fillRect/>
          </a:stretch>
        </p:blipFill>
        <p:spPr bwMode="auto">
          <a:xfrm>
            <a:off x="7543800" y="6629400"/>
            <a:ext cx="1905000" cy="228600"/>
          </a:xfrm>
          <a:prstGeom prst="rect">
            <a:avLst/>
          </a:prstGeom>
          <a:noFill/>
          <a:ln w="9525">
            <a:noFill/>
            <a:miter lim="800000"/>
            <a:headEnd/>
            <a:tailEnd/>
          </a:ln>
        </p:spPr>
      </p:pic>
      <p:pic>
        <p:nvPicPr>
          <p:cNvPr id="14" name="Picture 15" descr="Chalmersboarder3"/>
          <p:cNvPicPr>
            <a:picLocks noChangeAspect="1" noChangeArrowheads="1"/>
          </p:cNvPicPr>
          <p:nvPr/>
        </p:nvPicPr>
        <p:blipFill>
          <a:blip r:embed="rId3" cstate="print"/>
          <a:srcRect/>
          <a:stretch>
            <a:fillRect/>
          </a:stretch>
        </p:blipFill>
        <p:spPr bwMode="auto">
          <a:xfrm>
            <a:off x="8991600" y="6629400"/>
            <a:ext cx="1676400" cy="228600"/>
          </a:xfrm>
          <a:prstGeom prst="rect">
            <a:avLst/>
          </a:prstGeom>
          <a:noFill/>
          <a:ln w="9525">
            <a:noFill/>
            <a:miter lim="800000"/>
            <a:headEnd/>
            <a:tailEnd/>
          </a:ln>
        </p:spPr>
      </p:pic>
      <p:pic>
        <p:nvPicPr>
          <p:cNvPr id="15" name="Picture 14" descr="2016-Baldrige-Award-Recipient-Logo.jpg"/>
          <p:cNvPicPr>
            <a:picLocks noChangeAspect="1"/>
          </p:cNvPicPr>
          <p:nvPr/>
        </p:nvPicPr>
        <p:blipFill>
          <a:blip r:embed="rId4" cstate="print"/>
          <a:stretch>
            <a:fillRect/>
          </a:stretch>
        </p:blipFill>
        <p:spPr>
          <a:xfrm>
            <a:off x="9829800" y="6352308"/>
            <a:ext cx="838200" cy="494375"/>
          </a:xfrm>
          <a:prstGeom prst="rect">
            <a:avLst/>
          </a:prstGeom>
        </p:spPr>
      </p:pic>
      <p:pic>
        <p:nvPicPr>
          <p:cNvPr id="16" name="Picture 15" descr="DCF LOGO HR.jpg"/>
          <p:cNvPicPr>
            <a:picLocks noChangeAspect="1"/>
          </p:cNvPicPr>
          <p:nvPr/>
        </p:nvPicPr>
        <p:blipFill>
          <a:blip r:embed="rId5" cstate="print"/>
          <a:stretch>
            <a:fillRect/>
          </a:stretch>
        </p:blipFill>
        <p:spPr>
          <a:xfrm>
            <a:off x="8915400" y="6324603"/>
            <a:ext cx="914400" cy="533399"/>
          </a:xfrm>
          <a:prstGeom prst="rect">
            <a:avLst/>
          </a:prstGeom>
        </p:spPr>
      </p:pic>
      <p:sp>
        <p:nvSpPr>
          <p:cNvPr id="19" name="Title 18"/>
          <p:cNvSpPr>
            <a:spLocks noGrp="1"/>
          </p:cNvSpPr>
          <p:nvPr>
            <p:ph type="title"/>
          </p:nvPr>
        </p:nvSpPr>
        <p:spPr>
          <a:xfrm>
            <a:off x="1209675" y="293584"/>
            <a:ext cx="9772650" cy="944563"/>
          </a:xfrm>
          <a:ln>
            <a:solidFill>
              <a:schemeClr val="tx1"/>
            </a:solidFill>
          </a:ln>
        </p:spPr>
        <p:txBody>
          <a:bodyPr>
            <a:normAutofit fontScale="90000"/>
          </a:bodyPr>
          <a:lstStyle/>
          <a:p>
            <a:r>
              <a:rPr lang="en-US" b="1" i="1" dirty="0">
                <a:latin typeface="Arial" pitchFamily="34" charset="0"/>
                <a:cs typeface="Arial" pitchFamily="34" charset="0"/>
              </a:rPr>
              <a:t>Customer Communication &amp; Response </a:t>
            </a:r>
          </a:p>
        </p:txBody>
      </p:sp>
      <p:sp>
        <p:nvSpPr>
          <p:cNvPr id="33" name="Curved Left Arrow 32"/>
          <p:cNvSpPr/>
          <p:nvPr/>
        </p:nvSpPr>
        <p:spPr>
          <a:xfrm>
            <a:off x="9753600" y="2133600"/>
            <a:ext cx="685800" cy="3657600"/>
          </a:xfrm>
          <a:prstGeom prst="curvedLeftArrow">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urved Left Arrow 35"/>
          <p:cNvSpPr/>
          <p:nvPr/>
        </p:nvSpPr>
        <p:spPr>
          <a:xfrm rot="9648066">
            <a:off x="2413344" y="2849706"/>
            <a:ext cx="676825" cy="3163663"/>
          </a:xfrm>
          <a:prstGeom prst="curvedLeftArrow">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9" name="Picture 28" descr="FORD 3-4.tif"/>
          <p:cNvPicPr>
            <a:picLocks noChangeAspect="1"/>
          </p:cNvPicPr>
          <p:nvPr/>
        </p:nvPicPr>
        <p:blipFill>
          <a:blip r:embed="rId6" cstate="print"/>
          <a:stretch>
            <a:fillRect/>
          </a:stretch>
        </p:blipFill>
        <p:spPr>
          <a:xfrm>
            <a:off x="1752600" y="3733801"/>
            <a:ext cx="2286000" cy="878799"/>
          </a:xfrm>
          <a:prstGeom prst="rect">
            <a:avLst/>
          </a:prstGeom>
        </p:spPr>
      </p:pic>
      <p:sp>
        <p:nvSpPr>
          <p:cNvPr id="37" name="Oval 36"/>
          <p:cNvSpPr/>
          <p:nvPr/>
        </p:nvSpPr>
        <p:spPr>
          <a:xfrm>
            <a:off x="4114800" y="3352800"/>
            <a:ext cx="3886200" cy="914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Strategic Plan</a:t>
            </a:r>
          </a:p>
        </p:txBody>
      </p:sp>
      <p:cxnSp>
        <p:nvCxnSpPr>
          <p:cNvPr id="41" name="Straight Arrow Connector 40"/>
          <p:cNvCxnSpPr>
            <a:stCxn id="34" idx="36"/>
            <a:endCxn id="37" idx="1"/>
          </p:cNvCxnSpPr>
          <p:nvPr/>
        </p:nvCxnSpPr>
        <p:spPr>
          <a:xfrm>
            <a:off x="2939071" y="2631377"/>
            <a:ext cx="1744851" cy="855334"/>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8" idx="36"/>
            <a:endCxn id="37" idx="0"/>
          </p:cNvCxnSpPr>
          <p:nvPr/>
        </p:nvCxnSpPr>
        <p:spPr>
          <a:xfrm>
            <a:off x="5861104" y="2631378"/>
            <a:ext cx="196796" cy="721423"/>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0" idx="36"/>
          </p:cNvCxnSpPr>
          <p:nvPr/>
        </p:nvCxnSpPr>
        <p:spPr>
          <a:xfrm flipH="1">
            <a:off x="7543800" y="2631378"/>
            <a:ext cx="1186470" cy="873823"/>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620000" y="4038600"/>
            <a:ext cx="1143000" cy="9144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43" idx="13"/>
          </p:cNvCxnSpPr>
          <p:nvPr/>
        </p:nvCxnSpPr>
        <p:spPr>
          <a:xfrm flipH="1">
            <a:off x="5249334" y="4267201"/>
            <a:ext cx="389467" cy="707503"/>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Freeform 23"/>
          <p:cNvSpPr>
            <a:spLocks noEditPoints="1"/>
          </p:cNvSpPr>
          <p:nvPr/>
        </p:nvSpPr>
        <p:spPr bwMode="gray">
          <a:xfrm>
            <a:off x="1828800" y="1600201"/>
            <a:ext cx="2411966" cy="1075419"/>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800" b="1" dirty="0">
                <a:ln>
                  <a:solidFill>
                    <a:schemeClr val="tx1"/>
                  </a:solidFill>
                </a:ln>
                <a:solidFill>
                  <a:schemeClr val="bg1"/>
                </a:solidFill>
                <a:latin typeface="Arial" pitchFamily="34" charset="0"/>
                <a:cs typeface="Arial" pitchFamily="34" charset="0"/>
              </a:rPr>
              <a:t>We Listen</a:t>
            </a:r>
          </a:p>
        </p:txBody>
      </p:sp>
      <p:sp>
        <p:nvSpPr>
          <p:cNvPr id="35" name="Freeform 15"/>
          <p:cNvSpPr>
            <a:spLocks noEditPoints="1"/>
          </p:cNvSpPr>
          <p:nvPr/>
        </p:nvSpPr>
        <p:spPr bwMode="gray">
          <a:xfrm>
            <a:off x="4191000" y="2057400"/>
            <a:ext cx="532528" cy="144668"/>
          </a:xfrm>
          <a:custGeom>
            <a:avLst/>
            <a:gdLst>
              <a:gd name="T0" fmla="*/ 111 w 181"/>
              <a:gd name="T1" fmla="*/ 15 h 49"/>
              <a:gd name="T2" fmla="*/ 149 w 181"/>
              <a:gd name="T3" fmla="*/ 7 h 49"/>
              <a:gd name="T4" fmla="*/ 153 w 181"/>
              <a:gd name="T5" fmla="*/ 46 h 49"/>
              <a:gd name="T6" fmla="*/ 171 w 181"/>
              <a:gd name="T7" fmla="*/ 35 h 49"/>
              <a:gd name="T8" fmla="*/ 181 w 181"/>
              <a:gd name="T9" fmla="*/ 25 h 49"/>
              <a:gd name="T10" fmla="*/ 178 w 181"/>
              <a:gd name="T11" fmla="*/ 30 h 49"/>
              <a:gd name="T12" fmla="*/ 174 w 181"/>
              <a:gd name="T13" fmla="*/ 30 h 49"/>
              <a:gd name="T14" fmla="*/ 170 w 181"/>
              <a:gd name="T15" fmla="*/ 34 h 49"/>
              <a:gd name="T16" fmla="*/ 165 w 181"/>
              <a:gd name="T17" fmla="*/ 38 h 49"/>
              <a:gd name="T18" fmla="*/ 155 w 181"/>
              <a:gd name="T19" fmla="*/ 45 h 49"/>
              <a:gd name="T20" fmla="*/ 141 w 181"/>
              <a:gd name="T21" fmla="*/ 42 h 49"/>
              <a:gd name="T22" fmla="*/ 79 w 181"/>
              <a:gd name="T23" fmla="*/ 34 h 49"/>
              <a:gd name="T24" fmla="*/ 66 w 181"/>
              <a:gd name="T25" fmla="*/ 35 h 49"/>
              <a:gd name="T26" fmla="*/ 7 w 181"/>
              <a:gd name="T27" fmla="*/ 32 h 49"/>
              <a:gd name="T28" fmla="*/ 0 w 181"/>
              <a:gd name="T29" fmla="*/ 22 h 49"/>
              <a:gd name="T30" fmla="*/ 18 w 181"/>
              <a:gd name="T31" fmla="*/ 20 h 49"/>
              <a:gd name="T32" fmla="*/ 24 w 181"/>
              <a:gd name="T33" fmla="*/ 19 h 49"/>
              <a:gd name="T34" fmla="*/ 26 w 181"/>
              <a:gd name="T35" fmla="*/ 21 h 49"/>
              <a:gd name="T36" fmla="*/ 44 w 181"/>
              <a:gd name="T37" fmla="*/ 20 h 49"/>
              <a:gd name="T38" fmla="*/ 61 w 181"/>
              <a:gd name="T39" fmla="*/ 17 h 49"/>
              <a:gd name="T40" fmla="*/ 74 w 181"/>
              <a:gd name="T41" fmla="*/ 18 h 49"/>
              <a:gd name="T42" fmla="*/ 101 w 181"/>
              <a:gd name="T43" fmla="*/ 15 h 49"/>
              <a:gd name="T44" fmla="*/ 114 w 181"/>
              <a:gd name="T45" fmla="*/ 15 h 49"/>
              <a:gd name="T46" fmla="*/ 128 w 181"/>
              <a:gd name="T47" fmla="*/ 14 h 49"/>
              <a:gd name="T48" fmla="*/ 146 w 181"/>
              <a:gd name="T49" fmla="*/ 10 h 49"/>
              <a:gd name="T50" fmla="*/ 150 w 181"/>
              <a:gd name="T51" fmla="*/ 10 h 49"/>
              <a:gd name="T52" fmla="*/ 152 w 181"/>
              <a:gd name="T53" fmla="*/ 9 h 49"/>
              <a:gd name="T54" fmla="*/ 153 w 181"/>
              <a:gd name="T55" fmla="*/ 11 h 49"/>
              <a:gd name="T56" fmla="*/ 157 w 181"/>
              <a:gd name="T57" fmla="*/ 12 h 49"/>
              <a:gd name="T58" fmla="*/ 164 w 181"/>
              <a:gd name="T59" fmla="*/ 15 h 49"/>
              <a:gd name="T60" fmla="*/ 167 w 181"/>
              <a:gd name="T61" fmla="*/ 14 h 49"/>
              <a:gd name="T62" fmla="*/ 170 w 181"/>
              <a:gd name="T63" fmla="*/ 16 h 49"/>
              <a:gd name="T64" fmla="*/ 172 w 181"/>
              <a:gd name="T65" fmla="*/ 16 h 49"/>
              <a:gd name="T66" fmla="*/ 178 w 181"/>
              <a:gd name="T67" fmla="*/ 18 h 49"/>
              <a:gd name="T68" fmla="*/ 181 w 181"/>
              <a:gd name="T69" fmla="*/ 23 h 49"/>
              <a:gd name="T70" fmla="*/ 181 w 181"/>
              <a:gd name="T71" fmla="*/ 25 h 49"/>
              <a:gd name="T72" fmla="*/ 17 w 181"/>
              <a:gd name="T73" fmla="*/ 22 h 49"/>
              <a:gd name="T74" fmla="*/ 22 w 181"/>
              <a:gd name="T75" fmla="*/ 25 h 49"/>
              <a:gd name="T76" fmla="*/ 25 w 181"/>
              <a:gd name="T77" fmla="*/ 25 h 49"/>
              <a:gd name="T78" fmla="*/ 35 w 181"/>
              <a:gd name="T79" fmla="*/ 25 h 49"/>
              <a:gd name="T80" fmla="*/ 38 w 181"/>
              <a:gd name="T81" fmla="*/ 26 h 49"/>
              <a:gd name="T82" fmla="*/ 47 w 181"/>
              <a:gd name="T83" fmla="*/ 28 h 49"/>
              <a:gd name="T84" fmla="*/ 45 w 181"/>
              <a:gd name="T85" fmla="*/ 25 h 49"/>
              <a:gd name="T86" fmla="*/ 46 w 181"/>
              <a:gd name="T87" fmla="*/ 26 h 49"/>
              <a:gd name="T88" fmla="*/ 144 w 181"/>
              <a:gd name="T89" fmla="*/ 20 h 49"/>
              <a:gd name="T90" fmla="*/ 148 w 181"/>
              <a:gd name="T91" fmla="*/ 35 h 49"/>
              <a:gd name="T92" fmla="*/ 148 w 181"/>
              <a:gd name="T93" fmla="*/ 36 h 49"/>
              <a:gd name="T94" fmla="*/ 150 w 181"/>
              <a:gd name="T95" fmla="*/ 13 h 49"/>
              <a:gd name="T96" fmla="*/ 149 w 181"/>
              <a:gd name="T97" fmla="*/ 40 h 49"/>
              <a:gd name="T98" fmla="*/ 151 w 181"/>
              <a:gd name="T99" fmla="*/ 10 h 49"/>
              <a:gd name="T100" fmla="*/ 151 w 181"/>
              <a:gd name="T101" fmla="*/ 40 h 49"/>
              <a:gd name="T102" fmla="*/ 152 w 181"/>
              <a:gd name="T103" fmla="*/ 39 h 49"/>
              <a:gd name="T104" fmla="*/ 158 w 181"/>
              <a:gd name="T105" fmla="*/ 36 h 49"/>
              <a:gd name="T106" fmla="*/ 158 w 181"/>
              <a:gd name="T107" fmla="*/ 33 h 49"/>
              <a:gd name="T108" fmla="*/ 152 w 181"/>
              <a:gd name="T10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49">
                <a:moveTo>
                  <a:pt x="10" y="20"/>
                </a:moveTo>
                <a:cubicBezTo>
                  <a:pt x="10" y="20"/>
                  <a:pt x="11" y="19"/>
                  <a:pt x="11" y="20"/>
                </a:cubicBezTo>
                <a:cubicBezTo>
                  <a:pt x="10" y="20"/>
                  <a:pt x="12" y="21"/>
                  <a:pt x="10" y="20"/>
                </a:cubicBezTo>
                <a:close/>
                <a:moveTo>
                  <a:pt x="112" y="15"/>
                </a:moveTo>
                <a:cubicBezTo>
                  <a:pt x="111" y="15"/>
                  <a:pt x="111" y="15"/>
                  <a:pt x="111" y="15"/>
                </a:cubicBezTo>
                <a:cubicBezTo>
                  <a:pt x="112" y="15"/>
                  <a:pt x="112" y="15"/>
                  <a:pt x="112" y="15"/>
                </a:cubicBezTo>
                <a:close/>
                <a:moveTo>
                  <a:pt x="13" y="20"/>
                </a:moveTo>
                <a:cubicBezTo>
                  <a:pt x="12" y="20"/>
                  <a:pt x="13" y="21"/>
                  <a:pt x="13" y="22"/>
                </a:cubicBezTo>
                <a:cubicBezTo>
                  <a:pt x="14" y="21"/>
                  <a:pt x="13" y="20"/>
                  <a:pt x="13" y="20"/>
                </a:cubicBezTo>
                <a:close/>
                <a:moveTo>
                  <a:pt x="149" y="7"/>
                </a:moveTo>
                <a:cubicBezTo>
                  <a:pt x="149" y="8"/>
                  <a:pt x="149" y="7"/>
                  <a:pt x="150" y="7"/>
                </a:cubicBezTo>
                <a:cubicBezTo>
                  <a:pt x="150" y="6"/>
                  <a:pt x="150" y="6"/>
                  <a:pt x="149" y="7"/>
                </a:cubicBezTo>
                <a:close/>
                <a:moveTo>
                  <a:pt x="153" y="45"/>
                </a:moveTo>
                <a:cubicBezTo>
                  <a:pt x="153" y="45"/>
                  <a:pt x="153" y="45"/>
                  <a:pt x="153" y="45"/>
                </a:cubicBezTo>
                <a:cubicBezTo>
                  <a:pt x="153" y="45"/>
                  <a:pt x="153" y="45"/>
                  <a:pt x="153" y="46"/>
                </a:cubicBezTo>
                <a:lnTo>
                  <a:pt x="153" y="45"/>
                </a:lnTo>
                <a:close/>
                <a:moveTo>
                  <a:pt x="171" y="35"/>
                </a:moveTo>
                <a:cubicBezTo>
                  <a:pt x="171" y="35"/>
                  <a:pt x="171" y="35"/>
                  <a:pt x="170" y="35"/>
                </a:cubicBezTo>
                <a:cubicBezTo>
                  <a:pt x="170" y="35"/>
                  <a:pt x="170" y="35"/>
                  <a:pt x="170" y="35"/>
                </a:cubicBezTo>
                <a:lnTo>
                  <a:pt x="171" y="35"/>
                </a:lnTo>
                <a:close/>
                <a:moveTo>
                  <a:pt x="181" y="25"/>
                </a:moveTo>
                <a:cubicBezTo>
                  <a:pt x="181" y="25"/>
                  <a:pt x="181" y="25"/>
                  <a:pt x="181" y="25"/>
                </a:cubicBezTo>
                <a:cubicBezTo>
                  <a:pt x="181" y="25"/>
                  <a:pt x="181" y="25"/>
                  <a:pt x="181" y="25"/>
                </a:cubicBezTo>
                <a:close/>
                <a:moveTo>
                  <a:pt x="181" y="25"/>
                </a:moveTo>
                <a:cubicBezTo>
                  <a:pt x="181" y="25"/>
                  <a:pt x="181" y="25"/>
                  <a:pt x="181" y="25"/>
                </a:cubicBezTo>
                <a:cubicBezTo>
                  <a:pt x="180" y="25"/>
                  <a:pt x="179" y="26"/>
                  <a:pt x="178" y="27"/>
                </a:cubicBezTo>
                <a:cubicBezTo>
                  <a:pt x="178" y="28"/>
                  <a:pt x="178" y="29"/>
                  <a:pt x="178" y="29"/>
                </a:cubicBezTo>
                <a:cubicBezTo>
                  <a:pt x="178" y="29"/>
                  <a:pt x="178" y="29"/>
                  <a:pt x="178" y="29"/>
                </a:cubicBezTo>
                <a:cubicBezTo>
                  <a:pt x="178" y="29"/>
                  <a:pt x="178" y="29"/>
                  <a:pt x="178" y="29"/>
                </a:cubicBezTo>
                <a:cubicBezTo>
                  <a:pt x="178" y="30"/>
                  <a:pt x="178" y="30"/>
                  <a:pt x="178" y="30"/>
                </a:cubicBezTo>
                <a:cubicBezTo>
                  <a:pt x="178" y="30"/>
                  <a:pt x="178" y="30"/>
                  <a:pt x="178" y="30"/>
                </a:cubicBezTo>
                <a:cubicBezTo>
                  <a:pt x="177" y="30"/>
                  <a:pt x="177" y="30"/>
                  <a:pt x="177" y="30"/>
                </a:cubicBezTo>
                <a:cubicBezTo>
                  <a:pt x="176" y="31"/>
                  <a:pt x="176" y="31"/>
                  <a:pt x="176" y="31"/>
                </a:cubicBezTo>
                <a:cubicBezTo>
                  <a:pt x="176" y="31"/>
                  <a:pt x="175" y="31"/>
                  <a:pt x="174" y="32"/>
                </a:cubicBezTo>
                <a:cubicBezTo>
                  <a:pt x="174" y="30"/>
                  <a:pt x="174" y="30"/>
                  <a:pt x="174" y="30"/>
                </a:cubicBezTo>
                <a:cubicBezTo>
                  <a:pt x="173" y="30"/>
                  <a:pt x="173" y="31"/>
                  <a:pt x="174" y="32"/>
                </a:cubicBezTo>
                <a:cubicBezTo>
                  <a:pt x="173" y="32"/>
                  <a:pt x="173" y="34"/>
                  <a:pt x="172" y="33"/>
                </a:cubicBezTo>
                <a:cubicBezTo>
                  <a:pt x="172" y="32"/>
                  <a:pt x="172" y="34"/>
                  <a:pt x="172" y="34"/>
                </a:cubicBezTo>
                <a:cubicBezTo>
                  <a:pt x="171" y="34"/>
                  <a:pt x="171" y="34"/>
                  <a:pt x="170" y="35"/>
                </a:cubicBezTo>
                <a:cubicBezTo>
                  <a:pt x="170" y="34"/>
                  <a:pt x="170" y="34"/>
                  <a:pt x="170" y="34"/>
                </a:cubicBezTo>
                <a:cubicBezTo>
                  <a:pt x="170" y="34"/>
                  <a:pt x="169" y="34"/>
                  <a:pt x="170" y="36"/>
                </a:cubicBezTo>
                <a:cubicBezTo>
                  <a:pt x="169" y="35"/>
                  <a:pt x="169" y="38"/>
                  <a:pt x="167" y="36"/>
                </a:cubicBezTo>
                <a:cubicBezTo>
                  <a:pt x="168" y="37"/>
                  <a:pt x="167" y="37"/>
                  <a:pt x="168" y="38"/>
                </a:cubicBezTo>
                <a:cubicBezTo>
                  <a:pt x="167" y="38"/>
                  <a:pt x="166" y="37"/>
                  <a:pt x="166" y="39"/>
                </a:cubicBezTo>
                <a:cubicBezTo>
                  <a:pt x="165" y="38"/>
                  <a:pt x="165" y="38"/>
                  <a:pt x="165" y="38"/>
                </a:cubicBezTo>
                <a:cubicBezTo>
                  <a:pt x="165" y="38"/>
                  <a:pt x="165" y="38"/>
                  <a:pt x="165" y="39"/>
                </a:cubicBezTo>
                <a:cubicBezTo>
                  <a:pt x="165" y="40"/>
                  <a:pt x="163" y="39"/>
                  <a:pt x="162" y="40"/>
                </a:cubicBezTo>
                <a:cubicBezTo>
                  <a:pt x="161" y="42"/>
                  <a:pt x="159" y="42"/>
                  <a:pt x="157" y="44"/>
                </a:cubicBezTo>
                <a:cubicBezTo>
                  <a:pt x="157" y="43"/>
                  <a:pt x="157" y="43"/>
                  <a:pt x="157" y="43"/>
                </a:cubicBezTo>
                <a:cubicBezTo>
                  <a:pt x="157" y="45"/>
                  <a:pt x="155" y="42"/>
                  <a:pt x="155" y="45"/>
                </a:cubicBezTo>
                <a:cubicBezTo>
                  <a:pt x="155" y="45"/>
                  <a:pt x="155" y="45"/>
                  <a:pt x="154" y="44"/>
                </a:cubicBezTo>
                <a:cubicBezTo>
                  <a:pt x="155" y="45"/>
                  <a:pt x="153" y="44"/>
                  <a:pt x="153" y="45"/>
                </a:cubicBezTo>
                <a:cubicBezTo>
                  <a:pt x="153" y="44"/>
                  <a:pt x="149" y="49"/>
                  <a:pt x="143" y="45"/>
                </a:cubicBezTo>
                <a:cubicBezTo>
                  <a:pt x="144" y="45"/>
                  <a:pt x="145" y="45"/>
                  <a:pt x="145" y="45"/>
                </a:cubicBezTo>
                <a:cubicBezTo>
                  <a:pt x="143" y="43"/>
                  <a:pt x="140" y="43"/>
                  <a:pt x="141" y="42"/>
                </a:cubicBezTo>
                <a:cubicBezTo>
                  <a:pt x="141" y="41"/>
                  <a:pt x="140" y="42"/>
                  <a:pt x="140" y="42"/>
                </a:cubicBezTo>
                <a:cubicBezTo>
                  <a:pt x="139" y="40"/>
                  <a:pt x="140" y="36"/>
                  <a:pt x="141" y="34"/>
                </a:cubicBezTo>
                <a:cubicBezTo>
                  <a:pt x="132" y="34"/>
                  <a:pt x="123" y="35"/>
                  <a:pt x="114" y="35"/>
                </a:cubicBezTo>
                <a:cubicBezTo>
                  <a:pt x="104" y="35"/>
                  <a:pt x="95" y="36"/>
                  <a:pt x="85" y="35"/>
                </a:cubicBezTo>
                <a:cubicBezTo>
                  <a:pt x="82" y="33"/>
                  <a:pt x="82" y="33"/>
                  <a:pt x="79" y="34"/>
                </a:cubicBezTo>
                <a:cubicBezTo>
                  <a:pt x="80" y="33"/>
                  <a:pt x="80" y="33"/>
                  <a:pt x="79" y="33"/>
                </a:cubicBezTo>
                <a:cubicBezTo>
                  <a:pt x="79" y="35"/>
                  <a:pt x="78" y="33"/>
                  <a:pt x="77" y="35"/>
                </a:cubicBezTo>
                <a:cubicBezTo>
                  <a:pt x="74" y="34"/>
                  <a:pt x="70" y="35"/>
                  <a:pt x="66" y="35"/>
                </a:cubicBezTo>
                <a:cubicBezTo>
                  <a:pt x="67" y="35"/>
                  <a:pt x="67" y="33"/>
                  <a:pt x="67" y="34"/>
                </a:cubicBezTo>
                <a:cubicBezTo>
                  <a:pt x="66" y="35"/>
                  <a:pt x="66" y="35"/>
                  <a:pt x="66" y="35"/>
                </a:cubicBezTo>
                <a:cubicBezTo>
                  <a:pt x="66" y="34"/>
                  <a:pt x="66" y="34"/>
                  <a:pt x="66" y="34"/>
                </a:cubicBezTo>
                <a:cubicBezTo>
                  <a:pt x="65" y="34"/>
                  <a:pt x="65" y="35"/>
                  <a:pt x="65" y="36"/>
                </a:cubicBezTo>
                <a:cubicBezTo>
                  <a:pt x="55" y="37"/>
                  <a:pt x="46" y="34"/>
                  <a:pt x="36" y="34"/>
                </a:cubicBezTo>
                <a:cubicBezTo>
                  <a:pt x="34" y="34"/>
                  <a:pt x="31" y="34"/>
                  <a:pt x="29" y="34"/>
                </a:cubicBezTo>
                <a:cubicBezTo>
                  <a:pt x="21" y="32"/>
                  <a:pt x="15" y="31"/>
                  <a:pt x="7" y="32"/>
                </a:cubicBezTo>
                <a:cubicBezTo>
                  <a:pt x="7" y="32"/>
                  <a:pt x="8" y="28"/>
                  <a:pt x="11" y="27"/>
                </a:cubicBezTo>
                <a:cubicBezTo>
                  <a:pt x="14" y="24"/>
                  <a:pt x="18" y="26"/>
                  <a:pt x="22" y="26"/>
                </a:cubicBezTo>
                <a:cubicBezTo>
                  <a:pt x="22" y="25"/>
                  <a:pt x="22" y="25"/>
                  <a:pt x="22" y="25"/>
                </a:cubicBezTo>
                <a:cubicBezTo>
                  <a:pt x="0" y="25"/>
                  <a:pt x="0" y="25"/>
                  <a:pt x="0" y="25"/>
                </a:cubicBezTo>
                <a:cubicBezTo>
                  <a:pt x="0" y="22"/>
                  <a:pt x="0" y="22"/>
                  <a:pt x="0" y="22"/>
                </a:cubicBezTo>
                <a:cubicBezTo>
                  <a:pt x="14" y="22"/>
                  <a:pt x="14" y="22"/>
                  <a:pt x="14" y="22"/>
                </a:cubicBezTo>
                <a:cubicBezTo>
                  <a:pt x="16" y="20"/>
                  <a:pt x="16" y="20"/>
                  <a:pt x="16" y="20"/>
                </a:cubicBezTo>
                <a:cubicBezTo>
                  <a:pt x="16" y="21"/>
                  <a:pt x="15" y="22"/>
                  <a:pt x="16" y="22"/>
                </a:cubicBezTo>
                <a:cubicBezTo>
                  <a:pt x="17" y="22"/>
                  <a:pt x="17" y="22"/>
                  <a:pt x="17" y="22"/>
                </a:cubicBezTo>
                <a:cubicBezTo>
                  <a:pt x="17" y="21"/>
                  <a:pt x="17" y="21"/>
                  <a:pt x="18" y="20"/>
                </a:cubicBezTo>
                <a:cubicBezTo>
                  <a:pt x="17" y="21"/>
                  <a:pt x="17" y="20"/>
                  <a:pt x="17" y="20"/>
                </a:cubicBezTo>
                <a:cubicBezTo>
                  <a:pt x="17" y="20"/>
                  <a:pt x="18" y="20"/>
                  <a:pt x="19" y="20"/>
                </a:cubicBezTo>
                <a:cubicBezTo>
                  <a:pt x="18" y="20"/>
                  <a:pt x="19" y="21"/>
                  <a:pt x="19" y="21"/>
                </a:cubicBezTo>
                <a:cubicBezTo>
                  <a:pt x="19" y="20"/>
                  <a:pt x="20" y="19"/>
                  <a:pt x="21" y="20"/>
                </a:cubicBezTo>
                <a:cubicBezTo>
                  <a:pt x="22" y="21"/>
                  <a:pt x="23" y="19"/>
                  <a:pt x="24" y="19"/>
                </a:cubicBezTo>
                <a:cubicBezTo>
                  <a:pt x="24" y="20"/>
                  <a:pt x="23" y="22"/>
                  <a:pt x="22" y="22"/>
                </a:cubicBezTo>
                <a:cubicBezTo>
                  <a:pt x="23" y="23"/>
                  <a:pt x="23" y="22"/>
                  <a:pt x="24" y="22"/>
                </a:cubicBezTo>
                <a:cubicBezTo>
                  <a:pt x="24" y="22"/>
                  <a:pt x="24" y="22"/>
                  <a:pt x="24" y="22"/>
                </a:cubicBezTo>
                <a:cubicBezTo>
                  <a:pt x="25" y="21"/>
                  <a:pt x="25" y="20"/>
                  <a:pt x="26" y="20"/>
                </a:cubicBezTo>
                <a:cubicBezTo>
                  <a:pt x="26" y="21"/>
                  <a:pt x="26" y="21"/>
                  <a:pt x="26" y="21"/>
                </a:cubicBezTo>
                <a:cubicBezTo>
                  <a:pt x="27" y="20"/>
                  <a:pt x="27" y="19"/>
                  <a:pt x="28" y="19"/>
                </a:cubicBezTo>
                <a:cubicBezTo>
                  <a:pt x="30" y="19"/>
                  <a:pt x="32" y="19"/>
                  <a:pt x="34" y="19"/>
                </a:cubicBezTo>
                <a:cubicBezTo>
                  <a:pt x="34" y="20"/>
                  <a:pt x="34" y="20"/>
                  <a:pt x="34" y="20"/>
                </a:cubicBezTo>
                <a:cubicBezTo>
                  <a:pt x="35" y="18"/>
                  <a:pt x="37" y="20"/>
                  <a:pt x="38" y="19"/>
                </a:cubicBezTo>
                <a:cubicBezTo>
                  <a:pt x="40" y="20"/>
                  <a:pt x="42" y="18"/>
                  <a:pt x="44" y="20"/>
                </a:cubicBezTo>
                <a:cubicBezTo>
                  <a:pt x="47" y="19"/>
                  <a:pt x="50" y="18"/>
                  <a:pt x="54" y="18"/>
                </a:cubicBezTo>
                <a:cubicBezTo>
                  <a:pt x="53" y="20"/>
                  <a:pt x="53" y="20"/>
                  <a:pt x="53" y="20"/>
                </a:cubicBezTo>
                <a:cubicBezTo>
                  <a:pt x="54" y="19"/>
                  <a:pt x="54" y="21"/>
                  <a:pt x="54" y="20"/>
                </a:cubicBezTo>
                <a:cubicBezTo>
                  <a:pt x="54" y="19"/>
                  <a:pt x="55" y="19"/>
                  <a:pt x="56" y="18"/>
                </a:cubicBezTo>
                <a:cubicBezTo>
                  <a:pt x="57" y="19"/>
                  <a:pt x="60" y="18"/>
                  <a:pt x="61" y="17"/>
                </a:cubicBezTo>
                <a:cubicBezTo>
                  <a:pt x="61" y="18"/>
                  <a:pt x="61" y="18"/>
                  <a:pt x="61" y="18"/>
                </a:cubicBezTo>
                <a:cubicBezTo>
                  <a:pt x="63" y="16"/>
                  <a:pt x="64" y="18"/>
                  <a:pt x="66" y="18"/>
                </a:cubicBezTo>
                <a:cubicBezTo>
                  <a:pt x="66" y="18"/>
                  <a:pt x="67" y="19"/>
                  <a:pt x="67" y="19"/>
                </a:cubicBezTo>
                <a:cubicBezTo>
                  <a:pt x="68" y="18"/>
                  <a:pt x="69" y="18"/>
                  <a:pt x="70" y="17"/>
                </a:cubicBezTo>
                <a:cubicBezTo>
                  <a:pt x="71" y="17"/>
                  <a:pt x="73" y="17"/>
                  <a:pt x="74" y="18"/>
                </a:cubicBezTo>
                <a:cubicBezTo>
                  <a:pt x="78" y="16"/>
                  <a:pt x="82" y="17"/>
                  <a:pt x="86" y="16"/>
                </a:cubicBezTo>
                <a:cubicBezTo>
                  <a:pt x="87" y="17"/>
                  <a:pt x="87" y="17"/>
                  <a:pt x="87" y="17"/>
                </a:cubicBezTo>
                <a:cubicBezTo>
                  <a:pt x="91" y="14"/>
                  <a:pt x="96" y="17"/>
                  <a:pt x="99" y="15"/>
                </a:cubicBezTo>
                <a:cubicBezTo>
                  <a:pt x="99" y="17"/>
                  <a:pt x="99" y="17"/>
                  <a:pt x="99" y="17"/>
                </a:cubicBezTo>
                <a:cubicBezTo>
                  <a:pt x="100" y="18"/>
                  <a:pt x="101" y="17"/>
                  <a:pt x="101" y="15"/>
                </a:cubicBezTo>
                <a:cubicBezTo>
                  <a:pt x="102" y="16"/>
                  <a:pt x="104" y="14"/>
                  <a:pt x="105" y="16"/>
                </a:cubicBezTo>
                <a:cubicBezTo>
                  <a:pt x="106" y="16"/>
                  <a:pt x="106" y="15"/>
                  <a:pt x="107" y="15"/>
                </a:cubicBezTo>
                <a:cubicBezTo>
                  <a:pt x="109" y="16"/>
                  <a:pt x="110" y="15"/>
                  <a:pt x="111" y="15"/>
                </a:cubicBezTo>
                <a:cubicBezTo>
                  <a:pt x="111" y="16"/>
                  <a:pt x="111" y="16"/>
                  <a:pt x="112" y="16"/>
                </a:cubicBezTo>
                <a:cubicBezTo>
                  <a:pt x="113" y="16"/>
                  <a:pt x="115" y="17"/>
                  <a:pt x="114" y="15"/>
                </a:cubicBezTo>
                <a:cubicBezTo>
                  <a:pt x="116" y="16"/>
                  <a:pt x="119" y="13"/>
                  <a:pt x="121" y="15"/>
                </a:cubicBezTo>
                <a:cubicBezTo>
                  <a:pt x="121" y="15"/>
                  <a:pt x="122" y="15"/>
                  <a:pt x="122" y="14"/>
                </a:cubicBezTo>
                <a:cubicBezTo>
                  <a:pt x="124" y="14"/>
                  <a:pt x="126" y="15"/>
                  <a:pt x="128" y="14"/>
                </a:cubicBezTo>
                <a:cubicBezTo>
                  <a:pt x="128" y="15"/>
                  <a:pt x="127" y="15"/>
                  <a:pt x="128" y="15"/>
                </a:cubicBezTo>
                <a:cubicBezTo>
                  <a:pt x="128" y="15"/>
                  <a:pt x="128" y="15"/>
                  <a:pt x="128" y="14"/>
                </a:cubicBezTo>
                <a:cubicBezTo>
                  <a:pt x="132" y="13"/>
                  <a:pt x="135" y="15"/>
                  <a:pt x="138" y="15"/>
                </a:cubicBezTo>
                <a:cubicBezTo>
                  <a:pt x="139" y="15"/>
                  <a:pt x="140" y="15"/>
                  <a:pt x="141" y="15"/>
                </a:cubicBezTo>
                <a:cubicBezTo>
                  <a:pt x="137" y="9"/>
                  <a:pt x="143" y="0"/>
                  <a:pt x="152" y="3"/>
                </a:cubicBezTo>
                <a:cubicBezTo>
                  <a:pt x="152" y="3"/>
                  <a:pt x="147" y="5"/>
                  <a:pt x="146" y="8"/>
                </a:cubicBezTo>
                <a:cubicBezTo>
                  <a:pt x="146" y="9"/>
                  <a:pt x="146" y="10"/>
                  <a:pt x="146" y="10"/>
                </a:cubicBezTo>
                <a:cubicBezTo>
                  <a:pt x="146" y="10"/>
                  <a:pt x="146" y="10"/>
                  <a:pt x="146" y="9"/>
                </a:cubicBezTo>
                <a:cubicBezTo>
                  <a:pt x="147" y="9"/>
                  <a:pt x="148" y="8"/>
                  <a:pt x="148" y="9"/>
                </a:cubicBezTo>
                <a:cubicBezTo>
                  <a:pt x="150" y="9"/>
                  <a:pt x="150" y="9"/>
                  <a:pt x="150" y="9"/>
                </a:cubicBezTo>
                <a:cubicBezTo>
                  <a:pt x="151" y="8"/>
                  <a:pt x="151" y="8"/>
                  <a:pt x="151" y="8"/>
                </a:cubicBezTo>
                <a:cubicBezTo>
                  <a:pt x="151" y="9"/>
                  <a:pt x="150" y="9"/>
                  <a:pt x="150" y="10"/>
                </a:cubicBezTo>
                <a:cubicBezTo>
                  <a:pt x="150" y="10"/>
                  <a:pt x="150" y="10"/>
                  <a:pt x="150" y="10"/>
                </a:cubicBezTo>
                <a:cubicBezTo>
                  <a:pt x="151" y="9"/>
                  <a:pt x="151" y="9"/>
                  <a:pt x="152" y="8"/>
                </a:cubicBezTo>
                <a:cubicBezTo>
                  <a:pt x="152" y="8"/>
                  <a:pt x="152" y="8"/>
                  <a:pt x="152" y="8"/>
                </a:cubicBezTo>
                <a:cubicBezTo>
                  <a:pt x="152" y="8"/>
                  <a:pt x="152" y="8"/>
                  <a:pt x="153" y="8"/>
                </a:cubicBezTo>
                <a:cubicBezTo>
                  <a:pt x="152" y="8"/>
                  <a:pt x="152" y="9"/>
                  <a:pt x="152" y="9"/>
                </a:cubicBezTo>
                <a:cubicBezTo>
                  <a:pt x="153" y="8"/>
                  <a:pt x="153" y="8"/>
                  <a:pt x="153" y="8"/>
                </a:cubicBezTo>
                <a:cubicBezTo>
                  <a:pt x="153" y="10"/>
                  <a:pt x="154" y="8"/>
                  <a:pt x="155" y="9"/>
                </a:cubicBezTo>
                <a:cubicBezTo>
                  <a:pt x="154" y="10"/>
                  <a:pt x="153" y="10"/>
                  <a:pt x="153" y="11"/>
                </a:cubicBezTo>
                <a:cubicBezTo>
                  <a:pt x="152" y="11"/>
                  <a:pt x="153" y="11"/>
                  <a:pt x="153" y="11"/>
                </a:cubicBezTo>
                <a:cubicBezTo>
                  <a:pt x="153" y="11"/>
                  <a:pt x="153" y="11"/>
                  <a:pt x="153" y="11"/>
                </a:cubicBezTo>
                <a:cubicBezTo>
                  <a:pt x="154" y="11"/>
                  <a:pt x="154" y="9"/>
                  <a:pt x="155" y="9"/>
                </a:cubicBezTo>
                <a:cubicBezTo>
                  <a:pt x="154" y="10"/>
                  <a:pt x="154" y="10"/>
                  <a:pt x="154" y="10"/>
                </a:cubicBezTo>
                <a:cubicBezTo>
                  <a:pt x="155" y="10"/>
                  <a:pt x="156" y="9"/>
                  <a:pt x="156" y="9"/>
                </a:cubicBezTo>
                <a:cubicBezTo>
                  <a:pt x="156" y="10"/>
                  <a:pt x="157" y="10"/>
                  <a:pt x="158" y="11"/>
                </a:cubicBezTo>
                <a:cubicBezTo>
                  <a:pt x="157" y="12"/>
                  <a:pt x="157" y="12"/>
                  <a:pt x="157" y="12"/>
                </a:cubicBezTo>
                <a:cubicBezTo>
                  <a:pt x="159" y="10"/>
                  <a:pt x="159" y="11"/>
                  <a:pt x="159" y="11"/>
                </a:cubicBezTo>
                <a:cubicBezTo>
                  <a:pt x="160" y="12"/>
                  <a:pt x="161" y="11"/>
                  <a:pt x="161" y="13"/>
                </a:cubicBezTo>
                <a:cubicBezTo>
                  <a:pt x="162" y="13"/>
                  <a:pt x="164" y="13"/>
                  <a:pt x="165" y="14"/>
                </a:cubicBezTo>
                <a:cubicBezTo>
                  <a:pt x="164" y="15"/>
                  <a:pt x="164" y="15"/>
                  <a:pt x="164" y="15"/>
                </a:cubicBezTo>
                <a:cubicBezTo>
                  <a:pt x="164" y="14"/>
                  <a:pt x="164" y="15"/>
                  <a:pt x="164" y="15"/>
                </a:cubicBezTo>
                <a:cubicBezTo>
                  <a:pt x="164" y="15"/>
                  <a:pt x="164" y="15"/>
                  <a:pt x="165" y="15"/>
                </a:cubicBezTo>
                <a:cubicBezTo>
                  <a:pt x="165" y="14"/>
                  <a:pt x="165" y="14"/>
                  <a:pt x="166" y="14"/>
                </a:cubicBezTo>
                <a:cubicBezTo>
                  <a:pt x="166" y="14"/>
                  <a:pt x="166" y="14"/>
                  <a:pt x="166" y="14"/>
                </a:cubicBezTo>
                <a:cubicBezTo>
                  <a:pt x="166" y="14"/>
                  <a:pt x="166" y="14"/>
                  <a:pt x="166" y="14"/>
                </a:cubicBezTo>
                <a:cubicBezTo>
                  <a:pt x="166" y="14"/>
                  <a:pt x="166" y="14"/>
                  <a:pt x="167" y="14"/>
                </a:cubicBezTo>
                <a:cubicBezTo>
                  <a:pt x="167" y="14"/>
                  <a:pt x="168" y="14"/>
                  <a:pt x="168" y="14"/>
                </a:cubicBezTo>
                <a:cubicBezTo>
                  <a:pt x="168" y="15"/>
                  <a:pt x="168" y="15"/>
                  <a:pt x="168" y="15"/>
                </a:cubicBezTo>
                <a:cubicBezTo>
                  <a:pt x="169" y="14"/>
                  <a:pt x="169" y="14"/>
                  <a:pt x="169" y="15"/>
                </a:cubicBezTo>
                <a:cubicBezTo>
                  <a:pt x="169" y="15"/>
                  <a:pt x="170" y="15"/>
                  <a:pt x="170" y="15"/>
                </a:cubicBezTo>
                <a:cubicBezTo>
                  <a:pt x="170" y="16"/>
                  <a:pt x="170" y="16"/>
                  <a:pt x="170" y="16"/>
                </a:cubicBezTo>
                <a:cubicBezTo>
                  <a:pt x="170" y="16"/>
                  <a:pt x="171" y="16"/>
                  <a:pt x="171" y="15"/>
                </a:cubicBezTo>
                <a:cubicBezTo>
                  <a:pt x="171" y="15"/>
                  <a:pt x="171" y="16"/>
                  <a:pt x="171" y="16"/>
                </a:cubicBezTo>
                <a:cubicBezTo>
                  <a:pt x="172" y="16"/>
                  <a:pt x="172" y="16"/>
                  <a:pt x="172" y="16"/>
                </a:cubicBezTo>
                <a:cubicBezTo>
                  <a:pt x="172" y="16"/>
                  <a:pt x="172" y="16"/>
                  <a:pt x="172" y="16"/>
                </a:cubicBezTo>
                <a:cubicBezTo>
                  <a:pt x="172" y="16"/>
                  <a:pt x="172" y="16"/>
                  <a:pt x="172" y="16"/>
                </a:cubicBezTo>
                <a:cubicBezTo>
                  <a:pt x="172" y="16"/>
                  <a:pt x="172" y="16"/>
                  <a:pt x="172" y="16"/>
                </a:cubicBezTo>
                <a:cubicBezTo>
                  <a:pt x="172" y="16"/>
                  <a:pt x="172" y="16"/>
                  <a:pt x="173" y="17"/>
                </a:cubicBezTo>
                <a:cubicBezTo>
                  <a:pt x="175" y="16"/>
                  <a:pt x="175" y="18"/>
                  <a:pt x="177" y="18"/>
                </a:cubicBezTo>
                <a:cubicBezTo>
                  <a:pt x="177" y="19"/>
                  <a:pt x="177" y="19"/>
                  <a:pt x="177" y="19"/>
                </a:cubicBezTo>
                <a:cubicBezTo>
                  <a:pt x="178" y="18"/>
                  <a:pt x="178" y="18"/>
                  <a:pt x="178" y="18"/>
                </a:cubicBezTo>
                <a:cubicBezTo>
                  <a:pt x="178" y="18"/>
                  <a:pt x="178" y="18"/>
                  <a:pt x="178" y="18"/>
                </a:cubicBezTo>
                <a:cubicBezTo>
                  <a:pt x="178" y="18"/>
                  <a:pt x="178" y="18"/>
                  <a:pt x="178" y="18"/>
                </a:cubicBezTo>
                <a:cubicBezTo>
                  <a:pt x="178" y="18"/>
                  <a:pt x="178" y="18"/>
                  <a:pt x="178" y="18"/>
                </a:cubicBezTo>
                <a:cubicBezTo>
                  <a:pt x="178" y="22"/>
                  <a:pt x="178" y="12"/>
                  <a:pt x="178" y="21"/>
                </a:cubicBezTo>
                <a:cubicBezTo>
                  <a:pt x="179" y="21"/>
                  <a:pt x="180" y="22"/>
                  <a:pt x="181" y="23"/>
                </a:cubicBezTo>
                <a:cubicBezTo>
                  <a:pt x="181" y="23"/>
                  <a:pt x="181" y="23"/>
                  <a:pt x="181" y="23"/>
                </a:cubicBezTo>
                <a:cubicBezTo>
                  <a:pt x="181" y="23"/>
                  <a:pt x="181" y="23"/>
                  <a:pt x="181" y="23"/>
                </a:cubicBezTo>
                <a:cubicBezTo>
                  <a:pt x="181" y="23"/>
                  <a:pt x="181" y="23"/>
                  <a:pt x="181" y="23"/>
                </a:cubicBezTo>
                <a:cubicBezTo>
                  <a:pt x="181" y="24"/>
                  <a:pt x="181" y="24"/>
                  <a:pt x="181" y="24"/>
                </a:cubicBezTo>
                <a:cubicBezTo>
                  <a:pt x="181" y="25"/>
                  <a:pt x="181" y="25"/>
                  <a:pt x="181" y="25"/>
                </a:cubicBezTo>
                <a:cubicBezTo>
                  <a:pt x="181" y="25"/>
                  <a:pt x="181" y="25"/>
                  <a:pt x="181" y="25"/>
                </a:cubicBezTo>
                <a:close/>
                <a:moveTo>
                  <a:pt x="17" y="22"/>
                </a:moveTo>
                <a:cubicBezTo>
                  <a:pt x="17" y="22"/>
                  <a:pt x="17" y="22"/>
                  <a:pt x="17" y="22"/>
                </a:cubicBezTo>
                <a:cubicBezTo>
                  <a:pt x="17" y="22"/>
                  <a:pt x="17" y="22"/>
                  <a:pt x="17" y="22"/>
                </a:cubicBezTo>
                <a:cubicBezTo>
                  <a:pt x="17" y="22"/>
                  <a:pt x="17" y="22"/>
                  <a:pt x="17" y="22"/>
                </a:cubicBezTo>
                <a:close/>
                <a:moveTo>
                  <a:pt x="21" y="22"/>
                </a:moveTo>
                <a:cubicBezTo>
                  <a:pt x="21" y="22"/>
                  <a:pt x="21" y="22"/>
                  <a:pt x="20" y="22"/>
                </a:cubicBezTo>
                <a:lnTo>
                  <a:pt x="21" y="22"/>
                </a:lnTo>
                <a:close/>
                <a:moveTo>
                  <a:pt x="23" y="25"/>
                </a:moveTo>
                <a:cubicBezTo>
                  <a:pt x="22" y="25"/>
                  <a:pt x="22" y="25"/>
                  <a:pt x="22" y="25"/>
                </a:cubicBezTo>
                <a:cubicBezTo>
                  <a:pt x="22" y="25"/>
                  <a:pt x="22" y="26"/>
                  <a:pt x="22" y="26"/>
                </a:cubicBezTo>
                <a:cubicBezTo>
                  <a:pt x="22" y="26"/>
                  <a:pt x="23" y="25"/>
                  <a:pt x="23" y="25"/>
                </a:cubicBezTo>
                <a:close/>
                <a:moveTo>
                  <a:pt x="26" y="26"/>
                </a:moveTo>
                <a:cubicBezTo>
                  <a:pt x="26" y="26"/>
                  <a:pt x="26" y="26"/>
                  <a:pt x="26" y="25"/>
                </a:cubicBezTo>
                <a:cubicBezTo>
                  <a:pt x="25" y="25"/>
                  <a:pt x="25" y="25"/>
                  <a:pt x="25" y="25"/>
                </a:cubicBezTo>
                <a:cubicBezTo>
                  <a:pt x="25" y="26"/>
                  <a:pt x="25" y="27"/>
                  <a:pt x="26" y="26"/>
                </a:cubicBezTo>
                <a:cubicBezTo>
                  <a:pt x="26" y="26"/>
                  <a:pt x="26" y="26"/>
                  <a:pt x="26" y="26"/>
                </a:cubicBezTo>
                <a:close/>
                <a:moveTo>
                  <a:pt x="35" y="25"/>
                </a:moveTo>
                <a:cubicBezTo>
                  <a:pt x="35" y="25"/>
                  <a:pt x="35" y="25"/>
                  <a:pt x="35" y="25"/>
                </a:cubicBezTo>
                <a:cubicBezTo>
                  <a:pt x="35" y="25"/>
                  <a:pt x="35" y="25"/>
                  <a:pt x="35" y="25"/>
                </a:cubicBezTo>
                <a:close/>
                <a:moveTo>
                  <a:pt x="36" y="29"/>
                </a:moveTo>
                <a:cubicBezTo>
                  <a:pt x="36" y="29"/>
                  <a:pt x="36" y="29"/>
                  <a:pt x="35" y="30"/>
                </a:cubicBezTo>
                <a:cubicBezTo>
                  <a:pt x="36" y="29"/>
                  <a:pt x="36" y="29"/>
                  <a:pt x="36" y="29"/>
                </a:cubicBezTo>
                <a:close/>
                <a:moveTo>
                  <a:pt x="42" y="26"/>
                </a:moveTo>
                <a:cubicBezTo>
                  <a:pt x="41" y="27"/>
                  <a:pt x="40" y="26"/>
                  <a:pt x="38" y="26"/>
                </a:cubicBezTo>
                <a:cubicBezTo>
                  <a:pt x="39" y="27"/>
                  <a:pt x="40" y="27"/>
                  <a:pt x="41" y="27"/>
                </a:cubicBezTo>
                <a:cubicBezTo>
                  <a:pt x="41" y="28"/>
                  <a:pt x="41" y="28"/>
                  <a:pt x="41" y="28"/>
                </a:cubicBezTo>
                <a:cubicBezTo>
                  <a:pt x="41" y="28"/>
                  <a:pt x="42" y="28"/>
                  <a:pt x="42" y="28"/>
                </a:cubicBezTo>
                <a:cubicBezTo>
                  <a:pt x="42" y="27"/>
                  <a:pt x="42" y="26"/>
                  <a:pt x="42" y="26"/>
                </a:cubicBezTo>
                <a:close/>
                <a:moveTo>
                  <a:pt x="47" y="28"/>
                </a:moveTo>
                <a:cubicBezTo>
                  <a:pt x="47" y="28"/>
                  <a:pt x="47" y="28"/>
                  <a:pt x="47" y="28"/>
                </a:cubicBezTo>
                <a:cubicBezTo>
                  <a:pt x="47" y="28"/>
                  <a:pt x="47" y="28"/>
                  <a:pt x="47" y="28"/>
                </a:cubicBezTo>
                <a:close/>
                <a:moveTo>
                  <a:pt x="47" y="27"/>
                </a:moveTo>
                <a:cubicBezTo>
                  <a:pt x="47" y="27"/>
                  <a:pt x="46" y="26"/>
                  <a:pt x="46" y="25"/>
                </a:cubicBezTo>
                <a:cubicBezTo>
                  <a:pt x="45" y="25"/>
                  <a:pt x="45" y="25"/>
                  <a:pt x="45" y="25"/>
                </a:cubicBezTo>
                <a:cubicBezTo>
                  <a:pt x="45" y="26"/>
                  <a:pt x="45" y="26"/>
                  <a:pt x="45" y="27"/>
                </a:cubicBezTo>
                <a:cubicBezTo>
                  <a:pt x="45" y="27"/>
                  <a:pt x="44" y="27"/>
                  <a:pt x="44" y="27"/>
                </a:cubicBezTo>
                <a:cubicBezTo>
                  <a:pt x="44" y="27"/>
                  <a:pt x="44" y="27"/>
                  <a:pt x="44" y="27"/>
                </a:cubicBezTo>
                <a:cubicBezTo>
                  <a:pt x="44" y="27"/>
                  <a:pt x="44" y="27"/>
                  <a:pt x="44" y="28"/>
                </a:cubicBezTo>
                <a:cubicBezTo>
                  <a:pt x="44" y="27"/>
                  <a:pt x="46" y="27"/>
                  <a:pt x="46" y="26"/>
                </a:cubicBezTo>
                <a:cubicBezTo>
                  <a:pt x="47" y="27"/>
                  <a:pt x="47" y="27"/>
                  <a:pt x="47" y="28"/>
                </a:cubicBezTo>
                <a:cubicBezTo>
                  <a:pt x="47" y="28"/>
                  <a:pt x="47" y="27"/>
                  <a:pt x="47" y="27"/>
                </a:cubicBezTo>
                <a:close/>
                <a:moveTo>
                  <a:pt x="144" y="20"/>
                </a:moveTo>
                <a:cubicBezTo>
                  <a:pt x="144" y="20"/>
                  <a:pt x="144" y="20"/>
                  <a:pt x="144" y="20"/>
                </a:cubicBezTo>
                <a:cubicBezTo>
                  <a:pt x="144" y="20"/>
                  <a:pt x="144" y="20"/>
                  <a:pt x="144" y="20"/>
                </a:cubicBezTo>
                <a:close/>
                <a:moveTo>
                  <a:pt x="148" y="12"/>
                </a:moveTo>
                <a:cubicBezTo>
                  <a:pt x="147" y="11"/>
                  <a:pt x="147" y="11"/>
                  <a:pt x="147" y="11"/>
                </a:cubicBezTo>
                <a:cubicBezTo>
                  <a:pt x="147" y="11"/>
                  <a:pt x="147" y="11"/>
                  <a:pt x="146" y="11"/>
                </a:cubicBezTo>
                <a:cubicBezTo>
                  <a:pt x="147" y="12"/>
                  <a:pt x="147" y="12"/>
                  <a:pt x="148" y="12"/>
                </a:cubicBezTo>
                <a:close/>
                <a:moveTo>
                  <a:pt x="148" y="35"/>
                </a:moveTo>
                <a:cubicBezTo>
                  <a:pt x="148" y="34"/>
                  <a:pt x="148" y="34"/>
                  <a:pt x="148" y="34"/>
                </a:cubicBezTo>
                <a:cubicBezTo>
                  <a:pt x="148" y="34"/>
                  <a:pt x="148" y="35"/>
                  <a:pt x="147" y="35"/>
                </a:cubicBezTo>
                <a:cubicBezTo>
                  <a:pt x="147" y="35"/>
                  <a:pt x="147" y="35"/>
                  <a:pt x="148" y="36"/>
                </a:cubicBezTo>
                <a:cubicBezTo>
                  <a:pt x="148" y="36"/>
                  <a:pt x="148" y="36"/>
                  <a:pt x="148" y="36"/>
                </a:cubicBezTo>
                <a:cubicBezTo>
                  <a:pt x="148" y="36"/>
                  <a:pt x="148" y="36"/>
                  <a:pt x="148" y="36"/>
                </a:cubicBezTo>
                <a:cubicBezTo>
                  <a:pt x="148" y="36"/>
                  <a:pt x="148" y="34"/>
                  <a:pt x="148" y="35"/>
                </a:cubicBezTo>
                <a:close/>
                <a:moveTo>
                  <a:pt x="150" y="13"/>
                </a:moveTo>
                <a:cubicBezTo>
                  <a:pt x="149" y="12"/>
                  <a:pt x="149" y="12"/>
                  <a:pt x="149" y="12"/>
                </a:cubicBezTo>
                <a:cubicBezTo>
                  <a:pt x="149" y="13"/>
                  <a:pt x="148" y="14"/>
                  <a:pt x="149" y="13"/>
                </a:cubicBezTo>
                <a:cubicBezTo>
                  <a:pt x="149" y="13"/>
                  <a:pt x="150" y="13"/>
                  <a:pt x="150" y="13"/>
                </a:cubicBezTo>
                <a:close/>
                <a:moveTo>
                  <a:pt x="150" y="41"/>
                </a:moveTo>
                <a:cubicBezTo>
                  <a:pt x="150" y="41"/>
                  <a:pt x="150" y="41"/>
                  <a:pt x="150" y="40"/>
                </a:cubicBezTo>
                <a:cubicBezTo>
                  <a:pt x="149" y="39"/>
                  <a:pt x="149" y="39"/>
                  <a:pt x="149" y="39"/>
                </a:cubicBezTo>
                <a:cubicBezTo>
                  <a:pt x="149" y="39"/>
                  <a:pt x="150" y="40"/>
                  <a:pt x="150" y="41"/>
                </a:cubicBezTo>
                <a:cubicBezTo>
                  <a:pt x="149" y="40"/>
                  <a:pt x="149" y="40"/>
                  <a:pt x="149" y="40"/>
                </a:cubicBezTo>
                <a:cubicBezTo>
                  <a:pt x="150" y="42"/>
                  <a:pt x="150" y="41"/>
                  <a:pt x="150" y="41"/>
                </a:cubicBezTo>
                <a:close/>
                <a:moveTo>
                  <a:pt x="151" y="10"/>
                </a:moveTo>
                <a:cubicBezTo>
                  <a:pt x="151" y="10"/>
                  <a:pt x="151" y="10"/>
                  <a:pt x="151" y="10"/>
                </a:cubicBezTo>
                <a:cubicBezTo>
                  <a:pt x="151" y="10"/>
                  <a:pt x="151" y="10"/>
                  <a:pt x="151" y="10"/>
                </a:cubicBezTo>
                <a:cubicBezTo>
                  <a:pt x="151" y="10"/>
                  <a:pt x="151" y="10"/>
                  <a:pt x="151" y="10"/>
                </a:cubicBezTo>
                <a:close/>
                <a:moveTo>
                  <a:pt x="152" y="40"/>
                </a:moveTo>
                <a:cubicBezTo>
                  <a:pt x="152" y="40"/>
                  <a:pt x="151" y="40"/>
                  <a:pt x="151" y="40"/>
                </a:cubicBezTo>
                <a:cubicBezTo>
                  <a:pt x="152" y="40"/>
                  <a:pt x="151" y="38"/>
                  <a:pt x="151" y="38"/>
                </a:cubicBezTo>
                <a:cubicBezTo>
                  <a:pt x="150" y="39"/>
                  <a:pt x="151" y="39"/>
                  <a:pt x="151" y="39"/>
                </a:cubicBezTo>
                <a:cubicBezTo>
                  <a:pt x="151" y="40"/>
                  <a:pt x="151" y="40"/>
                  <a:pt x="151" y="40"/>
                </a:cubicBezTo>
                <a:cubicBezTo>
                  <a:pt x="151" y="41"/>
                  <a:pt x="150" y="40"/>
                  <a:pt x="151" y="41"/>
                </a:cubicBezTo>
                <a:cubicBezTo>
                  <a:pt x="151" y="41"/>
                  <a:pt x="151" y="41"/>
                  <a:pt x="151" y="41"/>
                </a:cubicBezTo>
                <a:cubicBezTo>
                  <a:pt x="151" y="40"/>
                  <a:pt x="152" y="40"/>
                  <a:pt x="152" y="40"/>
                </a:cubicBezTo>
                <a:close/>
                <a:moveTo>
                  <a:pt x="152" y="39"/>
                </a:moveTo>
                <a:cubicBezTo>
                  <a:pt x="152" y="39"/>
                  <a:pt x="152" y="39"/>
                  <a:pt x="152" y="39"/>
                </a:cubicBezTo>
                <a:cubicBezTo>
                  <a:pt x="152" y="39"/>
                  <a:pt x="152" y="39"/>
                  <a:pt x="152" y="39"/>
                </a:cubicBezTo>
                <a:cubicBezTo>
                  <a:pt x="152" y="39"/>
                  <a:pt x="152" y="39"/>
                  <a:pt x="152" y="39"/>
                </a:cubicBezTo>
                <a:close/>
                <a:moveTo>
                  <a:pt x="158" y="36"/>
                </a:moveTo>
                <a:cubicBezTo>
                  <a:pt x="157" y="36"/>
                  <a:pt x="157" y="36"/>
                  <a:pt x="157" y="36"/>
                </a:cubicBezTo>
                <a:cubicBezTo>
                  <a:pt x="158" y="37"/>
                  <a:pt x="158" y="36"/>
                  <a:pt x="158" y="36"/>
                </a:cubicBezTo>
                <a:close/>
                <a:moveTo>
                  <a:pt x="158" y="33"/>
                </a:moveTo>
                <a:cubicBezTo>
                  <a:pt x="158" y="33"/>
                  <a:pt x="158" y="33"/>
                  <a:pt x="158" y="33"/>
                </a:cubicBezTo>
                <a:cubicBezTo>
                  <a:pt x="158" y="33"/>
                  <a:pt x="158" y="33"/>
                  <a:pt x="158" y="33"/>
                </a:cubicBezTo>
                <a:cubicBezTo>
                  <a:pt x="158" y="33"/>
                  <a:pt x="158" y="33"/>
                  <a:pt x="158" y="33"/>
                </a:cubicBezTo>
                <a:cubicBezTo>
                  <a:pt x="158" y="33"/>
                  <a:pt x="158" y="33"/>
                  <a:pt x="158" y="33"/>
                </a:cubicBezTo>
                <a:close/>
                <a:moveTo>
                  <a:pt x="166" y="14"/>
                </a:moveTo>
                <a:cubicBezTo>
                  <a:pt x="165" y="13"/>
                  <a:pt x="165" y="13"/>
                  <a:pt x="164" y="13"/>
                </a:cubicBezTo>
                <a:cubicBezTo>
                  <a:pt x="165" y="13"/>
                  <a:pt x="165" y="14"/>
                  <a:pt x="166" y="14"/>
                </a:cubicBezTo>
                <a:close/>
                <a:moveTo>
                  <a:pt x="151" y="8"/>
                </a:moveTo>
                <a:cubicBezTo>
                  <a:pt x="152" y="8"/>
                  <a:pt x="152" y="8"/>
                  <a:pt x="152" y="8"/>
                </a:cubicBezTo>
                <a:cubicBezTo>
                  <a:pt x="152" y="8"/>
                  <a:pt x="152" y="8"/>
                  <a:pt x="151" y="8"/>
                </a:cubicBezTo>
                <a:close/>
                <a:moveTo>
                  <a:pt x="149" y="9"/>
                </a:moveTo>
                <a:cubicBezTo>
                  <a:pt x="150" y="8"/>
                  <a:pt x="150" y="7"/>
                  <a:pt x="150" y="7"/>
                </a:cubicBezTo>
                <a:lnTo>
                  <a:pt x="149" y="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de-DE"/>
          </a:p>
        </p:txBody>
      </p:sp>
      <p:sp>
        <p:nvSpPr>
          <p:cNvPr id="38" name="Freeform 23"/>
          <p:cNvSpPr>
            <a:spLocks noEditPoints="1"/>
          </p:cNvSpPr>
          <p:nvPr/>
        </p:nvSpPr>
        <p:spPr bwMode="gray">
          <a:xfrm>
            <a:off x="4750834" y="1600201"/>
            <a:ext cx="2411966" cy="1075419"/>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800" b="1" dirty="0">
                <a:ln>
                  <a:solidFill>
                    <a:schemeClr val="tx1"/>
                  </a:solidFill>
                </a:ln>
                <a:solidFill>
                  <a:schemeClr val="bg1"/>
                </a:solidFill>
                <a:latin typeface="Arial" pitchFamily="34" charset="0"/>
                <a:cs typeface="Arial" pitchFamily="34" charset="0"/>
              </a:rPr>
              <a:t>We  Analyze</a:t>
            </a:r>
          </a:p>
        </p:txBody>
      </p:sp>
      <p:sp>
        <p:nvSpPr>
          <p:cNvPr id="39" name="Freeform 15"/>
          <p:cNvSpPr>
            <a:spLocks noEditPoints="1"/>
          </p:cNvSpPr>
          <p:nvPr/>
        </p:nvSpPr>
        <p:spPr bwMode="gray">
          <a:xfrm>
            <a:off x="7086600" y="2057400"/>
            <a:ext cx="532528" cy="144668"/>
          </a:xfrm>
          <a:custGeom>
            <a:avLst/>
            <a:gdLst>
              <a:gd name="T0" fmla="*/ 111 w 181"/>
              <a:gd name="T1" fmla="*/ 15 h 49"/>
              <a:gd name="T2" fmla="*/ 149 w 181"/>
              <a:gd name="T3" fmla="*/ 7 h 49"/>
              <a:gd name="T4" fmla="*/ 153 w 181"/>
              <a:gd name="T5" fmla="*/ 46 h 49"/>
              <a:gd name="T6" fmla="*/ 171 w 181"/>
              <a:gd name="T7" fmla="*/ 35 h 49"/>
              <a:gd name="T8" fmla="*/ 181 w 181"/>
              <a:gd name="T9" fmla="*/ 25 h 49"/>
              <a:gd name="T10" fmla="*/ 178 w 181"/>
              <a:gd name="T11" fmla="*/ 30 h 49"/>
              <a:gd name="T12" fmla="*/ 174 w 181"/>
              <a:gd name="T13" fmla="*/ 30 h 49"/>
              <a:gd name="T14" fmla="*/ 170 w 181"/>
              <a:gd name="T15" fmla="*/ 34 h 49"/>
              <a:gd name="T16" fmla="*/ 165 w 181"/>
              <a:gd name="T17" fmla="*/ 38 h 49"/>
              <a:gd name="T18" fmla="*/ 155 w 181"/>
              <a:gd name="T19" fmla="*/ 45 h 49"/>
              <a:gd name="T20" fmla="*/ 141 w 181"/>
              <a:gd name="T21" fmla="*/ 42 h 49"/>
              <a:gd name="T22" fmla="*/ 79 w 181"/>
              <a:gd name="T23" fmla="*/ 34 h 49"/>
              <a:gd name="T24" fmla="*/ 66 w 181"/>
              <a:gd name="T25" fmla="*/ 35 h 49"/>
              <a:gd name="T26" fmla="*/ 7 w 181"/>
              <a:gd name="T27" fmla="*/ 32 h 49"/>
              <a:gd name="T28" fmla="*/ 0 w 181"/>
              <a:gd name="T29" fmla="*/ 22 h 49"/>
              <a:gd name="T30" fmla="*/ 18 w 181"/>
              <a:gd name="T31" fmla="*/ 20 h 49"/>
              <a:gd name="T32" fmla="*/ 24 w 181"/>
              <a:gd name="T33" fmla="*/ 19 h 49"/>
              <a:gd name="T34" fmla="*/ 26 w 181"/>
              <a:gd name="T35" fmla="*/ 21 h 49"/>
              <a:gd name="T36" fmla="*/ 44 w 181"/>
              <a:gd name="T37" fmla="*/ 20 h 49"/>
              <a:gd name="T38" fmla="*/ 61 w 181"/>
              <a:gd name="T39" fmla="*/ 17 h 49"/>
              <a:gd name="T40" fmla="*/ 74 w 181"/>
              <a:gd name="T41" fmla="*/ 18 h 49"/>
              <a:gd name="T42" fmla="*/ 101 w 181"/>
              <a:gd name="T43" fmla="*/ 15 h 49"/>
              <a:gd name="T44" fmla="*/ 114 w 181"/>
              <a:gd name="T45" fmla="*/ 15 h 49"/>
              <a:gd name="T46" fmla="*/ 128 w 181"/>
              <a:gd name="T47" fmla="*/ 14 h 49"/>
              <a:gd name="T48" fmla="*/ 146 w 181"/>
              <a:gd name="T49" fmla="*/ 10 h 49"/>
              <a:gd name="T50" fmla="*/ 150 w 181"/>
              <a:gd name="T51" fmla="*/ 10 h 49"/>
              <a:gd name="T52" fmla="*/ 152 w 181"/>
              <a:gd name="T53" fmla="*/ 9 h 49"/>
              <a:gd name="T54" fmla="*/ 153 w 181"/>
              <a:gd name="T55" fmla="*/ 11 h 49"/>
              <a:gd name="T56" fmla="*/ 157 w 181"/>
              <a:gd name="T57" fmla="*/ 12 h 49"/>
              <a:gd name="T58" fmla="*/ 164 w 181"/>
              <a:gd name="T59" fmla="*/ 15 h 49"/>
              <a:gd name="T60" fmla="*/ 167 w 181"/>
              <a:gd name="T61" fmla="*/ 14 h 49"/>
              <a:gd name="T62" fmla="*/ 170 w 181"/>
              <a:gd name="T63" fmla="*/ 16 h 49"/>
              <a:gd name="T64" fmla="*/ 172 w 181"/>
              <a:gd name="T65" fmla="*/ 16 h 49"/>
              <a:gd name="T66" fmla="*/ 178 w 181"/>
              <a:gd name="T67" fmla="*/ 18 h 49"/>
              <a:gd name="T68" fmla="*/ 181 w 181"/>
              <a:gd name="T69" fmla="*/ 23 h 49"/>
              <a:gd name="T70" fmla="*/ 181 w 181"/>
              <a:gd name="T71" fmla="*/ 25 h 49"/>
              <a:gd name="T72" fmla="*/ 17 w 181"/>
              <a:gd name="T73" fmla="*/ 22 h 49"/>
              <a:gd name="T74" fmla="*/ 22 w 181"/>
              <a:gd name="T75" fmla="*/ 25 h 49"/>
              <a:gd name="T76" fmla="*/ 25 w 181"/>
              <a:gd name="T77" fmla="*/ 25 h 49"/>
              <a:gd name="T78" fmla="*/ 35 w 181"/>
              <a:gd name="T79" fmla="*/ 25 h 49"/>
              <a:gd name="T80" fmla="*/ 38 w 181"/>
              <a:gd name="T81" fmla="*/ 26 h 49"/>
              <a:gd name="T82" fmla="*/ 47 w 181"/>
              <a:gd name="T83" fmla="*/ 28 h 49"/>
              <a:gd name="T84" fmla="*/ 45 w 181"/>
              <a:gd name="T85" fmla="*/ 25 h 49"/>
              <a:gd name="T86" fmla="*/ 46 w 181"/>
              <a:gd name="T87" fmla="*/ 26 h 49"/>
              <a:gd name="T88" fmla="*/ 144 w 181"/>
              <a:gd name="T89" fmla="*/ 20 h 49"/>
              <a:gd name="T90" fmla="*/ 148 w 181"/>
              <a:gd name="T91" fmla="*/ 35 h 49"/>
              <a:gd name="T92" fmla="*/ 148 w 181"/>
              <a:gd name="T93" fmla="*/ 36 h 49"/>
              <a:gd name="T94" fmla="*/ 150 w 181"/>
              <a:gd name="T95" fmla="*/ 13 h 49"/>
              <a:gd name="T96" fmla="*/ 149 w 181"/>
              <a:gd name="T97" fmla="*/ 40 h 49"/>
              <a:gd name="T98" fmla="*/ 151 w 181"/>
              <a:gd name="T99" fmla="*/ 10 h 49"/>
              <a:gd name="T100" fmla="*/ 151 w 181"/>
              <a:gd name="T101" fmla="*/ 40 h 49"/>
              <a:gd name="T102" fmla="*/ 152 w 181"/>
              <a:gd name="T103" fmla="*/ 39 h 49"/>
              <a:gd name="T104" fmla="*/ 158 w 181"/>
              <a:gd name="T105" fmla="*/ 36 h 49"/>
              <a:gd name="T106" fmla="*/ 158 w 181"/>
              <a:gd name="T107" fmla="*/ 33 h 49"/>
              <a:gd name="T108" fmla="*/ 152 w 181"/>
              <a:gd name="T10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49">
                <a:moveTo>
                  <a:pt x="10" y="20"/>
                </a:moveTo>
                <a:cubicBezTo>
                  <a:pt x="10" y="20"/>
                  <a:pt x="11" y="19"/>
                  <a:pt x="11" y="20"/>
                </a:cubicBezTo>
                <a:cubicBezTo>
                  <a:pt x="10" y="20"/>
                  <a:pt x="12" y="21"/>
                  <a:pt x="10" y="20"/>
                </a:cubicBezTo>
                <a:close/>
                <a:moveTo>
                  <a:pt x="112" y="15"/>
                </a:moveTo>
                <a:cubicBezTo>
                  <a:pt x="111" y="15"/>
                  <a:pt x="111" y="15"/>
                  <a:pt x="111" y="15"/>
                </a:cubicBezTo>
                <a:cubicBezTo>
                  <a:pt x="112" y="15"/>
                  <a:pt x="112" y="15"/>
                  <a:pt x="112" y="15"/>
                </a:cubicBezTo>
                <a:close/>
                <a:moveTo>
                  <a:pt x="13" y="20"/>
                </a:moveTo>
                <a:cubicBezTo>
                  <a:pt x="12" y="20"/>
                  <a:pt x="13" y="21"/>
                  <a:pt x="13" y="22"/>
                </a:cubicBezTo>
                <a:cubicBezTo>
                  <a:pt x="14" y="21"/>
                  <a:pt x="13" y="20"/>
                  <a:pt x="13" y="20"/>
                </a:cubicBezTo>
                <a:close/>
                <a:moveTo>
                  <a:pt x="149" y="7"/>
                </a:moveTo>
                <a:cubicBezTo>
                  <a:pt x="149" y="8"/>
                  <a:pt x="149" y="7"/>
                  <a:pt x="150" y="7"/>
                </a:cubicBezTo>
                <a:cubicBezTo>
                  <a:pt x="150" y="6"/>
                  <a:pt x="150" y="6"/>
                  <a:pt x="149" y="7"/>
                </a:cubicBezTo>
                <a:close/>
                <a:moveTo>
                  <a:pt x="153" y="45"/>
                </a:moveTo>
                <a:cubicBezTo>
                  <a:pt x="153" y="45"/>
                  <a:pt x="153" y="45"/>
                  <a:pt x="153" y="45"/>
                </a:cubicBezTo>
                <a:cubicBezTo>
                  <a:pt x="153" y="45"/>
                  <a:pt x="153" y="45"/>
                  <a:pt x="153" y="46"/>
                </a:cubicBezTo>
                <a:lnTo>
                  <a:pt x="153" y="45"/>
                </a:lnTo>
                <a:close/>
                <a:moveTo>
                  <a:pt x="171" y="35"/>
                </a:moveTo>
                <a:cubicBezTo>
                  <a:pt x="171" y="35"/>
                  <a:pt x="171" y="35"/>
                  <a:pt x="170" y="35"/>
                </a:cubicBezTo>
                <a:cubicBezTo>
                  <a:pt x="170" y="35"/>
                  <a:pt x="170" y="35"/>
                  <a:pt x="170" y="35"/>
                </a:cubicBezTo>
                <a:lnTo>
                  <a:pt x="171" y="35"/>
                </a:lnTo>
                <a:close/>
                <a:moveTo>
                  <a:pt x="181" y="25"/>
                </a:moveTo>
                <a:cubicBezTo>
                  <a:pt x="181" y="25"/>
                  <a:pt x="181" y="25"/>
                  <a:pt x="181" y="25"/>
                </a:cubicBezTo>
                <a:cubicBezTo>
                  <a:pt x="181" y="25"/>
                  <a:pt x="181" y="25"/>
                  <a:pt x="181" y="25"/>
                </a:cubicBezTo>
                <a:close/>
                <a:moveTo>
                  <a:pt x="181" y="25"/>
                </a:moveTo>
                <a:cubicBezTo>
                  <a:pt x="181" y="25"/>
                  <a:pt x="181" y="25"/>
                  <a:pt x="181" y="25"/>
                </a:cubicBezTo>
                <a:cubicBezTo>
                  <a:pt x="180" y="25"/>
                  <a:pt x="179" y="26"/>
                  <a:pt x="178" y="27"/>
                </a:cubicBezTo>
                <a:cubicBezTo>
                  <a:pt x="178" y="28"/>
                  <a:pt x="178" y="29"/>
                  <a:pt x="178" y="29"/>
                </a:cubicBezTo>
                <a:cubicBezTo>
                  <a:pt x="178" y="29"/>
                  <a:pt x="178" y="29"/>
                  <a:pt x="178" y="29"/>
                </a:cubicBezTo>
                <a:cubicBezTo>
                  <a:pt x="178" y="29"/>
                  <a:pt x="178" y="29"/>
                  <a:pt x="178" y="29"/>
                </a:cubicBezTo>
                <a:cubicBezTo>
                  <a:pt x="178" y="30"/>
                  <a:pt x="178" y="30"/>
                  <a:pt x="178" y="30"/>
                </a:cubicBezTo>
                <a:cubicBezTo>
                  <a:pt x="178" y="30"/>
                  <a:pt x="178" y="30"/>
                  <a:pt x="178" y="30"/>
                </a:cubicBezTo>
                <a:cubicBezTo>
                  <a:pt x="177" y="30"/>
                  <a:pt x="177" y="30"/>
                  <a:pt x="177" y="30"/>
                </a:cubicBezTo>
                <a:cubicBezTo>
                  <a:pt x="176" y="31"/>
                  <a:pt x="176" y="31"/>
                  <a:pt x="176" y="31"/>
                </a:cubicBezTo>
                <a:cubicBezTo>
                  <a:pt x="176" y="31"/>
                  <a:pt x="175" y="31"/>
                  <a:pt x="174" y="32"/>
                </a:cubicBezTo>
                <a:cubicBezTo>
                  <a:pt x="174" y="30"/>
                  <a:pt x="174" y="30"/>
                  <a:pt x="174" y="30"/>
                </a:cubicBezTo>
                <a:cubicBezTo>
                  <a:pt x="173" y="30"/>
                  <a:pt x="173" y="31"/>
                  <a:pt x="174" y="32"/>
                </a:cubicBezTo>
                <a:cubicBezTo>
                  <a:pt x="173" y="32"/>
                  <a:pt x="173" y="34"/>
                  <a:pt x="172" y="33"/>
                </a:cubicBezTo>
                <a:cubicBezTo>
                  <a:pt x="172" y="32"/>
                  <a:pt x="172" y="34"/>
                  <a:pt x="172" y="34"/>
                </a:cubicBezTo>
                <a:cubicBezTo>
                  <a:pt x="171" y="34"/>
                  <a:pt x="171" y="34"/>
                  <a:pt x="170" y="35"/>
                </a:cubicBezTo>
                <a:cubicBezTo>
                  <a:pt x="170" y="34"/>
                  <a:pt x="170" y="34"/>
                  <a:pt x="170" y="34"/>
                </a:cubicBezTo>
                <a:cubicBezTo>
                  <a:pt x="170" y="34"/>
                  <a:pt x="169" y="34"/>
                  <a:pt x="170" y="36"/>
                </a:cubicBezTo>
                <a:cubicBezTo>
                  <a:pt x="169" y="35"/>
                  <a:pt x="169" y="38"/>
                  <a:pt x="167" y="36"/>
                </a:cubicBezTo>
                <a:cubicBezTo>
                  <a:pt x="168" y="37"/>
                  <a:pt x="167" y="37"/>
                  <a:pt x="168" y="38"/>
                </a:cubicBezTo>
                <a:cubicBezTo>
                  <a:pt x="167" y="38"/>
                  <a:pt x="166" y="37"/>
                  <a:pt x="166" y="39"/>
                </a:cubicBezTo>
                <a:cubicBezTo>
                  <a:pt x="165" y="38"/>
                  <a:pt x="165" y="38"/>
                  <a:pt x="165" y="38"/>
                </a:cubicBezTo>
                <a:cubicBezTo>
                  <a:pt x="165" y="38"/>
                  <a:pt x="165" y="38"/>
                  <a:pt x="165" y="39"/>
                </a:cubicBezTo>
                <a:cubicBezTo>
                  <a:pt x="165" y="40"/>
                  <a:pt x="163" y="39"/>
                  <a:pt x="162" y="40"/>
                </a:cubicBezTo>
                <a:cubicBezTo>
                  <a:pt x="161" y="42"/>
                  <a:pt x="159" y="42"/>
                  <a:pt x="157" y="44"/>
                </a:cubicBezTo>
                <a:cubicBezTo>
                  <a:pt x="157" y="43"/>
                  <a:pt x="157" y="43"/>
                  <a:pt x="157" y="43"/>
                </a:cubicBezTo>
                <a:cubicBezTo>
                  <a:pt x="157" y="45"/>
                  <a:pt x="155" y="42"/>
                  <a:pt x="155" y="45"/>
                </a:cubicBezTo>
                <a:cubicBezTo>
                  <a:pt x="155" y="45"/>
                  <a:pt x="155" y="45"/>
                  <a:pt x="154" y="44"/>
                </a:cubicBezTo>
                <a:cubicBezTo>
                  <a:pt x="155" y="45"/>
                  <a:pt x="153" y="44"/>
                  <a:pt x="153" y="45"/>
                </a:cubicBezTo>
                <a:cubicBezTo>
                  <a:pt x="153" y="44"/>
                  <a:pt x="149" y="49"/>
                  <a:pt x="143" y="45"/>
                </a:cubicBezTo>
                <a:cubicBezTo>
                  <a:pt x="144" y="45"/>
                  <a:pt x="145" y="45"/>
                  <a:pt x="145" y="45"/>
                </a:cubicBezTo>
                <a:cubicBezTo>
                  <a:pt x="143" y="43"/>
                  <a:pt x="140" y="43"/>
                  <a:pt x="141" y="42"/>
                </a:cubicBezTo>
                <a:cubicBezTo>
                  <a:pt x="141" y="41"/>
                  <a:pt x="140" y="42"/>
                  <a:pt x="140" y="42"/>
                </a:cubicBezTo>
                <a:cubicBezTo>
                  <a:pt x="139" y="40"/>
                  <a:pt x="140" y="36"/>
                  <a:pt x="141" y="34"/>
                </a:cubicBezTo>
                <a:cubicBezTo>
                  <a:pt x="132" y="34"/>
                  <a:pt x="123" y="35"/>
                  <a:pt x="114" y="35"/>
                </a:cubicBezTo>
                <a:cubicBezTo>
                  <a:pt x="104" y="35"/>
                  <a:pt x="95" y="36"/>
                  <a:pt x="85" y="35"/>
                </a:cubicBezTo>
                <a:cubicBezTo>
                  <a:pt x="82" y="33"/>
                  <a:pt x="82" y="33"/>
                  <a:pt x="79" y="34"/>
                </a:cubicBezTo>
                <a:cubicBezTo>
                  <a:pt x="80" y="33"/>
                  <a:pt x="80" y="33"/>
                  <a:pt x="79" y="33"/>
                </a:cubicBezTo>
                <a:cubicBezTo>
                  <a:pt x="79" y="35"/>
                  <a:pt x="78" y="33"/>
                  <a:pt x="77" y="35"/>
                </a:cubicBezTo>
                <a:cubicBezTo>
                  <a:pt x="74" y="34"/>
                  <a:pt x="70" y="35"/>
                  <a:pt x="66" y="35"/>
                </a:cubicBezTo>
                <a:cubicBezTo>
                  <a:pt x="67" y="35"/>
                  <a:pt x="67" y="33"/>
                  <a:pt x="67" y="34"/>
                </a:cubicBezTo>
                <a:cubicBezTo>
                  <a:pt x="66" y="35"/>
                  <a:pt x="66" y="35"/>
                  <a:pt x="66" y="35"/>
                </a:cubicBezTo>
                <a:cubicBezTo>
                  <a:pt x="66" y="34"/>
                  <a:pt x="66" y="34"/>
                  <a:pt x="66" y="34"/>
                </a:cubicBezTo>
                <a:cubicBezTo>
                  <a:pt x="65" y="34"/>
                  <a:pt x="65" y="35"/>
                  <a:pt x="65" y="36"/>
                </a:cubicBezTo>
                <a:cubicBezTo>
                  <a:pt x="55" y="37"/>
                  <a:pt x="46" y="34"/>
                  <a:pt x="36" y="34"/>
                </a:cubicBezTo>
                <a:cubicBezTo>
                  <a:pt x="34" y="34"/>
                  <a:pt x="31" y="34"/>
                  <a:pt x="29" y="34"/>
                </a:cubicBezTo>
                <a:cubicBezTo>
                  <a:pt x="21" y="32"/>
                  <a:pt x="15" y="31"/>
                  <a:pt x="7" y="32"/>
                </a:cubicBezTo>
                <a:cubicBezTo>
                  <a:pt x="7" y="32"/>
                  <a:pt x="8" y="28"/>
                  <a:pt x="11" y="27"/>
                </a:cubicBezTo>
                <a:cubicBezTo>
                  <a:pt x="14" y="24"/>
                  <a:pt x="18" y="26"/>
                  <a:pt x="22" y="26"/>
                </a:cubicBezTo>
                <a:cubicBezTo>
                  <a:pt x="22" y="25"/>
                  <a:pt x="22" y="25"/>
                  <a:pt x="22" y="25"/>
                </a:cubicBezTo>
                <a:cubicBezTo>
                  <a:pt x="0" y="25"/>
                  <a:pt x="0" y="25"/>
                  <a:pt x="0" y="25"/>
                </a:cubicBezTo>
                <a:cubicBezTo>
                  <a:pt x="0" y="22"/>
                  <a:pt x="0" y="22"/>
                  <a:pt x="0" y="22"/>
                </a:cubicBezTo>
                <a:cubicBezTo>
                  <a:pt x="14" y="22"/>
                  <a:pt x="14" y="22"/>
                  <a:pt x="14" y="22"/>
                </a:cubicBezTo>
                <a:cubicBezTo>
                  <a:pt x="16" y="20"/>
                  <a:pt x="16" y="20"/>
                  <a:pt x="16" y="20"/>
                </a:cubicBezTo>
                <a:cubicBezTo>
                  <a:pt x="16" y="21"/>
                  <a:pt x="15" y="22"/>
                  <a:pt x="16" y="22"/>
                </a:cubicBezTo>
                <a:cubicBezTo>
                  <a:pt x="17" y="22"/>
                  <a:pt x="17" y="22"/>
                  <a:pt x="17" y="22"/>
                </a:cubicBezTo>
                <a:cubicBezTo>
                  <a:pt x="17" y="21"/>
                  <a:pt x="17" y="21"/>
                  <a:pt x="18" y="20"/>
                </a:cubicBezTo>
                <a:cubicBezTo>
                  <a:pt x="17" y="21"/>
                  <a:pt x="17" y="20"/>
                  <a:pt x="17" y="20"/>
                </a:cubicBezTo>
                <a:cubicBezTo>
                  <a:pt x="17" y="20"/>
                  <a:pt x="18" y="20"/>
                  <a:pt x="19" y="20"/>
                </a:cubicBezTo>
                <a:cubicBezTo>
                  <a:pt x="18" y="20"/>
                  <a:pt x="19" y="21"/>
                  <a:pt x="19" y="21"/>
                </a:cubicBezTo>
                <a:cubicBezTo>
                  <a:pt x="19" y="20"/>
                  <a:pt x="20" y="19"/>
                  <a:pt x="21" y="20"/>
                </a:cubicBezTo>
                <a:cubicBezTo>
                  <a:pt x="22" y="21"/>
                  <a:pt x="23" y="19"/>
                  <a:pt x="24" y="19"/>
                </a:cubicBezTo>
                <a:cubicBezTo>
                  <a:pt x="24" y="20"/>
                  <a:pt x="23" y="22"/>
                  <a:pt x="22" y="22"/>
                </a:cubicBezTo>
                <a:cubicBezTo>
                  <a:pt x="23" y="23"/>
                  <a:pt x="23" y="22"/>
                  <a:pt x="24" y="22"/>
                </a:cubicBezTo>
                <a:cubicBezTo>
                  <a:pt x="24" y="22"/>
                  <a:pt x="24" y="22"/>
                  <a:pt x="24" y="22"/>
                </a:cubicBezTo>
                <a:cubicBezTo>
                  <a:pt x="25" y="21"/>
                  <a:pt x="25" y="20"/>
                  <a:pt x="26" y="20"/>
                </a:cubicBezTo>
                <a:cubicBezTo>
                  <a:pt x="26" y="21"/>
                  <a:pt x="26" y="21"/>
                  <a:pt x="26" y="21"/>
                </a:cubicBezTo>
                <a:cubicBezTo>
                  <a:pt x="27" y="20"/>
                  <a:pt x="27" y="19"/>
                  <a:pt x="28" y="19"/>
                </a:cubicBezTo>
                <a:cubicBezTo>
                  <a:pt x="30" y="19"/>
                  <a:pt x="32" y="19"/>
                  <a:pt x="34" y="19"/>
                </a:cubicBezTo>
                <a:cubicBezTo>
                  <a:pt x="34" y="20"/>
                  <a:pt x="34" y="20"/>
                  <a:pt x="34" y="20"/>
                </a:cubicBezTo>
                <a:cubicBezTo>
                  <a:pt x="35" y="18"/>
                  <a:pt x="37" y="20"/>
                  <a:pt x="38" y="19"/>
                </a:cubicBezTo>
                <a:cubicBezTo>
                  <a:pt x="40" y="20"/>
                  <a:pt x="42" y="18"/>
                  <a:pt x="44" y="20"/>
                </a:cubicBezTo>
                <a:cubicBezTo>
                  <a:pt x="47" y="19"/>
                  <a:pt x="50" y="18"/>
                  <a:pt x="54" y="18"/>
                </a:cubicBezTo>
                <a:cubicBezTo>
                  <a:pt x="53" y="20"/>
                  <a:pt x="53" y="20"/>
                  <a:pt x="53" y="20"/>
                </a:cubicBezTo>
                <a:cubicBezTo>
                  <a:pt x="54" y="19"/>
                  <a:pt x="54" y="21"/>
                  <a:pt x="54" y="20"/>
                </a:cubicBezTo>
                <a:cubicBezTo>
                  <a:pt x="54" y="19"/>
                  <a:pt x="55" y="19"/>
                  <a:pt x="56" y="18"/>
                </a:cubicBezTo>
                <a:cubicBezTo>
                  <a:pt x="57" y="19"/>
                  <a:pt x="60" y="18"/>
                  <a:pt x="61" y="17"/>
                </a:cubicBezTo>
                <a:cubicBezTo>
                  <a:pt x="61" y="18"/>
                  <a:pt x="61" y="18"/>
                  <a:pt x="61" y="18"/>
                </a:cubicBezTo>
                <a:cubicBezTo>
                  <a:pt x="63" y="16"/>
                  <a:pt x="64" y="18"/>
                  <a:pt x="66" y="18"/>
                </a:cubicBezTo>
                <a:cubicBezTo>
                  <a:pt x="66" y="18"/>
                  <a:pt x="67" y="19"/>
                  <a:pt x="67" y="19"/>
                </a:cubicBezTo>
                <a:cubicBezTo>
                  <a:pt x="68" y="18"/>
                  <a:pt x="69" y="18"/>
                  <a:pt x="70" y="17"/>
                </a:cubicBezTo>
                <a:cubicBezTo>
                  <a:pt x="71" y="17"/>
                  <a:pt x="73" y="17"/>
                  <a:pt x="74" y="18"/>
                </a:cubicBezTo>
                <a:cubicBezTo>
                  <a:pt x="78" y="16"/>
                  <a:pt x="82" y="17"/>
                  <a:pt x="86" y="16"/>
                </a:cubicBezTo>
                <a:cubicBezTo>
                  <a:pt x="87" y="17"/>
                  <a:pt x="87" y="17"/>
                  <a:pt x="87" y="17"/>
                </a:cubicBezTo>
                <a:cubicBezTo>
                  <a:pt x="91" y="14"/>
                  <a:pt x="96" y="17"/>
                  <a:pt x="99" y="15"/>
                </a:cubicBezTo>
                <a:cubicBezTo>
                  <a:pt x="99" y="17"/>
                  <a:pt x="99" y="17"/>
                  <a:pt x="99" y="17"/>
                </a:cubicBezTo>
                <a:cubicBezTo>
                  <a:pt x="100" y="18"/>
                  <a:pt x="101" y="17"/>
                  <a:pt x="101" y="15"/>
                </a:cubicBezTo>
                <a:cubicBezTo>
                  <a:pt x="102" y="16"/>
                  <a:pt x="104" y="14"/>
                  <a:pt x="105" y="16"/>
                </a:cubicBezTo>
                <a:cubicBezTo>
                  <a:pt x="106" y="16"/>
                  <a:pt x="106" y="15"/>
                  <a:pt x="107" y="15"/>
                </a:cubicBezTo>
                <a:cubicBezTo>
                  <a:pt x="109" y="16"/>
                  <a:pt x="110" y="15"/>
                  <a:pt x="111" y="15"/>
                </a:cubicBezTo>
                <a:cubicBezTo>
                  <a:pt x="111" y="16"/>
                  <a:pt x="111" y="16"/>
                  <a:pt x="112" y="16"/>
                </a:cubicBezTo>
                <a:cubicBezTo>
                  <a:pt x="113" y="16"/>
                  <a:pt x="115" y="17"/>
                  <a:pt x="114" y="15"/>
                </a:cubicBezTo>
                <a:cubicBezTo>
                  <a:pt x="116" y="16"/>
                  <a:pt x="119" y="13"/>
                  <a:pt x="121" y="15"/>
                </a:cubicBezTo>
                <a:cubicBezTo>
                  <a:pt x="121" y="15"/>
                  <a:pt x="122" y="15"/>
                  <a:pt x="122" y="14"/>
                </a:cubicBezTo>
                <a:cubicBezTo>
                  <a:pt x="124" y="14"/>
                  <a:pt x="126" y="15"/>
                  <a:pt x="128" y="14"/>
                </a:cubicBezTo>
                <a:cubicBezTo>
                  <a:pt x="128" y="15"/>
                  <a:pt x="127" y="15"/>
                  <a:pt x="128" y="15"/>
                </a:cubicBezTo>
                <a:cubicBezTo>
                  <a:pt x="128" y="15"/>
                  <a:pt x="128" y="15"/>
                  <a:pt x="128" y="14"/>
                </a:cubicBezTo>
                <a:cubicBezTo>
                  <a:pt x="132" y="13"/>
                  <a:pt x="135" y="15"/>
                  <a:pt x="138" y="15"/>
                </a:cubicBezTo>
                <a:cubicBezTo>
                  <a:pt x="139" y="15"/>
                  <a:pt x="140" y="15"/>
                  <a:pt x="141" y="15"/>
                </a:cubicBezTo>
                <a:cubicBezTo>
                  <a:pt x="137" y="9"/>
                  <a:pt x="143" y="0"/>
                  <a:pt x="152" y="3"/>
                </a:cubicBezTo>
                <a:cubicBezTo>
                  <a:pt x="152" y="3"/>
                  <a:pt x="147" y="5"/>
                  <a:pt x="146" y="8"/>
                </a:cubicBezTo>
                <a:cubicBezTo>
                  <a:pt x="146" y="9"/>
                  <a:pt x="146" y="10"/>
                  <a:pt x="146" y="10"/>
                </a:cubicBezTo>
                <a:cubicBezTo>
                  <a:pt x="146" y="10"/>
                  <a:pt x="146" y="10"/>
                  <a:pt x="146" y="9"/>
                </a:cubicBezTo>
                <a:cubicBezTo>
                  <a:pt x="147" y="9"/>
                  <a:pt x="148" y="8"/>
                  <a:pt x="148" y="9"/>
                </a:cubicBezTo>
                <a:cubicBezTo>
                  <a:pt x="150" y="9"/>
                  <a:pt x="150" y="9"/>
                  <a:pt x="150" y="9"/>
                </a:cubicBezTo>
                <a:cubicBezTo>
                  <a:pt x="151" y="8"/>
                  <a:pt x="151" y="8"/>
                  <a:pt x="151" y="8"/>
                </a:cubicBezTo>
                <a:cubicBezTo>
                  <a:pt x="151" y="9"/>
                  <a:pt x="150" y="9"/>
                  <a:pt x="150" y="10"/>
                </a:cubicBezTo>
                <a:cubicBezTo>
                  <a:pt x="150" y="10"/>
                  <a:pt x="150" y="10"/>
                  <a:pt x="150" y="10"/>
                </a:cubicBezTo>
                <a:cubicBezTo>
                  <a:pt x="151" y="9"/>
                  <a:pt x="151" y="9"/>
                  <a:pt x="152" y="8"/>
                </a:cubicBezTo>
                <a:cubicBezTo>
                  <a:pt x="152" y="8"/>
                  <a:pt x="152" y="8"/>
                  <a:pt x="152" y="8"/>
                </a:cubicBezTo>
                <a:cubicBezTo>
                  <a:pt x="152" y="8"/>
                  <a:pt x="152" y="8"/>
                  <a:pt x="153" y="8"/>
                </a:cubicBezTo>
                <a:cubicBezTo>
                  <a:pt x="152" y="8"/>
                  <a:pt x="152" y="9"/>
                  <a:pt x="152" y="9"/>
                </a:cubicBezTo>
                <a:cubicBezTo>
                  <a:pt x="153" y="8"/>
                  <a:pt x="153" y="8"/>
                  <a:pt x="153" y="8"/>
                </a:cubicBezTo>
                <a:cubicBezTo>
                  <a:pt x="153" y="10"/>
                  <a:pt x="154" y="8"/>
                  <a:pt x="155" y="9"/>
                </a:cubicBezTo>
                <a:cubicBezTo>
                  <a:pt x="154" y="10"/>
                  <a:pt x="153" y="10"/>
                  <a:pt x="153" y="11"/>
                </a:cubicBezTo>
                <a:cubicBezTo>
                  <a:pt x="152" y="11"/>
                  <a:pt x="153" y="11"/>
                  <a:pt x="153" y="11"/>
                </a:cubicBezTo>
                <a:cubicBezTo>
                  <a:pt x="153" y="11"/>
                  <a:pt x="153" y="11"/>
                  <a:pt x="153" y="11"/>
                </a:cubicBezTo>
                <a:cubicBezTo>
                  <a:pt x="154" y="11"/>
                  <a:pt x="154" y="9"/>
                  <a:pt x="155" y="9"/>
                </a:cubicBezTo>
                <a:cubicBezTo>
                  <a:pt x="154" y="10"/>
                  <a:pt x="154" y="10"/>
                  <a:pt x="154" y="10"/>
                </a:cubicBezTo>
                <a:cubicBezTo>
                  <a:pt x="155" y="10"/>
                  <a:pt x="156" y="9"/>
                  <a:pt x="156" y="9"/>
                </a:cubicBezTo>
                <a:cubicBezTo>
                  <a:pt x="156" y="10"/>
                  <a:pt x="157" y="10"/>
                  <a:pt x="158" y="11"/>
                </a:cubicBezTo>
                <a:cubicBezTo>
                  <a:pt x="157" y="12"/>
                  <a:pt x="157" y="12"/>
                  <a:pt x="157" y="12"/>
                </a:cubicBezTo>
                <a:cubicBezTo>
                  <a:pt x="159" y="10"/>
                  <a:pt x="159" y="11"/>
                  <a:pt x="159" y="11"/>
                </a:cubicBezTo>
                <a:cubicBezTo>
                  <a:pt x="160" y="12"/>
                  <a:pt x="161" y="11"/>
                  <a:pt x="161" y="13"/>
                </a:cubicBezTo>
                <a:cubicBezTo>
                  <a:pt x="162" y="13"/>
                  <a:pt x="164" y="13"/>
                  <a:pt x="165" y="14"/>
                </a:cubicBezTo>
                <a:cubicBezTo>
                  <a:pt x="164" y="15"/>
                  <a:pt x="164" y="15"/>
                  <a:pt x="164" y="15"/>
                </a:cubicBezTo>
                <a:cubicBezTo>
                  <a:pt x="164" y="14"/>
                  <a:pt x="164" y="15"/>
                  <a:pt x="164" y="15"/>
                </a:cubicBezTo>
                <a:cubicBezTo>
                  <a:pt x="164" y="15"/>
                  <a:pt x="164" y="15"/>
                  <a:pt x="165" y="15"/>
                </a:cubicBezTo>
                <a:cubicBezTo>
                  <a:pt x="165" y="14"/>
                  <a:pt x="165" y="14"/>
                  <a:pt x="166" y="14"/>
                </a:cubicBezTo>
                <a:cubicBezTo>
                  <a:pt x="166" y="14"/>
                  <a:pt x="166" y="14"/>
                  <a:pt x="166" y="14"/>
                </a:cubicBezTo>
                <a:cubicBezTo>
                  <a:pt x="166" y="14"/>
                  <a:pt x="166" y="14"/>
                  <a:pt x="166" y="14"/>
                </a:cubicBezTo>
                <a:cubicBezTo>
                  <a:pt x="166" y="14"/>
                  <a:pt x="166" y="14"/>
                  <a:pt x="167" y="14"/>
                </a:cubicBezTo>
                <a:cubicBezTo>
                  <a:pt x="167" y="14"/>
                  <a:pt x="168" y="14"/>
                  <a:pt x="168" y="14"/>
                </a:cubicBezTo>
                <a:cubicBezTo>
                  <a:pt x="168" y="15"/>
                  <a:pt x="168" y="15"/>
                  <a:pt x="168" y="15"/>
                </a:cubicBezTo>
                <a:cubicBezTo>
                  <a:pt x="169" y="14"/>
                  <a:pt x="169" y="14"/>
                  <a:pt x="169" y="15"/>
                </a:cubicBezTo>
                <a:cubicBezTo>
                  <a:pt x="169" y="15"/>
                  <a:pt x="170" y="15"/>
                  <a:pt x="170" y="15"/>
                </a:cubicBezTo>
                <a:cubicBezTo>
                  <a:pt x="170" y="16"/>
                  <a:pt x="170" y="16"/>
                  <a:pt x="170" y="16"/>
                </a:cubicBezTo>
                <a:cubicBezTo>
                  <a:pt x="170" y="16"/>
                  <a:pt x="171" y="16"/>
                  <a:pt x="171" y="15"/>
                </a:cubicBezTo>
                <a:cubicBezTo>
                  <a:pt x="171" y="15"/>
                  <a:pt x="171" y="16"/>
                  <a:pt x="171" y="16"/>
                </a:cubicBezTo>
                <a:cubicBezTo>
                  <a:pt x="172" y="16"/>
                  <a:pt x="172" y="16"/>
                  <a:pt x="172" y="16"/>
                </a:cubicBezTo>
                <a:cubicBezTo>
                  <a:pt x="172" y="16"/>
                  <a:pt x="172" y="16"/>
                  <a:pt x="172" y="16"/>
                </a:cubicBezTo>
                <a:cubicBezTo>
                  <a:pt x="172" y="16"/>
                  <a:pt x="172" y="16"/>
                  <a:pt x="172" y="16"/>
                </a:cubicBezTo>
                <a:cubicBezTo>
                  <a:pt x="172" y="16"/>
                  <a:pt x="172" y="16"/>
                  <a:pt x="172" y="16"/>
                </a:cubicBezTo>
                <a:cubicBezTo>
                  <a:pt x="172" y="16"/>
                  <a:pt x="172" y="16"/>
                  <a:pt x="173" y="17"/>
                </a:cubicBezTo>
                <a:cubicBezTo>
                  <a:pt x="175" y="16"/>
                  <a:pt x="175" y="18"/>
                  <a:pt x="177" y="18"/>
                </a:cubicBezTo>
                <a:cubicBezTo>
                  <a:pt x="177" y="19"/>
                  <a:pt x="177" y="19"/>
                  <a:pt x="177" y="19"/>
                </a:cubicBezTo>
                <a:cubicBezTo>
                  <a:pt x="178" y="18"/>
                  <a:pt x="178" y="18"/>
                  <a:pt x="178" y="18"/>
                </a:cubicBezTo>
                <a:cubicBezTo>
                  <a:pt x="178" y="18"/>
                  <a:pt x="178" y="18"/>
                  <a:pt x="178" y="18"/>
                </a:cubicBezTo>
                <a:cubicBezTo>
                  <a:pt x="178" y="18"/>
                  <a:pt x="178" y="18"/>
                  <a:pt x="178" y="18"/>
                </a:cubicBezTo>
                <a:cubicBezTo>
                  <a:pt x="178" y="18"/>
                  <a:pt x="178" y="18"/>
                  <a:pt x="178" y="18"/>
                </a:cubicBezTo>
                <a:cubicBezTo>
                  <a:pt x="178" y="22"/>
                  <a:pt x="178" y="12"/>
                  <a:pt x="178" y="21"/>
                </a:cubicBezTo>
                <a:cubicBezTo>
                  <a:pt x="179" y="21"/>
                  <a:pt x="180" y="22"/>
                  <a:pt x="181" y="23"/>
                </a:cubicBezTo>
                <a:cubicBezTo>
                  <a:pt x="181" y="23"/>
                  <a:pt x="181" y="23"/>
                  <a:pt x="181" y="23"/>
                </a:cubicBezTo>
                <a:cubicBezTo>
                  <a:pt x="181" y="23"/>
                  <a:pt x="181" y="23"/>
                  <a:pt x="181" y="23"/>
                </a:cubicBezTo>
                <a:cubicBezTo>
                  <a:pt x="181" y="23"/>
                  <a:pt x="181" y="23"/>
                  <a:pt x="181" y="23"/>
                </a:cubicBezTo>
                <a:cubicBezTo>
                  <a:pt x="181" y="24"/>
                  <a:pt x="181" y="24"/>
                  <a:pt x="181" y="24"/>
                </a:cubicBezTo>
                <a:cubicBezTo>
                  <a:pt x="181" y="25"/>
                  <a:pt x="181" y="25"/>
                  <a:pt x="181" y="25"/>
                </a:cubicBezTo>
                <a:cubicBezTo>
                  <a:pt x="181" y="25"/>
                  <a:pt x="181" y="25"/>
                  <a:pt x="181" y="25"/>
                </a:cubicBezTo>
                <a:close/>
                <a:moveTo>
                  <a:pt x="17" y="22"/>
                </a:moveTo>
                <a:cubicBezTo>
                  <a:pt x="17" y="22"/>
                  <a:pt x="17" y="22"/>
                  <a:pt x="17" y="22"/>
                </a:cubicBezTo>
                <a:cubicBezTo>
                  <a:pt x="17" y="22"/>
                  <a:pt x="17" y="22"/>
                  <a:pt x="17" y="22"/>
                </a:cubicBezTo>
                <a:cubicBezTo>
                  <a:pt x="17" y="22"/>
                  <a:pt x="17" y="22"/>
                  <a:pt x="17" y="22"/>
                </a:cubicBezTo>
                <a:close/>
                <a:moveTo>
                  <a:pt x="21" y="22"/>
                </a:moveTo>
                <a:cubicBezTo>
                  <a:pt x="21" y="22"/>
                  <a:pt x="21" y="22"/>
                  <a:pt x="20" y="22"/>
                </a:cubicBezTo>
                <a:lnTo>
                  <a:pt x="21" y="22"/>
                </a:lnTo>
                <a:close/>
                <a:moveTo>
                  <a:pt x="23" y="25"/>
                </a:moveTo>
                <a:cubicBezTo>
                  <a:pt x="22" y="25"/>
                  <a:pt x="22" y="25"/>
                  <a:pt x="22" y="25"/>
                </a:cubicBezTo>
                <a:cubicBezTo>
                  <a:pt x="22" y="25"/>
                  <a:pt x="22" y="26"/>
                  <a:pt x="22" y="26"/>
                </a:cubicBezTo>
                <a:cubicBezTo>
                  <a:pt x="22" y="26"/>
                  <a:pt x="23" y="25"/>
                  <a:pt x="23" y="25"/>
                </a:cubicBezTo>
                <a:close/>
                <a:moveTo>
                  <a:pt x="26" y="26"/>
                </a:moveTo>
                <a:cubicBezTo>
                  <a:pt x="26" y="26"/>
                  <a:pt x="26" y="26"/>
                  <a:pt x="26" y="25"/>
                </a:cubicBezTo>
                <a:cubicBezTo>
                  <a:pt x="25" y="25"/>
                  <a:pt x="25" y="25"/>
                  <a:pt x="25" y="25"/>
                </a:cubicBezTo>
                <a:cubicBezTo>
                  <a:pt x="25" y="26"/>
                  <a:pt x="25" y="27"/>
                  <a:pt x="26" y="26"/>
                </a:cubicBezTo>
                <a:cubicBezTo>
                  <a:pt x="26" y="26"/>
                  <a:pt x="26" y="26"/>
                  <a:pt x="26" y="26"/>
                </a:cubicBezTo>
                <a:close/>
                <a:moveTo>
                  <a:pt x="35" y="25"/>
                </a:moveTo>
                <a:cubicBezTo>
                  <a:pt x="35" y="25"/>
                  <a:pt x="35" y="25"/>
                  <a:pt x="35" y="25"/>
                </a:cubicBezTo>
                <a:cubicBezTo>
                  <a:pt x="35" y="25"/>
                  <a:pt x="35" y="25"/>
                  <a:pt x="35" y="25"/>
                </a:cubicBezTo>
                <a:close/>
                <a:moveTo>
                  <a:pt x="36" y="29"/>
                </a:moveTo>
                <a:cubicBezTo>
                  <a:pt x="36" y="29"/>
                  <a:pt x="36" y="29"/>
                  <a:pt x="35" y="30"/>
                </a:cubicBezTo>
                <a:cubicBezTo>
                  <a:pt x="36" y="29"/>
                  <a:pt x="36" y="29"/>
                  <a:pt x="36" y="29"/>
                </a:cubicBezTo>
                <a:close/>
                <a:moveTo>
                  <a:pt x="42" y="26"/>
                </a:moveTo>
                <a:cubicBezTo>
                  <a:pt x="41" y="27"/>
                  <a:pt x="40" y="26"/>
                  <a:pt x="38" y="26"/>
                </a:cubicBezTo>
                <a:cubicBezTo>
                  <a:pt x="39" y="27"/>
                  <a:pt x="40" y="27"/>
                  <a:pt x="41" y="27"/>
                </a:cubicBezTo>
                <a:cubicBezTo>
                  <a:pt x="41" y="28"/>
                  <a:pt x="41" y="28"/>
                  <a:pt x="41" y="28"/>
                </a:cubicBezTo>
                <a:cubicBezTo>
                  <a:pt x="41" y="28"/>
                  <a:pt x="42" y="28"/>
                  <a:pt x="42" y="28"/>
                </a:cubicBezTo>
                <a:cubicBezTo>
                  <a:pt x="42" y="27"/>
                  <a:pt x="42" y="26"/>
                  <a:pt x="42" y="26"/>
                </a:cubicBezTo>
                <a:close/>
                <a:moveTo>
                  <a:pt x="47" y="28"/>
                </a:moveTo>
                <a:cubicBezTo>
                  <a:pt x="47" y="28"/>
                  <a:pt x="47" y="28"/>
                  <a:pt x="47" y="28"/>
                </a:cubicBezTo>
                <a:cubicBezTo>
                  <a:pt x="47" y="28"/>
                  <a:pt x="47" y="28"/>
                  <a:pt x="47" y="28"/>
                </a:cubicBezTo>
                <a:close/>
                <a:moveTo>
                  <a:pt x="47" y="27"/>
                </a:moveTo>
                <a:cubicBezTo>
                  <a:pt x="47" y="27"/>
                  <a:pt x="46" y="26"/>
                  <a:pt x="46" y="25"/>
                </a:cubicBezTo>
                <a:cubicBezTo>
                  <a:pt x="45" y="25"/>
                  <a:pt x="45" y="25"/>
                  <a:pt x="45" y="25"/>
                </a:cubicBezTo>
                <a:cubicBezTo>
                  <a:pt x="45" y="26"/>
                  <a:pt x="45" y="26"/>
                  <a:pt x="45" y="27"/>
                </a:cubicBezTo>
                <a:cubicBezTo>
                  <a:pt x="45" y="27"/>
                  <a:pt x="44" y="27"/>
                  <a:pt x="44" y="27"/>
                </a:cubicBezTo>
                <a:cubicBezTo>
                  <a:pt x="44" y="27"/>
                  <a:pt x="44" y="27"/>
                  <a:pt x="44" y="27"/>
                </a:cubicBezTo>
                <a:cubicBezTo>
                  <a:pt x="44" y="27"/>
                  <a:pt x="44" y="27"/>
                  <a:pt x="44" y="28"/>
                </a:cubicBezTo>
                <a:cubicBezTo>
                  <a:pt x="44" y="27"/>
                  <a:pt x="46" y="27"/>
                  <a:pt x="46" y="26"/>
                </a:cubicBezTo>
                <a:cubicBezTo>
                  <a:pt x="47" y="27"/>
                  <a:pt x="47" y="27"/>
                  <a:pt x="47" y="28"/>
                </a:cubicBezTo>
                <a:cubicBezTo>
                  <a:pt x="47" y="28"/>
                  <a:pt x="47" y="27"/>
                  <a:pt x="47" y="27"/>
                </a:cubicBezTo>
                <a:close/>
                <a:moveTo>
                  <a:pt x="144" y="20"/>
                </a:moveTo>
                <a:cubicBezTo>
                  <a:pt x="144" y="20"/>
                  <a:pt x="144" y="20"/>
                  <a:pt x="144" y="20"/>
                </a:cubicBezTo>
                <a:cubicBezTo>
                  <a:pt x="144" y="20"/>
                  <a:pt x="144" y="20"/>
                  <a:pt x="144" y="20"/>
                </a:cubicBezTo>
                <a:close/>
                <a:moveTo>
                  <a:pt x="148" y="12"/>
                </a:moveTo>
                <a:cubicBezTo>
                  <a:pt x="147" y="11"/>
                  <a:pt x="147" y="11"/>
                  <a:pt x="147" y="11"/>
                </a:cubicBezTo>
                <a:cubicBezTo>
                  <a:pt x="147" y="11"/>
                  <a:pt x="147" y="11"/>
                  <a:pt x="146" y="11"/>
                </a:cubicBezTo>
                <a:cubicBezTo>
                  <a:pt x="147" y="12"/>
                  <a:pt x="147" y="12"/>
                  <a:pt x="148" y="12"/>
                </a:cubicBezTo>
                <a:close/>
                <a:moveTo>
                  <a:pt x="148" y="35"/>
                </a:moveTo>
                <a:cubicBezTo>
                  <a:pt x="148" y="34"/>
                  <a:pt x="148" y="34"/>
                  <a:pt x="148" y="34"/>
                </a:cubicBezTo>
                <a:cubicBezTo>
                  <a:pt x="148" y="34"/>
                  <a:pt x="148" y="35"/>
                  <a:pt x="147" y="35"/>
                </a:cubicBezTo>
                <a:cubicBezTo>
                  <a:pt x="147" y="35"/>
                  <a:pt x="147" y="35"/>
                  <a:pt x="148" y="36"/>
                </a:cubicBezTo>
                <a:cubicBezTo>
                  <a:pt x="148" y="36"/>
                  <a:pt x="148" y="36"/>
                  <a:pt x="148" y="36"/>
                </a:cubicBezTo>
                <a:cubicBezTo>
                  <a:pt x="148" y="36"/>
                  <a:pt x="148" y="36"/>
                  <a:pt x="148" y="36"/>
                </a:cubicBezTo>
                <a:cubicBezTo>
                  <a:pt x="148" y="36"/>
                  <a:pt x="148" y="34"/>
                  <a:pt x="148" y="35"/>
                </a:cubicBezTo>
                <a:close/>
                <a:moveTo>
                  <a:pt x="150" y="13"/>
                </a:moveTo>
                <a:cubicBezTo>
                  <a:pt x="149" y="12"/>
                  <a:pt x="149" y="12"/>
                  <a:pt x="149" y="12"/>
                </a:cubicBezTo>
                <a:cubicBezTo>
                  <a:pt x="149" y="13"/>
                  <a:pt x="148" y="14"/>
                  <a:pt x="149" y="13"/>
                </a:cubicBezTo>
                <a:cubicBezTo>
                  <a:pt x="149" y="13"/>
                  <a:pt x="150" y="13"/>
                  <a:pt x="150" y="13"/>
                </a:cubicBezTo>
                <a:close/>
                <a:moveTo>
                  <a:pt x="150" y="41"/>
                </a:moveTo>
                <a:cubicBezTo>
                  <a:pt x="150" y="41"/>
                  <a:pt x="150" y="41"/>
                  <a:pt x="150" y="40"/>
                </a:cubicBezTo>
                <a:cubicBezTo>
                  <a:pt x="149" y="39"/>
                  <a:pt x="149" y="39"/>
                  <a:pt x="149" y="39"/>
                </a:cubicBezTo>
                <a:cubicBezTo>
                  <a:pt x="149" y="39"/>
                  <a:pt x="150" y="40"/>
                  <a:pt x="150" y="41"/>
                </a:cubicBezTo>
                <a:cubicBezTo>
                  <a:pt x="149" y="40"/>
                  <a:pt x="149" y="40"/>
                  <a:pt x="149" y="40"/>
                </a:cubicBezTo>
                <a:cubicBezTo>
                  <a:pt x="150" y="42"/>
                  <a:pt x="150" y="41"/>
                  <a:pt x="150" y="41"/>
                </a:cubicBezTo>
                <a:close/>
                <a:moveTo>
                  <a:pt x="151" y="10"/>
                </a:moveTo>
                <a:cubicBezTo>
                  <a:pt x="151" y="10"/>
                  <a:pt x="151" y="10"/>
                  <a:pt x="151" y="10"/>
                </a:cubicBezTo>
                <a:cubicBezTo>
                  <a:pt x="151" y="10"/>
                  <a:pt x="151" y="10"/>
                  <a:pt x="151" y="10"/>
                </a:cubicBezTo>
                <a:cubicBezTo>
                  <a:pt x="151" y="10"/>
                  <a:pt x="151" y="10"/>
                  <a:pt x="151" y="10"/>
                </a:cubicBezTo>
                <a:close/>
                <a:moveTo>
                  <a:pt x="152" y="40"/>
                </a:moveTo>
                <a:cubicBezTo>
                  <a:pt x="152" y="40"/>
                  <a:pt x="151" y="40"/>
                  <a:pt x="151" y="40"/>
                </a:cubicBezTo>
                <a:cubicBezTo>
                  <a:pt x="152" y="40"/>
                  <a:pt x="151" y="38"/>
                  <a:pt x="151" y="38"/>
                </a:cubicBezTo>
                <a:cubicBezTo>
                  <a:pt x="150" y="39"/>
                  <a:pt x="151" y="39"/>
                  <a:pt x="151" y="39"/>
                </a:cubicBezTo>
                <a:cubicBezTo>
                  <a:pt x="151" y="40"/>
                  <a:pt x="151" y="40"/>
                  <a:pt x="151" y="40"/>
                </a:cubicBezTo>
                <a:cubicBezTo>
                  <a:pt x="151" y="41"/>
                  <a:pt x="150" y="40"/>
                  <a:pt x="151" y="41"/>
                </a:cubicBezTo>
                <a:cubicBezTo>
                  <a:pt x="151" y="41"/>
                  <a:pt x="151" y="41"/>
                  <a:pt x="151" y="41"/>
                </a:cubicBezTo>
                <a:cubicBezTo>
                  <a:pt x="151" y="40"/>
                  <a:pt x="152" y="40"/>
                  <a:pt x="152" y="40"/>
                </a:cubicBezTo>
                <a:close/>
                <a:moveTo>
                  <a:pt x="152" y="39"/>
                </a:moveTo>
                <a:cubicBezTo>
                  <a:pt x="152" y="39"/>
                  <a:pt x="152" y="39"/>
                  <a:pt x="152" y="39"/>
                </a:cubicBezTo>
                <a:cubicBezTo>
                  <a:pt x="152" y="39"/>
                  <a:pt x="152" y="39"/>
                  <a:pt x="152" y="39"/>
                </a:cubicBezTo>
                <a:cubicBezTo>
                  <a:pt x="152" y="39"/>
                  <a:pt x="152" y="39"/>
                  <a:pt x="152" y="39"/>
                </a:cubicBezTo>
                <a:close/>
                <a:moveTo>
                  <a:pt x="158" y="36"/>
                </a:moveTo>
                <a:cubicBezTo>
                  <a:pt x="157" y="36"/>
                  <a:pt x="157" y="36"/>
                  <a:pt x="157" y="36"/>
                </a:cubicBezTo>
                <a:cubicBezTo>
                  <a:pt x="158" y="37"/>
                  <a:pt x="158" y="36"/>
                  <a:pt x="158" y="36"/>
                </a:cubicBezTo>
                <a:close/>
                <a:moveTo>
                  <a:pt x="158" y="33"/>
                </a:moveTo>
                <a:cubicBezTo>
                  <a:pt x="158" y="33"/>
                  <a:pt x="158" y="33"/>
                  <a:pt x="158" y="33"/>
                </a:cubicBezTo>
                <a:cubicBezTo>
                  <a:pt x="158" y="33"/>
                  <a:pt x="158" y="33"/>
                  <a:pt x="158" y="33"/>
                </a:cubicBezTo>
                <a:cubicBezTo>
                  <a:pt x="158" y="33"/>
                  <a:pt x="158" y="33"/>
                  <a:pt x="158" y="33"/>
                </a:cubicBezTo>
                <a:cubicBezTo>
                  <a:pt x="158" y="33"/>
                  <a:pt x="158" y="33"/>
                  <a:pt x="158" y="33"/>
                </a:cubicBezTo>
                <a:close/>
                <a:moveTo>
                  <a:pt x="166" y="14"/>
                </a:moveTo>
                <a:cubicBezTo>
                  <a:pt x="165" y="13"/>
                  <a:pt x="165" y="13"/>
                  <a:pt x="164" y="13"/>
                </a:cubicBezTo>
                <a:cubicBezTo>
                  <a:pt x="165" y="13"/>
                  <a:pt x="165" y="14"/>
                  <a:pt x="166" y="14"/>
                </a:cubicBezTo>
                <a:close/>
                <a:moveTo>
                  <a:pt x="151" y="8"/>
                </a:moveTo>
                <a:cubicBezTo>
                  <a:pt x="152" y="8"/>
                  <a:pt x="152" y="8"/>
                  <a:pt x="152" y="8"/>
                </a:cubicBezTo>
                <a:cubicBezTo>
                  <a:pt x="152" y="8"/>
                  <a:pt x="152" y="8"/>
                  <a:pt x="151" y="8"/>
                </a:cubicBezTo>
                <a:close/>
                <a:moveTo>
                  <a:pt x="149" y="9"/>
                </a:moveTo>
                <a:cubicBezTo>
                  <a:pt x="150" y="8"/>
                  <a:pt x="150" y="7"/>
                  <a:pt x="150" y="7"/>
                </a:cubicBezTo>
                <a:lnTo>
                  <a:pt x="149" y="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de-DE"/>
          </a:p>
        </p:txBody>
      </p:sp>
      <p:sp>
        <p:nvSpPr>
          <p:cNvPr id="40" name="Freeform 23"/>
          <p:cNvSpPr>
            <a:spLocks noEditPoints="1"/>
          </p:cNvSpPr>
          <p:nvPr/>
        </p:nvSpPr>
        <p:spPr bwMode="gray">
          <a:xfrm>
            <a:off x="7620000" y="1600201"/>
            <a:ext cx="2411966" cy="1075419"/>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800" b="1" dirty="0">
                <a:ln>
                  <a:solidFill>
                    <a:schemeClr val="tx1"/>
                  </a:solidFill>
                </a:ln>
                <a:solidFill>
                  <a:schemeClr val="bg1"/>
                </a:solidFill>
                <a:latin typeface="Arial" pitchFamily="34" charset="0"/>
                <a:cs typeface="Arial" pitchFamily="34" charset="0"/>
              </a:rPr>
              <a:t>We  Improve Performance</a:t>
            </a:r>
          </a:p>
        </p:txBody>
      </p:sp>
      <p:sp>
        <p:nvSpPr>
          <p:cNvPr id="42" name="Freeform 23"/>
          <p:cNvSpPr>
            <a:spLocks noEditPoints="1"/>
          </p:cNvSpPr>
          <p:nvPr/>
        </p:nvSpPr>
        <p:spPr bwMode="gray">
          <a:xfrm>
            <a:off x="7162800" y="5020582"/>
            <a:ext cx="2411966" cy="1075419"/>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800" b="1" dirty="0">
                <a:ln>
                  <a:solidFill>
                    <a:schemeClr val="tx1"/>
                  </a:solidFill>
                </a:ln>
                <a:solidFill>
                  <a:schemeClr val="bg1"/>
                </a:solidFill>
                <a:latin typeface="Arial" pitchFamily="34" charset="0"/>
                <a:cs typeface="Arial" pitchFamily="34" charset="0"/>
              </a:rPr>
              <a:t>We  Improve Listening</a:t>
            </a:r>
          </a:p>
        </p:txBody>
      </p:sp>
      <p:sp>
        <p:nvSpPr>
          <p:cNvPr id="43" name="Freeform 23"/>
          <p:cNvSpPr>
            <a:spLocks noEditPoints="1"/>
          </p:cNvSpPr>
          <p:nvPr/>
        </p:nvSpPr>
        <p:spPr bwMode="gray">
          <a:xfrm>
            <a:off x="3810000" y="4953000"/>
            <a:ext cx="2667000" cy="1371600"/>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800" b="1" dirty="0">
                <a:ln>
                  <a:solidFill>
                    <a:schemeClr val="tx1"/>
                  </a:solidFill>
                </a:ln>
                <a:solidFill>
                  <a:schemeClr val="bg1"/>
                </a:solidFill>
                <a:latin typeface="Arial" pitchFamily="34" charset="0"/>
                <a:cs typeface="Arial" pitchFamily="34" charset="0"/>
              </a:rPr>
              <a:t>We  Improve Design &amp; Planning</a:t>
            </a:r>
          </a:p>
        </p:txBody>
      </p:sp>
      <p:sp>
        <p:nvSpPr>
          <p:cNvPr id="44" name="Freeform 15"/>
          <p:cNvSpPr>
            <a:spLocks noEditPoints="1"/>
          </p:cNvSpPr>
          <p:nvPr/>
        </p:nvSpPr>
        <p:spPr bwMode="gray">
          <a:xfrm rot="10800000">
            <a:off x="6553200" y="5410200"/>
            <a:ext cx="532528" cy="144668"/>
          </a:xfrm>
          <a:custGeom>
            <a:avLst/>
            <a:gdLst>
              <a:gd name="T0" fmla="*/ 111 w 181"/>
              <a:gd name="T1" fmla="*/ 15 h 49"/>
              <a:gd name="T2" fmla="*/ 149 w 181"/>
              <a:gd name="T3" fmla="*/ 7 h 49"/>
              <a:gd name="T4" fmla="*/ 153 w 181"/>
              <a:gd name="T5" fmla="*/ 46 h 49"/>
              <a:gd name="T6" fmla="*/ 171 w 181"/>
              <a:gd name="T7" fmla="*/ 35 h 49"/>
              <a:gd name="T8" fmla="*/ 181 w 181"/>
              <a:gd name="T9" fmla="*/ 25 h 49"/>
              <a:gd name="T10" fmla="*/ 178 w 181"/>
              <a:gd name="T11" fmla="*/ 30 h 49"/>
              <a:gd name="T12" fmla="*/ 174 w 181"/>
              <a:gd name="T13" fmla="*/ 30 h 49"/>
              <a:gd name="T14" fmla="*/ 170 w 181"/>
              <a:gd name="T15" fmla="*/ 34 h 49"/>
              <a:gd name="T16" fmla="*/ 165 w 181"/>
              <a:gd name="T17" fmla="*/ 38 h 49"/>
              <a:gd name="T18" fmla="*/ 155 w 181"/>
              <a:gd name="T19" fmla="*/ 45 h 49"/>
              <a:gd name="T20" fmla="*/ 141 w 181"/>
              <a:gd name="T21" fmla="*/ 42 h 49"/>
              <a:gd name="T22" fmla="*/ 79 w 181"/>
              <a:gd name="T23" fmla="*/ 34 h 49"/>
              <a:gd name="T24" fmla="*/ 66 w 181"/>
              <a:gd name="T25" fmla="*/ 35 h 49"/>
              <a:gd name="T26" fmla="*/ 7 w 181"/>
              <a:gd name="T27" fmla="*/ 32 h 49"/>
              <a:gd name="T28" fmla="*/ 0 w 181"/>
              <a:gd name="T29" fmla="*/ 22 h 49"/>
              <a:gd name="T30" fmla="*/ 18 w 181"/>
              <a:gd name="T31" fmla="*/ 20 h 49"/>
              <a:gd name="T32" fmla="*/ 24 w 181"/>
              <a:gd name="T33" fmla="*/ 19 h 49"/>
              <a:gd name="T34" fmla="*/ 26 w 181"/>
              <a:gd name="T35" fmla="*/ 21 h 49"/>
              <a:gd name="T36" fmla="*/ 44 w 181"/>
              <a:gd name="T37" fmla="*/ 20 h 49"/>
              <a:gd name="T38" fmla="*/ 61 w 181"/>
              <a:gd name="T39" fmla="*/ 17 h 49"/>
              <a:gd name="T40" fmla="*/ 74 w 181"/>
              <a:gd name="T41" fmla="*/ 18 h 49"/>
              <a:gd name="T42" fmla="*/ 101 w 181"/>
              <a:gd name="T43" fmla="*/ 15 h 49"/>
              <a:gd name="T44" fmla="*/ 114 w 181"/>
              <a:gd name="T45" fmla="*/ 15 h 49"/>
              <a:gd name="T46" fmla="*/ 128 w 181"/>
              <a:gd name="T47" fmla="*/ 14 h 49"/>
              <a:gd name="T48" fmla="*/ 146 w 181"/>
              <a:gd name="T49" fmla="*/ 10 h 49"/>
              <a:gd name="T50" fmla="*/ 150 w 181"/>
              <a:gd name="T51" fmla="*/ 10 h 49"/>
              <a:gd name="T52" fmla="*/ 152 w 181"/>
              <a:gd name="T53" fmla="*/ 9 h 49"/>
              <a:gd name="T54" fmla="*/ 153 w 181"/>
              <a:gd name="T55" fmla="*/ 11 h 49"/>
              <a:gd name="T56" fmla="*/ 157 w 181"/>
              <a:gd name="T57" fmla="*/ 12 h 49"/>
              <a:gd name="T58" fmla="*/ 164 w 181"/>
              <a:gd name="T59" fmla="*/ 15 h 49"/>
              <a:gd name="T60" fmla="*/ 167 w 181"/>
              <a:gd name="T61" fmla="*/ 14 h 49"/>
              <a:gd name="T62" fmla="*/ 170 w 181"/>
              <a:gd name="T63" fmla="*/ 16 h 49"/>
              <a:gd name="T64" fmla="*/ 172 w 181"/>
              <a:gd name="T65" fmla="*/ 16 h 49"/>
              <a:gd name="T66" fmla="*/ 178 w 181"/>
              <a:gd name="T67" fmla="*/ 18 h 49"/>
              <a:gd name="T68" fmla="*/ 181 w 181"/>
              <a:gd name="T69" fmla="*/ 23 h 49"/>
              <a:gd name="T70" fmla="*/ 181 w 181"/>
              <a:gd name="T71" fmla="*/ 25 h 49"/>
              <a:gd name="T72" fmla="*/ 17 w 181"/>
              <a:gd name="T73" fmla="*/ 22 h 49"/>
              <a:gd name="T74" fmla="*/ 22 w 181"/>
              <a:gd name="T75" fmla="*/ 25 h 49"/>
              <a:gd name="T76" fmla="*/ 25 w 181"/>
              <a:gd name="T77" fmla="*/ 25 h 49"/>
              <a:gd name="T78" fmla="*/ 35 w 181"/>
              <a:gd name="T79" fmla="*/ 25 h 49"/>
              <a:gd name="T80" fmla="*/ 38 w 181"/>
              <a:gd name="T81" fmla="*/ 26 h 49"/>
              <a:gd name="T82" fmla="*/ 47 w 181"/>
              <a:gd name="T83" fmla="*/ 28 h 49"/>
              <a:gd name="T84" fmla="*/ 45 w 181"/>
              <a:gd name="T85" fmla="*/ 25 h 49"/>
              <a:gd name="T86" fmla="*/ 46 w 181"/>
              <a:gd name="T87" fmla="*/ 26 h 49"/>
              <a:gd name="T88" fmla="*/ 144 w 181"/>
              <a:gd name="T89" fmla="*/ 20 h 49"/>
              <a:gd name="T90" fmla="*/ 148 w 181"/>
              <a:gd name="T91" fmla="*/ 35 h 49"/>
              <a:gd name="T92" fmla="*/ 148 w 181"/>
              <a:gd name="T93" fmla="*/ 36 h 49"/>
              <a:gd name="T94" fmla="*/ 150 w 181"/>
              <a:gd name="T95" fmla="*/ 13 h 49"/>
              <a:gd name="T96" fmla="*/ 149 w 181"/>
              <a:gd name="T97" fmla="*/ 40 h 49"/>
              <a:gd name="T98" fmla="*/ 151 w 181"/>
              <a:gd name="T99" fmla="*/ 10 h 49"/>
              <a:gd name="T100" fmla="*/ 151 w 181"/>
              <a:gd name="T101" fmla="*/ 40 h 49"/>
              <a:gd name="T102" fmla="*/ 152 w 181"/>
              <a:gd name="T103" fmla="*/ 39 h 49"/>
              <a:gd name="T104" fmla="*/ 158 w 181"/>
              <a:gd name="T105" fmla="*/ 36 h 49"/>
              <a:gd name="T106" fmla="*/ 158 w 181"/>
              <a:gd name="T107" fmla="*/ 33 h 49"/>
              <a:gd name="T108" fmla="*/ 152 w 181"/>
              <a:gd name="T10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49">
                <a:moveTo>
                  <a:pt x="10" y="20"/>
                </a:moveTo>
                <a:cubicBezTo>
                  <a:pt x="10" y="20"/>
                  <a:pt x="11" y="19"/>
                  <a:pt x="11" y="20"/>
                </a:cubicBezTo>
                <a:cubicBezTo>
                  <a:pt x="10" y="20"/>
                  <a:pt x="12" y="21"/>
                  <a:pt x="10" y="20"/>
                </a:cubicBezTo>
                <a:close/>
                <a:moveTo>
                  <a:pt x="112" y="15"/>
                </a:moveTo>
                <a:cubicBezTo>
                  <a:pt x="111" y="15"/>
                  <a:pt x="111" y="15"/>
                  <a:pt x="111" y="15"/>
                </a:cubicBezTo>
                <a:cubicBezTo>
                  <a:pt x="112" y="15"/>
                  <a:pt x="112" y="15"/>
                  <a:pt x="112" y="15"/>
                </a:cubicBezTo>
                <a:close/>
                <a:moveTo>
                  <a:pt x="13" y="20"/>
                </a:moveTo>
                <a:cubicBezTo>
                  <a:pt x="12" y="20"/>
                  <a:pt x="13" y="21"/>
                  <a:pt x="13" y="22"/>
                </a:cubicBezTo>
                <a:cubicBezTo>
                  <a:pt x="14" y="21"/>
                  <a:pt x="13" y="20"/>
                  <a:pt x="13" y="20"/>
                </a:cubicBezTo>
                <a:close/>
                <a:moveTo>
                  <a:pt x="149" y="7"/>
                </a:moveTo>
                <a:cubicBezTo>
                  <a:pt x="149" y="8"/>
                  <a:pt x="149" y="7"/>
                  <a:pt x="150" y="7"/>
                </a:cubicBezTo>
                <a:cubicBezTo>
                  <a:pt x="150" y="6"/>
                  <a:pt x="150" y="6"/>
                  <a:pt x="149" y="7"/>
                </a:cubicBezTo>
                <a:close/>
                <a:moveTo>
                  <a:pt x="153" y="45"/>
                </a:moveTo>
                <a:cubicBezTo>
                  <a:pt x="153" y="45"/>
                  <a:pt x="153" y="45"/>
                  <a:pt x="153" y="45"/>
                </a:cubicBezTo>
                <a:cubicBezTo>
                  <a:pt x="153" y="45"/>
                  <a:pt x="153" y="45"/>
                  <a:pt x="153" y="46"/>
                </a:cubicBezTo>
                <a:lnTo>
                  <a:pt x="153" y="45"/>
                </a:lnTo>
                <a:close/>
                <a:moveTo>
                  <a:pt x="171" y="35"/>
                </a:moveTo>
                <a:cubicBezTo>
                  <a:pt x="171" y="35"/>
                  <a:pt x="171" y="35"/>
                  <a:pt x="170" y="35"/>
                </a:cubicBezTo>
                <a:cubicBezTo>
                  <a:pt x="170" y="35"/>
                  <a:pt x="170" y="35"/>
                  <a:pt x="170" y="35"/>
                </a:cubicBezTo>
                <a:lnTo>
                  <a:pt x="171" y="35"/>
                </a:lnTo>
                <a:close/>
                <a:moveTo>
                  <a:pt x="181" y="25"/>
                </a:moveTo>
                <a:cubicBezTo>
                  <a:pt x="181" y="25"/>
                  <a:pt x="181" y="25"/>
                  <a:pt x="181" y="25"/>
                </a:cubicBezTo>
                <a:cubicBezTo>
                  <a:pt x="181" y="25"/>
                  <a:pt x="181" y="25"/>
                  <a:pt x="181" y="25"/>
                </a:cubicBezTo>
                <a:close/>
                <a:moveTo>
                  <a:pt x="181" y="25"/>
                </a:moveTo>
                <a:cubicBezTo>
                  <a:pt x="181" y="25"/>
                  <a:pt x="181" y="25"/>
                  <a:pt x="181" y="25"/>
                </a:cubicBezTo>
                <a:cubicBezTo>
                  <a:pt x="180" y="25"/>
                  <a:pt x="179" y="26"/>
                  <a:pt x="178" y="27"/>
                </a:cubicBezTo>
                <a:cubicBezTo>
                  <a:pt x="178" y="28"/>
                  <a:pt x="178" y="29"/>
                  <a:pt x="178" y="29"/>
                </a:cubicBezTo>
                <a:cubicBezTo>
                  <a:pt x="178" y="29"/>
                  <a:pt x="178" y="29"/>
                  <a:pt x="178" y="29"/>
                </a:cubicBezTo>
                <a:cubicBezTo>
                  <a:pt x="178" y="29"/>
                  <a:pt x="178" y="29"/>
                  <a:pt x="178" y="29"/>
                </a:cubicBezTo>
                <a:cubicBezTo>
                  <a:pt x="178" y="30"/>
                  <a:pt x="178" y="30"/>
                  <a:pt x="178" y="30"/>
                </a:cubicBezTo>
                <a:cubicBezTo>
                  <a:pt x="178" y="30"/>
                  <a:pt x="178" y="30"/>
                  <a:pt x="178" y="30"/>
                </a:cubicBezTo>
                <a:cubicBezTo>
                  <a:pt x="177" y="30"/>
                  <a:pt x="177" y="30"/>
                  <a:pt x="177" y="30"/>
                </a:cubicBezTo>
                <a:cubicBezTo>
                  <a:pt x="176" y="31"/>
                  <a:pt x="176" y="31"/>
                  <a:pt x="176" y="31"/>
                </a:cubicBezTo>
                <a:cubicBezTo>
                  <a:pt x="176" y="31"/>
                  <a:pt x="175" y="31"/>
                  <a:pt x="174" y="32"/>
                </a:cubicBezTo>
                <a:cubicBezTo>
                  <a:pt x="174" y="30"/>
                  <a:pt x="174" y="30"/>
                  <a:pt x="174" y="30"/>
                </a:cubicBezTo>
                <a:cubicBezTo>
                  <a:pt x="173" y="30"/>
                  <a:pt x="173" y="31"/>
                  <a:pt x="174" y="32"/>
                </a:cubicBezTo>
                <a:cubicBezTo>
                  <a:pt x="173" y="32"/>
                  <a:pt x="173" y="34"/>
                  <a:pt x="172" y="33"/>
                </a:cubicBezTo>
                <a:cubicBezTo>
                  <a:pt x="172" y="32"/>
                  <a:pt x="172" y="34"/>
                  <a:pt x="172" y="34"/>
                </a:cubicBezTo>
                <a:cubicBezTo>
                  <a:pt x="171" y="34"/>
                  <a:pt x="171" y="34"/>
                  <a:pt x="170" y="35"/>
                </a:cubicBezTo>
                <a:cubicBezTo>
                  <a:pt x="170" y="34"/>
                  <a:pt x="170" y="34"/>
                  <a:pt x="170" y="34"/>
                </a:cubicBezTo>
                <a:cubicBezTo>
                  <a:pt x="170" y="34"/>
                  <a:pt x="169" y="34"/>
                  <a:pt x="170" y="36"/>
                </a:cubicBezTo>
                <a:cubicBezTo>
                  <a:pt x="169" y="35"/>
                  <a:pt x="169" y="38"/>
                  <a:pt x="167" y="36"/>
                </a:cubicBezTo>
                <a:cubicBezTo>
                  <a:pt x="168" y="37"/>
                  <a:pt x="167" y="37"/>
                  <a:pt x="168" y="38"/>
                </a:cubicBezTo>
                <a:cubicBezTo>
                  <a:pt x="167" y="38"/>
                  <a:pt x="166" y="37"/>
                  <a:pt x="166" y="39"/>
                </a:cubicBezTo>
                <a:cubicBezTo>
                  <a:pt x="165" y="38"/>
                  <a:pt x="165" y="38"/>
                  <a:pt x="165" y="38"/>
                </a:cubicBezTo>
                <a:cubicBezTo>
                  <a:pt x="165" y="38"/>
                  <a:pt x="165" y="38"/>
                  <a:pt x="165" y="39"/>
                </a:cubicBezTo>
                <a:cubicBezTo>
                  <a:pt x="165" y="40"/>
                  <a:pt x="163" y="39"/>
                  <a:pt x="162" y="40"/>
                </a:cubicBezTo>
                <a:cubicBezTo>
                  <a:pt x="161" y="42"/>
                  <a:pt x="159" y="42"/>
                  <a:pt x="157" y="44"/>
                </a:cubicBezTo>
                <a:cubicBezTo>
                  <a:pt x="157" y="43"/>
                  <a:pt x="157" y="43"/>
                  <a:pt x="157" y="43"/>
                </a:cubicBezTo>
                <a:cubicBezTo>
                  <a:pt x="157" y="45"/>
                  <a:pt x="155" y="42"/>
                  <a:pt x="155" y="45"/>
                </a:cubicBezTo>
                <a:cubicBezTo>
                  <a:pt x="155" y="45"/>
                  <a:pt x="155" y="45"/>
                  <a:pt x="154" y="44"/>
                </a:cubicBezTo>
                <a:cubicBezTo>
                  <a:pt x="155" y="45"/>
                  <a:pt x="153" y="44"/>
                  <a:pt x="153" y="45"/>
                </a:cubicBezTo>
                <a:cubicBezTo>
                  <a:pt x="153" y="44"/>
                  <a:pt x="149" y="49"/>
                  <a:pt x="143" y="45"/>
                </a:cubicBezTo>
                <a:cubicBezTo>
                  <a:pt x="144" y="45"/>
                  <a:pt x="145" y="45"/>
                  <a:pt x="145" y="45"/>
                </a:cubicBezTo>
                <a:cubicBezTo>
                  <a:pt x="143" y="43"/>
                  <a:pt x="140" y="43"/>
                  <a:pt x="141" y="42"/>
                </a:cubicBezTo>
                <a:cubicBezTo>
                  <a:pt x="141" y="41"/>
                  <a:pt x="140" y="42"/>
                  <a:pt x="140" y="42"/>
                </a:cubicBezTo>
                <a:cubicBezTo>
                  <a:pt x="139" y="40"/>
                  <a:pt x="140" y="36"/>
                  <a:pt x="141" y="34"/>
                </a:cubicBezTo>
                <a:cubicBezTo>
                  <a:pt x="132" y="34"/>
                  <a:pt x="123" y="35"/>
                  <a:pt x="114" y="35"/>
                </a:cubicBezTo>
                <a:cubicBezTo>
                  <a:pt x="104" y="35"/>
                  <a:pt x="95" y="36"/>
                  <a:pt x="85" y="35"/>
                </a:cubicBezTo>
                <a:cubicBezTo>
                  <a:pt x="82" y="33"/>
                  <a:pt x="82" y="33"/>
                  <a:pt x="79" y="34"/>
                </a:cubicBezTo>
                <a:cubicBezTo>
                  <a:pt x="80" y="33"/>
                  <a:pt x="80" y="33"/>
                  <a:pt x="79" y="33"/>
                </a:cubicBezTo>
                <a:cubicBezTo>
                  <a:pt x="79" y="35"/>
                  <a:pt x="78" y="33"/>
                  <a:pt x="77" y="35"/>
                </a:cubicBezTo>
                <a:cubicBezTo>
                  <a:pt x="74" y="34"/>
                  <a:pt x="70" y="35"/>
                  <a:pt x="66" y="35"/>
                </a:cubicBezTo>
                <a:cubicBezTo>
                  <a:pt x="67" y="35"/>
                  <a:pt x="67" y="33"/>
                  <a:pt x="67" y="34"/>
                </a:cubicBezTo>
                <a:cubicBezTo>
                  <a:pt x="66" y="35"/>
                  <a:pt x="66" y="35"/>
                  <a:pt x="66" y="35"/>
                </a:cubicBezTo>
                <a:cubicBezTo>
                  <a:pt x="66" y="34"/>
                  <a:pt x="66" y="34"/>
                  <a:pt x="66" y="34"/>
                </a:cubicBezTo>
                <a:cubicBezTo>
                  <a:pt x="65" y="34"/>
                  <a:pt x="65" y="35"/>
                  <a:pt x="65" y="36"/>
                </a:cubicBezTo>
                <a:cubicBezTo>
                  <a:pt x="55" y="37"/>
                  <a:pt x="46" y="34"/>
                  <a:pt x="36" y="34"/>
                </a:cubicBezTo>
                <a:cubicBezTo>
                  <a:pt x="34" y="34"/>
                  <a:pt x="31" y="34"/>
                  <a:pt x="29" y="34"/>
                </a:cubicBezTo>
                <a:cubicBezTo>
                  <a:pt x="21" y="32"/>
                  <a:pt x="15" y="31"/>
                  <a:pt x="7" y="32"/>
                </a:cubicBezTo>
                <a:cubicBezTo>
                  <a:pt x="7" y="32"/>
                  <a:pt x="8" y="28"/>
                  <a:pt x="11" y="27"/>
                </a:cubicBezTo>
                <a:cubicBezTo>
                  <a:pt x="14" y="24"/>
                  <a:pt x="18" y="26"/>
                  <a:pt x="22" y="26"/>
                </a:cubicBezTo>
                <a:cubicBezTo>
                  <a:pt x="22" y="25"/>
                  <a:pt x="22" y="25"/>
                  <a:pt x="22" y="25"/>
                </a:cubicBezTo>
                <a:cubicBezTo>
                  <a:pt x="0" y="25"/>
                  <a:pt x="0" y="25"/>
                  <a:pt x="0" y="25"/>
                </a:cubicBezTo>
                <a:cubicBezTo>
                  <a:pt x="0" y="22"/>
                  <a:pt x="0" y="22"/>
                  <a:pt x="0" y="22"/>
                </a:cubicBezTo>
                <a:cubicBezTo>
                  <a:pt x="14" y="22"/>
                  <a:pt x="14" y="22"/>
                  <a:pt x="14" y="22"/>
                </a:cubicBezTo>
                <a:cubicBezTo>
                  <a:pt x="16" y="20"/>
                  <a:pt x="16" y="20"/>
                  <a:pt x="16" y="20"/>
                </a:cubicBezTo>
                <a:cubicBezTo>
                  <a:pt x="16" y="21"/>
                  <a:pt x="15" y="22"/>
                  <a:pt x="16" y="22"/>
                </a:cubicBezTo>
                <a:cubicBezTo>
                  <a:pt x="17" y="22"/>
                  <a:pt x="17" y="22"/>
                  <a:pt x="17" y="22"/>
                </a:cubicBezTo>
                <a:cubicBezTo>
                  <a:pt x="17" y="21"/>
                  <a:pt x="17" y="21"/>
                  <a:pt x="18" y="20"/>
                </a:cubicBezTo>
                <a:cubicBezTo>
                  <a:pt x="17" y="21"/>
                  <a:pt x="17" y="20"/>
                  <a:pt x="17" y="20"/>
                </a:cubicBezTo>
                <a:cubicBezTo>
                  <a:pt x="17" y="20"/>
                  <a:pt x="18" y="20"/>
                  <a:pt x="19" y="20"/>
                </a:cubicBezTo>
                <a:cubicBezTo>
                  <a:pt x="18" y="20"/>
                  <a:pt x="19" y="21"/>
                  <a:pt x="19" y="21"/>
                </a:cubicBezTo>
                <a:cubicBezTo>
                  <a:pt x="19" y="20"/>
                  <a:pt x="20" y="19"/>
                  <a:pt x="21" y="20"/>
                </a:cubicBezTo>
                <a:cubicBezTo>
                  <a:pt x="22" y="21"/>
                  <a:pt x="23" y="19"/>
                  <a:pt x="24" y="19"/>
                </a:cubicBezTo>
                <a:cubicBezTo>
                  <a:pt x="24" y="20"/>
                  <a:pt x="23" y="22"/>
                  <a:pt x="22" y="22"/>
                </a:cubicBezTo>
                <a:cubicBezTo>
                  <a:pt x="23" y="23"/>
                  <a:pt x="23" y="22"/>
                  <a:pt x="24" y="22"/>
                </a:cubicBezTo>
                <a:cubicBezTo>
                  <a:pt x="24" y="22"/>
                  <a:pt x="24" y="22"/>
                  <a:pt x="24" y="22"/>
                </a:cubicBezTo>
                <a:cubicBezTo>
                  <a:pt x="25" y="21"/>
                  <a:pt x="25" y="20"/>
                  <a:pt x="26" y="20"/>
                </a:cubicBezTo>
                <a:cubicBezTo>
                  <a:pt x="26" y="21"/>
                  <a:pt x="26" y="21"/>
                  <a:pt x="26" y="21"/>
                </a:cubicBezTo>
                <a:cubicBezTo>
                  <a:pt x="27" y="20"/>
                  <a:pt x="27" y="19"/>
                  <a:pt x="28" y="19"/>
                </a:cubicBezTo>
                <a:cubicBezTo>
                  <a:pt x="30" y="19"/>
                  <a:pt x="32" y="19"/>
                  <a:pt x="34" y="19"/>
                </a:cubicBezTo>
                <a:cubicBezTo>
                  <a:pt x="34" y="20"/>
                  <a:pt x="34" y="20"/>
                  <a:pt x="34" y="20"/>
                </a:cubicBezTo>
                <a:cubicBezTo>
                  <a:pt x="35" y="18"/>
                  <a:pt x="37" y="20"/>
                  <a:pt x="38" y="19"/>
                </a:cubicBezTo>
                <a:cubicBezTo>
                  <a:pt x="40" y="20"/>
                  <a:pt x="42" y="18"/>
                  <a:pt x="44" y="20"/>
                </a:cubicBezTo>
                <a:cubicBezTo>
                  <a:pt x="47" y="19"/>
                  <a:pt x="50" y="18"/>
                  <a:pt x="54" y="18"/>
                </a:cubicBezTo>
                <a:cubicBezTo>
                  <a:pt x="53" y="20"/>
                  <a:pt x="53" y="20"/>
                  <a:pt x="53" y="20"/>
                </a:cubicBezTo>
                <a:cubicBezTo>
                  <a:pt x="54" y="19"/>
                  <a:pt x="54" y="21"/>
                  <a:pt x="54" y="20"/>
                </a:cubicBezTo>
                <a:cubicBezTo>
                  <a:pt x="54" y="19"/>
                  <a:pt x="55" y="19"/>
                  <a:pt x="56" y="18"/>
                </a:cubicBezTo>
                <a:cubicBezTo>
                  <a:pt x="57" y="19"/>
                  <a:pt x="60" y="18"/>
                  <a:pt x="61" y="17"/>
                </a:cubicBezTo>
                <a:cubicBezTo>
                  <a:pt x="61" y="18"/>
                  <a:pt x="61" y="18"/>
                  <a:pt x="61" y="18"/>
                </a:cubicBezTo>
                <a:cubicBezTo>
                  <a:pt x="63" y="16"/>
                  <a:pt x="64" y="18"/>
                  <a:pt x="66" y="18"/>
                </a:cubicBezTo>
                <a:cubicBezTo>
                  <a:pt x="66" y="18"/>
                  <a:pt x="67" y="19"/>
                  <a:pt x="67" y="19"/>
                </a:cubicBezTo>
                <a:cubicBezTo>
                  <a:pt x="68" y="18"/>
                  <a:pt x="69" y="18"/>
                  <a:pt x="70" y="17"/>
                </a:cubicBezTo>
                <a:cubicBezTo>
                  <a:pt x="71" y="17"/>
                  <a:pt x="73" y="17"/>
                  <a:pt x="74" y="18"/>
                </a:cubicBezTo>
                <a:cubicBezTo>
                  <a:pt x="78" y="16"/>
                  <a:pt x="82" y="17"/>
                  <a:pt x="86" y="16"/>
                </a:cubicBezTo>
                <a:cubicBezTo>
                  <a:pt x="87" y="17"/>
                  <a:pt x="87" y="17"/>
                  <a:pt x="87" y="17"/>
                </a:cubicBezTo>
                <a:cubicBezTo>
                  <a:pt x="91" y="14"/>
                  <a:pt x="96" y="17"/>
                  <a:pt x="99" y="15"/>
                </a:cubicBezTo>
                <a:cubicBezTo>
                  <a:pt x="99" y="17"/>
                  <a:pt x="99" y="17"/>
                  <a:pt x="99" y="17"/>
                </a:cubicBezTo>
                <a:cubicBezTo>
                  <a:pt x="100" y="18"/>
                  <a:pt x="101" y="17"/>
                  <a:pt x="101" y="15"/>
                </a:cubicBezTo>
                <a:cubicBezTo>
                  <a:pt x="102" y="16"/>
                  <a:pt x="104" y="14"/>
                  <a:pt x="105" y="16"/>
                </a:cubicBezTo>
                <a:cubicBezTo>
                  <a:pt x="106" y="16"/>
                  <a:pt x="106" y="15"/>
                  <a:pt x="107" y="15"/>
                </a:cubicBezTo>
                <a:cubicBezTo>
                  <a:pt x="109" y="16"/>
                  <a:pt x="110" y="15"/>
                  <a:pt x="111" y="15"/>
                </a:cubicBezTo>
                <a:cubicBezTo>
                  <a:pt x="111" y="16"/>
                  <a:pt x="111" y="16"/>
                  <a:pt x="112" y="16"/>
                </a:cubicBezTo>
                <a:cubicBezTo>
                  <a:pt x="113" y="16"/>
                  <a:pt x="115" y="17"/>
                  <a:pt x="114" y="15"/>
                </a:cubicBezTo>
                <a:cubicBezTo>
                  <a:pt x="116" y="16"/>
                  <a:pt x="119" y="13"/>
                  <a:pt x="121" y="15"/>
                </a:cubicBezTo>
                <a:cubicBezTo>
                  <a:pt x="121" y="15"/>
                  <a:pt x="122" y="15"/>
                  <a:pt x="122" y="14"/>
                </a:cubicBezTo>
                <a:cubicBezTo>
                  <a:pt x="124" y="14"/>
                  <a:pt x="126" y="15"/>
                  <a:pt x="128" y="14"/>
                </a:cubicBezTo>
                <a:cubicBezTo>
                  <a:pt x="128" y="15"/>
                  <a:pt x="127" y="15"/>
                  <a:pt x="128" y="15"/>
                </a:cubicBezTo>
                <a:cubicBezTo>
                  <a:pt x="128" y="15"/>
                  <a:pt x="128" y="15"/>
                  <a:pt x="128" y="14"/>
                </a:cubicBezTo>
                <a:cubicBezTo>
                  <a:pt x="132" y="13"/>
                  <a:pt x="135" y="15"/>
                  <a:pt x="138" y="15"/>
                </a:cubicBezTo>
                <a:cubicBezTo>
                  <a:pt x="139" y="15"/>
                  <a:pt x="140" y="15"/>
                  <a:pt x="141" y="15"/>
                </a:cubicBezTo>
                <a:cubicBezTo>
                  <a:pt x="137" y="9"/>
                  <a:pt x="143" y="0"/>
                  <a:pt x="152" y="3"/>
                </a:cubicBezTo>
                <a:cubicBezTo>
                  <a:pt x="152" y="3"/>
                  <a:pt x="147" y="5"/>
                  <a:pt x="146" y="8"/>
                </a:cubicBezTo>
                <a:cubicBezTo>
                  <a:pt x="146" y="9"/>
                  <a:pt x="146" y="10"/>
                  <a:pt x="146" y="10"/>
                </a:cubicBezTo>
                <a:cubicBezTo>
                  <a:pt x="146" y="10"/>
                  <a:pt x="146" y="10"/>
                  <a:pt x="146" y="9"/>
                </a:cubicBezTo>
                <a:cubicBezTo>
                  <a:pt x="147" y="9"/>
                  <a:pt x="148" y="8"/>
                  <a:pt x="148" y="9"/>
                </a:cubicBezTo>
                <a:cubicBezTo>
                  <a:pt x="150" y="9"/>
                  <a:pt x="150" y="9"/>
                  <a:pt x="150" y="9"/>
                </a:cubicBezTo>
                <a:cubicBezTo>
                  <a:pt x="151" y="8"/>
                  <a:pt x="151" y="8"/>
                  <a:pt x="151" y="8"/>
                </a:cubicBezTo>
                <a:cubicBezTo>
                  <a:pt x="151" y="9"/>
                  <a:pt x="150" y="9"/>
                  <a:pt x="150" y="10"/>
                </a:cubicBezTo>
                <a:cubicBezTo>
                  <a:pt x="150" y="10"/>
                  <a:pt x="150" y="10"/>
                  <a:pt x="150" y="10"/>
                </a:cubicBezTo>
                <a:cubicBezTo>
                  <a:pt x="151" y="9"/>
                  <a:pt x="151" y="9"/>
                  <a:pt x="152" y="8"/>
                </a:cubicBezTo>
                <a:cubicBezTo>
                  <a:pt x="152" y="8"/>
                  <a:pt x="152" y="8"/>
                  <a:pt x="152" y="8"/>
                </a:cubicBezTo>
                <a:cubicBezTo>
                  <a:pt x="152" y="8"/>
                  <a:pt x="152" y="8"/>
                  <a:pt x="153" y="8"/>
                </a:cubicBezTo>
                <a:cubicBezTo>
                  <a:pt x="152" y="8"/>
                  <a:pt x="152" y="9"/>
                  <a:pt x="152" y="9"/>
                </a:cubicBezTo>
                <a:cubicBezTo>
                  <a:pt x="153" y="8"/>
                  <a:pt x="153" y="8"/>
                  <a:pt x="153" y="8"/>
                </a:cubicBezTo>
                <a:cubicBezTo>
                  <a:pt x="153" y="10"/>
                  <a:pt x="154" y="8"/>
                  <a:pt x="155" y="9"/>
                </a:cubicBezTo>
                <a:cubicBezTo>
                  <a:pt x="154" y="10"/>
                  <a:pt x="153" y="10"/>
                  <a:pt x="153" y="11"/>
                </a:cubicBezTo>
                <a:cubicBezTo>
                  <a:pt x="152" y="11"/>
                  <a:pt x="153" y="11"/>
                  <a:pt x="153" y="11"/>
                </a:cubicBezTo>
                <a:cubicBezTo>
                  <a:pt x="153" y="11"/>
                  <a:pt x="153" y="11"/>
                  <a:pt x="153" y="11"/>
                </a:cubicBezTo>
                <a:cubicBezTo>
                  <a:pt x="154" y="11"/>
                  <a:pt x="154" y="9"/>
                  <a:pt x="155" y="9"/>
                </a:cubicBezTo>
                <a:cubicBezTo>
                  <a:pt x="154" y="10"/>
                  <a:pt x="154" y="10"/>
                  <a:pt x="154" y="10"/>
                </a:cubicBezTo>
                <a:cubicBezTo>
                  <a:pt x="155" y="10"/>
                  <a:pt x="156" y="9"/>
                  <a:pt x="156" y="9"/>
                </a:cubicBezTo>
                <a:cubicBezTo>
                  <a:pt x="156" y="10"/>
                  <a:pt x="157" y="10"/>
                  <a:pt x="158" y="11"/>
                </a:cubicBezTo>
                <a:cubicBezTo>
                  <a:pt x="157" y="12"/>
                  <a:pt x="157" y="12"/>
                  <a:pt x="157" y="12"/>
                </a:cubicBezTo>
                <a:cubicBezTo>
                  <a:pt x="159" y="10"/>
                  <a:pt x="159" y="11"/>
                  <a:pt x="159" y="11"/>
                </a:cubicBezTo>
                <a:cubicBezTo>
                  <a:pt x="160" y="12"/>
                  <a:pt x="161" y="11"/>
                  <a:pt x="161" y="13"/>
                </a:cubicBezTo>
                <a:cubicBezTo>
                  <a:pt x="162" y="13"/>
                  <a:pt x="164" y="13"/>
                  <a:pt x="165" y="14"/>
                </a:cubicBezTo>
                <a:cubicBezTo>
                  <a:pt x="164" y="15"/>
                  <a:pt x="164" y="15"/>
                  <a:pt x="164" y="15"/>
                </a:cubicBezTo>
                <a:cubicBezTo>
                  <a:pt x="164" y="14"/>
                  <a:pt x="164" y="15"/>
                  <a:pt x="164" y="15"/>
                </a:cubicBezTo>
                <a:cubicBezTo>
                  <a:pt x="164" y="15"/>
                  <a:pt x="164" y="15"/>
                  <a:pt x="165" y="15"/>
                </a:cubicBezTo>
                <a:cubicBezTo>
                  <a:pt x="165" y="14"/>
                  <a:pt x="165" y="14"/>
                  <a:pt x="166" y="14"/>
                </a:cubicBezTo>
                <a:cubicBezTo>
                  <a:pt x="166" y="14"/>
                  <a:pt x="166" y="14"/>
                  <a:pt x="166" y="14"/>
                </a:cubicBezTo>
                <a:cubicBezTo>
                  <a:pt x="166" y="14"/>
                  <a:pt x="166" y="14"/>
                  <a:pt x="166" y="14"/>
                </a:cubicBezTo>
                <a:cubicBezTo>
                  <a:pt x="166" y="14"/>
                  <a:pt x="166" y="14"/>
                  <a:pt x="167" y="14"/>
                </a:cubicBezTo>
                <a:cubicBezTo>
                  <a:pt x="167" y="14"/>
                  <a:pt x="168" y="14"/>
                  <a:pt x="168" y="14"/>
                </a:cubicBezTo>
                <a:cubicBezTo>
                  <a:pt x="168" y="15"/>
                  <a:pt x="168" y="15"/>
                  <a:pt x="168" y="15"/>
                </a:cubicBezTo>
                <a:cubicBezTo>
                  <a:pt x="169" y="14"/>
                  <a:pt x="169" y="14"/>
                  <a:pt x="169" y="15"/>
                </a:cubicBezTo>
                <a:cubicBezTo>
                  <a:pt x="169" y="15"/>
                  <a:pt x="170" y="15"/>
                  <a:pt x="170" y="15"/>
                </a:cubicBezTo>
                <a:cubicBezTo>
                  <a:pt x="170" y="16"/>
                  <a:pt x="170" y="16"/>
                  <a:pt x="170" y="16"/>
                </a:cubicBezTo>
                <a:cubicBezTo>
                  <a:pt x="170" y="16"/>
                  <a:pt x="171" y="16"/>
                  <a:pt x="171" y="15"/>
                </a:cubicBezTo>
                <a:cubicBezTo>
                  <a:pt x="171" y="15"/>
                  <a:pt x="171" y="16"/>
                  <a:pt x="171" y="16"/>
                </a:cubicBezTo>
                <a:cubicBezTo>
                  <a:pt x="172" y="16"/>
                  <a:pt x="172" y="16"/>
                  <a:pt x="172" y="16"/>
                </a:cubicBezTo>
                <a:cubicBezTo>
                  <a:pt x="172" y="16"/>
                  <a:pt x="172" y="16"/>
                  <a:pt x="172" y="16"/>
                </a:cubicBezTo>
                <a:cubicBezTo>
                  <a:pt x="172" y="16"/>
                  <a:pt x="172" y="16"/>
                  <a:pt x="172" y="16"/>
                </a:cubicBezTo>
                <a:cubicBezTo>
                  <a:pt x="172" y="16"/>
                  <a:pt x="172" y="16"/>
                  <a:pt x="172" y="16"/>
                </a:cubicBezTo>
                <a:cubicBezTo>
                  <a:pt x="172" y="16"/>
                  <a:pt x="172" y="16"/>
                  <a:pt x="173" y="17"/>
                </a:cubicBezTo>
                <a:cubicBezTo>
                  <a:pt x="175" y="16"/>
                  <a:pt x="175" y="18"/>
                  <a:pt x="177" y="18"/>
                </a:cubicBezTo>
                <a:cubicBezTo>
                  <a:pt x="177" y="19"/>
                  <a:pt x="177" y="19"/>
                  <a:pt x="177" y="19"/>
                </a:cubicBezTo>
                <a:cubicBezTo>
                  <a:pt x="178" y="18"/>
                  <a:pt x="178" y="18"/>
                  <a:pt x="178" y="18"/>
                </a:cubicBezTo>
                <a:cubicBezTo>
                  <a:pt x="178" y="18"/>
                  <a:pt x="178" y="18"/>
                  <a:pt x="178" y="18"/>
                </a:cubicBezTo>
                <a:cubicBezTo>
                  <a:pt x="178" y="18"/>
                  <a:pt x="178" y="18"/>
                  <a:pt x="178" y="18"/>
                </a:cubicBezTo>
                <a:cubicBezTo>
                  <a:pt x="178" y="18"/>
                  <a:pt x="178" y="18"/>
                  <a:pt x="178" y="18"/>
                </a:cubicBezTo>
                <a:cubicBezTo>
                  <a:pt x="178" y="22"/>
                  <a:pt x="178" y="12"/>
                  <a:pt x="178" y="21"/>
                </a:cubicBezTo>
                <a:cubicBezTo>
                  <a:pt x="179" y="21"/>
                  <a:pt x="180" y="22"/>
                  <a:pt x="181" y="23"/>
                </a:cubicBezTo>
                <a:cubicBezTo>
                  <a:pt x="181" y="23"/>
                  <a:pt x="181" y="23"/>
                  <a:pt x="181" y="23"/>
                </a:cubicBezTo>
                <a:cubicBezTo>
                  <a:pt x="181" y="23"/>
                  <a:pt x="181" y="23"/>
                  <a:pt x="181" y="23"/>
                </a:cubicBezTo>
                <a:cubicBezTo>
                  <a:pt x="181" y="23"/>
                  <a:pt x="181" y="23"/>
                  <a:pt x="181" y="23"/>
                </a:cubicBezTo>
                <a:cubicBezTo>
                  <a:pt x="181" y="24"/>
                  <a:pt x="181" y="24"/>
                  <a:pt x="181" y="24"/>
                </a:cubicBezTo>
                <a:cubicBezTo>
                  <a:pt x="181" y="25"/>
                  <a:pt x="181" y="25"/>
                  <a:pt x="181" y="25"/>
                </a:cubicBezTo>
                <a:cubicBezTo>
                  <a:pt x="181" y="25"/>
                  <a:pt x="181" y="25"/>
                  <a:pt x="181" y="25"/>
                </a:cubicBezTo>
                <a:close/>
                <a:moveTo>
                  <a:pt x="17" y="22"/>
                </a:moveTo>
                <a:cubicBezTo>
                  <a:pt x="17" y="22"/>
                  <a:pt x="17" y="22"/>
                  <a:pt x="17" y="22"/>
                </a:cubicBezTo>
                <a:cubicBezTo>
                  <a:pt x="17" y="22"/>
                  <a:pt x="17" y="22"/>
                  <a:pt x="17" y="22"/>
                </a:cubicBezTo>
                <a:cubicBezTo>
                  <a:pt x="17" y="22"/>
                  <a:pt x="17" y="22"/>
                  <a:pt x="17" y="22"/>
                </a:cubicBezTo>
                <a:close/>
                <a:moveTo>
                  <a:pt x="21" y="22"/>
                </a:moveTo>
                <a:cubicBezTo>
                  <a:pt x="21" y="22"/>
                  <a:pt x="21" y="22"/>
                  <a:pt x="20" y="22"/>
                </a:cubicBezTo>
                <a:lnTo>
                  <a:pt x="21" y="22"/>
                </a:lnTo>
                <a:close/>
                <a:moveTo>
                  <a:pt x="23" y="25"/>
                </a:moveTo>
                <a:cubicBezTo>
                  <a:pt x="22" y="25"/>
                  <a:pt x="22" y="25"/>
                  <a:pt x="22" y="25"/>
                </a:cubicBezTo>
                <a:cubicBezTo>
                  <a:pt x="22" y="25"/>
                  <a:pt x="22" y="26"/>
                  <a:pt x="22" y="26"/>
                </a:cubicBezTo>
                <a:cubicBezTo>
                  <a:pt x="22" y="26"/>
                  <a:pt x="23" y="25"/>
                  <a:pt x="23" y="25"/>
                </a:cubicBezTo>
                <a:close/>
                <a:moveTo>
                  <a:pt x="26" y="26"/>
                </a:moveTo>
                <a:cubicBezTo>
                  <a:pt x="26" y="26"/>
                  <a:pt x="26" y="26"/>
                  <a:pt x="26" y="25"/>
                </a:cubicBezTo>
                <a:cubicBezTo>
                  <a:pt x="25" y="25"/>
                  <a:pt x="25" y="25"/>
                  <a:pt x="25" y="25"/>
                </a:cubicBezTo>
                <a:cubicBezTo>
                  <a:pt x="25" y="26"/>
                  <a:pt x="25" y="27"/>
                  <a:pt x="26" y="26"/>
                </a:cubicBezTo>
                <a:cubicBezTo>
                  <a:pt x="26" y="26"/>
                  <a:pt x="26" y="26"/>
                  <a:pt x="26" y="26"/>
                </a:cubicBezTo>
                <a:close/>
                <a:moveTo>
                  <a:pt x="35" y="25"/>
                </a:moveTo>
                <a:cubicBezTo>
                  <a:pt x="35" y="25"/>
                  <a:pt x="35" y="25"/>
                  <a:pt x="35" y="25"/>
                </a:cubicBezTo>
                <a:cubicBezTo>
                  <a:pt x="35" y="25"/>
                  <a:pt x="35" y="25"/>
                  <a:pt x="35" y="25"/>
                </a:cubicBezTo>
                <a:close/>
                <a:moveTo>
                  <a:pt x="36" y="29"/>
                </a:moveTo>
                <a:cubicBezTo>
                  <a:pt x="36" y="29"/>
                  <a:pt x="36" y="29"/>
                  <a:pt x="35" y="30"/>
                </a:cubicBezTo>
                <a:cubicBezTo>
                  <a:pt x="36" y="29"/>
                  <a:pt x="36" y="29"/>
                  <a:pt x="36" y="29"/>
                </a:cubicBezTo>
                <a:close/>
                <a:moveTo>
                  <a:pt x="42" y="26"/>
                </a:moveTo>
                <a:cubicBezTo>
                  <a:pt x="41" y="27"/>
                  <a:pt x="40" y="26"/>
                  <a:pt x="38" y="26"/>
                </a:cubicBezTo>
                <a:cubicBezTo>
                  <a:pt x="39" y="27"/>
                  <a:pt x="40" y="27"/>
                  <a:pt x="41" y="27"/>
                </a:cubicBezTo>
                <a:cubicBezTo>
                  <a:pt x="41" y="28"/>
                  <a:pt x="41" y="28"/>
                  <a:pt x="41" y="28"/>
                </a:cubicBezTo>
                <a:cubicBezTo>
                  <a:pt x="41" y="28"/>
                  <a:pt x="42" y="28"/>
                  <a:pt x="42" y="28"/>
                </a:cubicBezTo>
                <a:cubicBezTo>
                  <a:pt x="42" y="27"/>
                  <a:pt x="42" y="26"/>
                  <a:pt x="42" y="26"/>
                </a:cubicBezTo>
                <a:close/>
                <a:moveTo>
                  <a:pt x="47" y="28"/>
                </a:moveTo>
                <a:cubicBezTo>
                  <a:pt x="47" y="28"/>
                  <a:pt x="47" y="28"/>
                  <a:pt x="47" y="28"/>
                </a:cubicBezTo>
                <a:cubicBezTo>
                  <a:pt x="47" y="28"/>
                  <a:pt x="47" y="28"/>
                  <a:pt x="47" y="28"/>
                </a:cubicBezTo>
                <a:close/>
                <a:moveTo>
                  <a:pt x="47" y="27"/>
                </a:moveTo>
                <a:cubicBezTo>
                  <a:pt x="47" y="27"/>
                  <a:pt x="46" y="26"/>
                  <a:pt x="46" y="25"/>
                </a:cubicBezTo>
                <a:cubicBezTo>
                  <a:pt x="45" y="25"/>
                  <a:pt x="45" y="25"/>
                  <a:pt x="45" y="25"/>
                </a:cubicBezTo>
                <a:cubicBezTo>
                  <a:pt x="45" y="26"/>
                  <a:pt x="45" y="26"/>
                  <a:pt x="45" y="27"/>
                </a:cubicBezTo>
                <a:cubicBezTo>
                  <a:pt x="45" y="27"/>
                  <a:pt x="44" y="27"/>
                  <a:pt x="44" y="27"/>
                </a:cubicBezTo>
                <a:cubicBezTo>
                  <a:pt x="44" y="27"/>
                  <a:pt x="44" y="27"/>
                  <a:pt x="44" y="27"/>
                </a:cubicBezTo>
                <a:cubicBezTo>
                  <a:pt x="44" y="27"/>
                  <a:pt x="44" y="27"/>
                  <a:pt x="44" y="28"/>
                </a:cubicBezTo>
                <a:cubicBezTo>
                  <a:pt x="44" y="27"/>
                  <a:pt x="46" y="27"/>
                  <a:pt x="46" y="26"/>
                </a:cubicBezTo>
                <a:cubicBezTo>
                  <a:pt x="47" y="27"/>
                  <a:pt x="47" y="27"/>
                  <a:pt x="47" y="28"/>
                </a:cubicBezTo>
                <a:cubicBezTo>
                  <a:pt x="47" y="28"/>
                  <a:pt x="47" y="27"/>
                  <a:pt x="47" y="27"/>
                </a:cubicBezTo>
                <a:close/>
                <a:moveTo>
                  <a:pt x="144" y="20"/>
                </a:moveTo>
                <a:cubicBezTo>
                  <a:pt x="144" y="20"/>
                  <a:pt x="144" y="20"/>
                  <a:pt x="144" y="20"/>
                </a:cubicBezTo>
                <a:cubicBezTo>
                  <a:pt x="144" y="20"/>
                  <a:pt x="144" y="20"/>
                  <a:pt x="144" y="20"/>
                </a:cubicBezTo>
                <a:close/>
                <a:moveTo>
                  <a:pt x="148" y="12"/>
                </a:moveTo>
                <a:cubicBezTo>
                  <a:pt x="147" y="11"/>
                  <a:pt x="147" y="11"/>
                  <a:pt x="147" y="11"/>
                </a:cubicBezTo>
                <a:cubicBezTo>
                  <a:pt x="147" y="11"/>
                  <a:pt x="147" y="11"/>
                  <a:pt x="146" y="11"/>
                </a:cubicBezTo>
                <a:cubicBezTo>
                  <a:pt x="147" y="12"/>
                  <a:pt x="147" y="12"/>
                  <a:pt x="148" y="12"/>
                </a:cubicBezTo>
                <a:close/>
                <a:moveTo>
                  <a:pt x="148" y="35"/>
                </a:moveTo>
                <a:cubicBezTo>
                  <a:pt x="148" y="34"/>
                  <a:pt x="148" y="34"/>
                  <a:pt x="148" y="34"/>
                </a:cubicBezTo>
                <a:cubicBezTo>
                  <a:pt x="148" y="34"/>
                  <a:pt x="148" y="35"/>
                  <a:pt x="147" y="35"/>
                </a:cubicBezTo>
                <a:cubicBezTo>
                  <a:pt x="147" y="35"/>
                  <a:pt x="147" y="35"/>
                  <a:pt x="148" y="36"/>
                </a:cubicBezTo>
                <a:cubicBezTo>
                  <a:pt x="148" y="36"/>
                  <a:pt x="148" y="36"/>
                  <a:pt x="148" y="36"/>
                </a:cubicBezTo>
                <a:cubicBezTo>
                  <a:pt x="148" y="36"/>
                  <a:pt x="148" y="36"/>
                  <a:pt x="148" y="36"/>
                </a:cubicBezTo>
                <a:cubicBezTo>
                  <a:pt x="148" y="36"/>
                  <a:pt x="148" y="34"/>
                  <a:pt x="148" y="35"/>
                </a:cubicBezTo>
                <a:close/>
                <a:moveTo>
                  <a:pt x="150" y="13"/>
                </a:moveTo>
                <a:cubicBezTo>
                  <a:pt x="149" y="12"/>
                  <a:pt x="149" y="12"/>
                  <a:pt x="149" y="12"/>
                </a:cubicBezTo>
                <a:cubicBezTo>
                  <a:pt x="149" y="13"/>
                  <a:pt x="148" y="14"/>
                  <a:pt x="149" y="13"/>
                </a:cubicBezTo>
                <a:cubicBezTo>
                  <a:pt x="149" y="13"/>
                  <a:pt x="150" y="13"/>
                  <a:pt x="150" y="13"/>
                </a:cubicBezTo>
                <a:close/>
                <a:moveTo>
                  <a:pt x="150" y="41"/>
                </a:moveTo>
                <a:cubicBezTo>
                  <a:pt x="150" y="41"/>
                  <a:pt x="150" y="41"/>
                  <a:pt x="150" y="40"/>
                </a:cubicBezTo>
                <a:cubicBezTo>
                  <a:pt x="149" y="39"/>
                  <a:pt x="149" y="39"/>
                  <a:pt x="149" y="39"/>
                </a:cubicBezTo>
                <a:cubicBezTo>
                  <a:pt x="149" y="39"/>
                  <a:pt x="150" y="40"/>
                  <a:pt x="150" y="41"/>
                </a:cubicBezTo>
                <a:cubicBezTo>
                  <a:pt x="149" y="40"/>
                  <a:pt x="149" y="40"/>
                  <a:pt x="149" y="40"/>
                </a:cubicBezTo>
                <a:cubicBezTo>
                  <a:pt x="150" y="42"/>
                  <a:pt x="150" y="41"/>
                  <a:pt x="150" y="41"/>
                </a:cubicBezTo>
                <a:close/>
                <a:moveTo>
                  <a:pt x="151" y="10"/>
                </a:moveTo>
                <a:cubicBezTo>
                  <a:pt x="151" y="10"/>
                  <a:pt x="151" y="10"/>
                  <a:pt x="151" y="10"/>
                </a:cubicBezTo>
                <a:cubicBezTo>
                  <a:pt x="151" y="10"/>
                  <a:pt x="151" y="10"/>
                  <a:pt x="151" y="10"/>
                </a:cubicBezTo>
                <a:cubicBezTo>
                  <a:pt x="151" y="10"/>
                  <a:pt x="151" y="10"/>
                  <a:pt x="151" y="10"/>
                </a:cubicBezTo>
                <a:close/>
                <a:moveTo>
                  <a:pt x="152" y="40"/>
                </a:moveTo>
                <a:cubicBezTo>
                  <a:pt x="152" y="40"/>
                  <a:pt x="151" y="40"/>
                  <a:pt x="151" y="40"/>
                </a:cubicBezTo>
                <a:cubicBezTo>
                  <a:pt x="152" y="40"/>
                  <a:pt x="151" y="38"/>
                  <a:pt x="151" y="38"/>
                </a:cubicBezTo>
                <a:cubicBezTo>
                  <a:pt x="150" y="39"/>
                  <a:pt x="151" y="39"/>
                  <a:pt x="151" y="39"/>
                </a:cubicBezTo>
                <a:cubicBezTo>
                  <a:pt x="151" y="40"/>
                  <a:pt x="151" y="40"/>
                  <a:pt x="151" y="40"/>
                </a:cubicBezTo>
                <a:cubicBezTo>
                  <a:pt x="151" y="41"/>
                  <a:pt x="150" y="40"/>
                  <a:pt x="151" y="41"/>
                </a:cubicBezTo>
                <a:cubicBezTo>
                  <a:pt x="151" y="41"/>
                  <a:pt x="151" y="41"/>
                  <a:pt x="151" y="41"/>
                </a:cubicBezTo>
                <a:cubicBezTo>
                  <a:pt x="151" y="40"/>
                  <a:pt x="152" y="40"/>
                  <a:pt x="152" y="40"/>
                </a:cubicBezTo>
                <a:close/>
                <a:moveTo>
                  <a:pt x="152" y="39"/>
                </a:moveTo>
                <a:cubicBezTo>
                  <a:pt x="152" y="39"/>
                  <a:pt x="152" y="39"/>
                  <a:pt x="152" y="39"/>
                </a:cubicBezTo>
                <a:cubicBezTo>
                  <a:pt x="152" y="39"/>
                  <a:pt x="152" y="39"/>
                  <a:pt x="152" y="39"/>
                </a:cubicBezTo>
                <a:cubicBezTo>
                  <a:pt x="152" y="39"/>
                  <a:pt x="152" y="39"/>
                  <a:pt x="152" y="39"/>
                </a:cubicBezTo>
                <a:close/>
                <a:moveTo>
                  <a:pt x="158" y="36"/>
                </a:moveTo>
                <a:cubicBezTo>
                  <a:pt x="157" y="36"/>
                  <a:pt x="157" y="36"/>
                  <a:pt x="157" y="36"/>
                </a:cubicBezTo>
                <a:cubicBezTo>
                  <a:pt x="158" y="37"/>
                  <a:pt x="158" y="36"/>
                  <a:pt x="158" y="36"/>
                </a:cubicBezTo>
                <a:close/>
                <a:moveTo>
                  <a:pt x="158" y="33"/>
                </a:moveTo>
                <a:cubicBezTo>
                  <a:pt x="158" y="33"/>
                  <a:pt x="158" y="33"/>
                  <a:pt x="158" y="33"/>
                </a:cubicBezTo>
                <a:cubicBezTo>
                  <a:pt x="158" y="33"/>
                  <a:pt x="158" y="33"/>
                  <a:pt x="158" y="33"/>
                </a:cubicBezTo>
                <a:cubicBezTo>
                  <a:pt x="158" y="33"/>
                  <a:pt x="158" y="33"/>
                  <a:pt x="158" y="33"/>
                </a:cubicBezTo>
                <a:cubicBezTo>
                  <a:pt x="158" y="33"/>
                  <a:pt x="158" y="33"/>
                  <a:pt x="158" y="33"/>
                </a:cubicBezTo>
                <a:close/>
                <a:moveTo>
                  <a:pt x="166" y="14"/>
                </a:moveTo>
                <a:cubicBezTo>
                  <a:pt x="165" y="13"/>
                  <a:pt x="165" y="13"/>
                  <a:pt x="164" y="13"/>
                </a:cubicBezTo>
                <a:cubicBezTo>
                  <a:pt x="165" y="13"/>
                  <a:pt x="165" y="14"/>
                  <a:pt x="166" y="14"/>
                </a:cubicBezTo>
                <a:close/>
                <a:moveTo>
                  <a:pt x="151" y="8"/>
                </a:moveTo>
                <a:cubicBezTo>
                  <a:pt x="152" y="8"/>
                  <a:pt x="152" y="8"/>
                  <a:pt x="152" y="8"/>
                </a:cubicBezTo>
                <a:cubicBezTo>
                  <a:pt x="152" y="8"/>
                  <a:pt x="152" y="8"/>
                  <a:pt x="151" y="8"/>
                </a:cubicBezTo>
                <a:close/>
                <a:moveTo>
                  <a:pt x="149" y="9"/>
                </a:moveTo>
                <a:cubicBezTo>
                  <a:pt x="150" y="8"/>
                  <a:pt x="150" y="7"/>
                  <a:pt x="150" y="7"/>
                </a:cubicBezTo>
                <a:lnTo>
                  <a:pt x="149" y="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blinds(horizontal)">
                                      <p:cBhvr>
                                        <p:cTn id="11" dur="500"/>
                                        <p:tgtEl>
                                          <p:spTgt spid="43"/>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linds(horizontal)">
                                      <p:cBhvr>
                                        <p:cTn id="15" dur="500"/>
                                        <p:tgtEl>
                                          <p:spTgt spid="36"/>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ox(in)">
                                      <p:cBhvr>
                                        <p:cTn id="19" dur="500"/>
                                        <p:tgtEl>
                                          <p:spTgt spid="29"/>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in)">
                                      <p:cBhvr>
                                        <p:cTn id="23" dur="500"/>
                                        <p:tgtEl>
                                          <p:spTgt spid="37"/>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linds(horizontal)">
                                      <p:cBhvr>
                                        <p:cTn id="27" dur="500"/>
                                        <p:tgtEl>
                                          <p:spTgt spid="41"/>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linds(horizontal)">
                                      <p:cBhvr>
                                        <p:cTn id="31" dur="500"/>
                                        <p:tgtEl>
                                          <p:spTgt spid="45"/>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linds(horizontal)">
                                      <p:cBhvr>
                                        <p:cTn id="35" dur="500"/>
                                        <p:tgtEl>
                                          <p:spTgt spid="48"/>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blinds(horizontal)">
                                      <p:cBhvr>
                                        <p:cTn id="39" dur="500"/>
                                        <p:tgtEl>
                                          <p:spTgt spid="55"/>
                                        </p:tgtEl>
                                      </p:cBhvr>
                                    </p:animEffect>
                                  </p:childTnLst>
                                </p:cTn>
                              </p:par>
                            </p:childTnLst>
                          </p:cTn>
                        </p:par>
                        <p:par>
                          <p:cTn id="40" fill="hold">
                            <p:stCondLst>
                              <p:cond delay="4500"/>
                            </p:stCondLst>
                            <p:childTnLst>
                              <p:par>
                                <p:cTn id="41" presetID="3" presetClass="entr" presetSubtype="10"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blinds(horizontal)">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4264561" y="1283553"/>
            <a:ext cx="1898826" cy="3399205"/>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i="1" dirty="0">
                <a:solidFill>
                  <a:schemeClr val="tx1"/>
                </a:solidFill>
              </a:rPr>
              <a:t>Select</a:t>
            </a:r>
          </a:p>
        </p:txBody>
      </p:sp>
      <p:sp>
        <p:nvSpPr>
          <p:cNvPr id="132" name="Rectangle 131"/>
          <p:cNvSpPr/>
          <p:nvPr/>
        </p:nvSpPr>
        <p:spPr>
          <a:xfrm>
            <a:off x="6477000" y="1291564"/>
            <a:ext cx="1981080" cy="2747037"/>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b="1" i="1" dirty="0">
                <a:solidFill>
                  <a:schemeClr val="tx1"/>
                </a:solidFill>
              </a:rPr>
              <a:t>Align &amp; Integrate </a:t>
            </a:r>
          </a:p>
        </p:txBody>
      </p:sp>
      <p:sp>
        <p:nvSpPr>
          <p:cNvPr id="25" name="Rectangle 24"/>
          <p:cNvSpPr/>
          <p:nvPr/>
        </p:nvSpPr>
        <p:spPr>
          <a:xfrm>
            <a:off x="1708371" y="1253634"/>
            <a:ext cx="2133528" cy="3807370"/>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i="1" dirty="0">
                <a:solidFill>
                  <a:schemeClr val="tx1"/>
                </a:solidFill>
              </a:rPr>
              <a:t>Sources</a:t>
            </a:r>
          </a:p>
        </p:txBody>
      </p:sp>
      <p:pic>
        <p:nvPicPr>
          <p:cNvPr id="3" name="Picture 4" descr="Chalmersboarder3"/>
          <p:cNvPicPr>
            <a:picLocks noChangeAspect="1" noChangeArrowheads="1"/>
          </p:cNvPicPr>
          <p:nvPr/>
        </p:nvPicPr>
        <p:blipFill>
          <a:blip r:embed="rId3" cstate="print"/>
          <a:srcRect/>
          <a:stretch>
            <a:fillRect/>
          </a:stretch>
        </p:blipFill>
        <p:spPr bwMode="auto">
          <a:xfrm>
            <a:off x="1524000" y="0"/>
            <a:ext cx="1524000" cy="228600"/>
          </a:xfrm>
          <a:prstGeom prst="rect">
            <a:avLst/>
          </a:prstGeom>
          <a:noFill/>
          <a:ln w="9525">
            <a:noFill/>
            <a:miter lim="800000"/>
            <a:headEnd/>
            <a:tailEnd/>
          </a:ln>
        </p:spPr>
      </p:pic>
      <p:pic>
        <p:nvPicPr>
          <p:cNvPr id="4" name="Picture 5" descr="Chalmersboarder3"/>
          <p:cNvPicPr>
            <a:picLocks noChangeAspect="1" noChangeArrowheads="1"/>
          </p:cNvPicPr>
          <p:nvPr/>
        </p:nvPicPr>
        <p:blipFill>
          <a:blip r:embed="rId3" cstate="print"/>
          <a:srcRect/>
          <a:stretch>
            <a:fillRect/>
          </a:stretch>
        </p:blipFill>
        <p:spPr bwMode="auto">
          <a:xfrm>
            <a:off x="4495800" y="0"/>
            <a:ext cx="1676400" cy="228600"/>
          </a:xfrm>
          <a:prstGeom prst="rect">
            <a:avLst/>
          </a:prstGeom>
          <a:noFill/>
          <a:ln w="9525">
            <a:noFill/>
            <a:miter lim="800000"/>
            <a:headEnd/>
            <a:tailEnd/>
          </a:ln>
        </p:spPr>
      </p:pic>
      <p:pic>
        <p:nvPicPr>
          <p:cNvPr id="5" name="Picture 6" descr="Chalmersboarder3"/>
          <p:cNvPicPr>
            <a:picLocks noChangeAspect="1" noChangeArrowheads="1"/>
          </p:cNvPicPr>
          <p:nvPr/>
        </p:nvPicPr>
        <p:blipFill>
          <a:blip r:embed="rId3" cstate="print"/>
          <a:srcRect/>
          <a:stretch>
            <a:fillRect/>
          </a:stretch>
        </p:blipFill>
        <p:spPr bwMode="auto">
          <a:xfrm>
            <a:off x="3048000" y="0"/>
            <a:ext cx="1462088" cy="228600"/>
          </a:xfrm>
          <a:prstGeom prst="rect">
            <a:avLst/>
          </a:prstGeom>
          <a:noFill/>
          <a:ln w="9525">
            <a:noFill/>
            <a:miter lim="800000"/>
            <a:headEnd/>
            <a:tailEnd/>
          </a:ln>
        </p:spPr>
      </p:pic>
      <p:pic>
        <p:nvPicPr>
          <p:cNvPr id="6" name="Picture 7" descr="Chalmersboarder3"/>
          <p:cNvPicPr>
            <a:picLocks noChangeAspect="1" noChangeArrowheads="1"/>
          </p:cNvPicPr>
          <p:nvPr/>
        </p:nvPicPr>
        <p:blipFill>
          <a:blip r:embed="rId3" cstate="print"/>
          <a:srcRect/>
          <a:stretch>
            <a:fillRect/>
          </a:stretch>
        </p:blipFill>
        <p:spPr bwMode="auto">
          <a:xfrm>
            <a:off x="6172200" y="0"/>
            <a:ext cx="1676400" cy="228600"/>
          </a:xfrm>
          <a:prstGeom prst="rect">
            <a:avLst/>
          </a:prstGeom>
          <a:noFill/>
          <a:ln w="9525">
            <a:noFill/>
            <a:miter lim="800000"/>
            <a:headEnd/>
            <a:tailEnd/>
          </a:ln>
        </p:spPr>
      </p:pic>
      <p:pic>
        <p:nvPicPr>
          <p:cNvPr id="7" name="Picture 8" descr="Chalmersboarder3"/>
          <p:cNvPicPr>
            <a:picLocks noChangeAspect="1" noChangeArrowheads="1"/>
          </p:cNvPicPr>
          <p:nvPr/>
        </p:nvPicPr>
        <p:blipFill>
          <a:blip r:embed="rId3" cstate="print"/>
          <a:srcRect/>
          <a:stretch>
            <a:fillRect/>
          </a:stretch>
        </p:blipFill>
        <p:spPr bwMode="auto">
          <a:xfrm>
            <a:off x="7848600" y="0"/>
            <a:ext cx="1676400" cy="228600"/>
          </a:xfrm>
          <a:prstGeom prst="rect">
            <a:avLst/>
          </a:prstGeom>
          <a:noFill/>
          <a:ln w="9525">
            <a:noFill/>
            <a:miter lim="800000"/>
            <a:headEnd/>
            <a:tailEnd/>
          </a:ln>
        </p:spPr>
      </p:pic>
      <p:pic>
        <p:nvPicPr>
          <p:cNvPr id="8" name="Picture 9" descr="Chalmersboarder3"/>
          <p:cNvPicPr>
            <a:picLocks noChangeAspect="1" noChangeArrowheads="1"/>
          </p:cNvPicPr>
          <p:nvPr/>
        </p:nvPicPr>
        <p:blipFill>
          <a:blip r:embed="rId3" cstate="print"/>
          <a:srcRect/>
          <a:stretch>
            <a:fillRect/>
          </a:stretch>
        </p:blipFill>
        <p:spPr bwMode="auto">
          <a:xfrm>
            <a:off x="9067800" y="0"/>
            <a:ext cx="1600200" cy="228600"/>
          </a:xfrm>
          <a:prstGeom prst="rect">
            <a:avLst/>
          </a:prstGeom>
          <a:noFill/>
          <a:ln w="9525">
            <a:noFill/>
            <a:miter lim="800000"/>
            <a:headEnd/>
            <a:tailEnd/>
          </a:ln>
        </p:spPr>
      </p:pic>
      <p:pic>
        <p:nvPicPr>
          <p:cNvPr id="9" name="Picture 10" descr="Chalmersboarder3"/>
          <p:cNvPicPr>
            <a:picLocks noChangeAspect="1" noChangeArrowheads="1"/>
          </p:cNvPicPr>
          <p:nvPr/>
        </p:nvPicPr>
        <p:blipFill>
          <a:blip r:embed="rId3" cstate="print"/>
          <a:srcRect/>
          <a:stretch>
            <a:fillRect/>
          </a:stretch>
        </p:blipFill>
        <p:spPr bwMode="auto">
          <a:xfrm>
            <a:off x="1524000" y="6629400"/>
            <a:ext cx="1447800" cy="228600"/>
          </a:xfrm>
          <a:prstGeom prst="rect">
            <a:avLst/>
          </a:prstGeom>
          <a:noFill/>
          <a:ln w="9525">
            <a:noFill/>
            <a:miter lim="800000"/>
            <a:headEnd/>
            <a:tailEnd/>
          </a:ln>
        </p:spPr>
      </p:pic>
      <p:pic>
        <p:nvPicPr>
          <p:cNvPr id="10" name="Picture 11" descr="Chalmersboarder3"/>
          <p:cNvPicPr>
            <a:picLocks noChangeAspect="1" noChangeArrowheads="1"/>
          </p:cNvPicPr>
          <p:nvPr/>
        </p:nvPicPr>
        <p:blipFill>
          <a:blip r:embed="rId3" cstate="print"/>
          <a:srcRect/>
          <a:stretch>
            <a:fillRect/>
          </a:stretch>
        </p:blipFill>
        <p:spPr bwMode="auto">
          <a:xfrm>
            <a:off x="2971800" y="6629400"/>
            <a:ext cx="1524000" cy="228600"/>
          </a:xfrm>
          <a:prstGeom prst="rect">
            <a:avLst/>
          </a:prstGeom>
          <a:noFill/>
          <a:ln w="9525">
            <a:noFill/>
            <a:miter lim="800000"/>
            <a:headEnd/>
            <a:tailEnd/>
          </a:ln>
        </p:spPr>
      </p:pic>
      <p:pic>
        <p:nvPicPr>
          <p:cNvPr id="11" name="Picture 12" descr="Chalmersboarder3"/>
          <p:cNvPicPr>
            <a:picLocks noChangeAspect="1" noChangeArrowheads="1"/>
          </p:cNvPicPr>
          <p:nvPr/>
        </p:nvPicPr>
        <p:blipFill>
          <a:blip r:embed="rId3" cstate="print"/>
          <a:srcRect/>
          <a:stretch>
            <a:fillRect/>
          </a:stretch>
        </p:blipFill>
        <p:spPr bwMode="auto">
          <a:xfrm>
            <a:off x="4495800" y="6629400"/>
            <a:ext cx="1600200" cy="228600"/>
          </a:xfrm>
          <a:prstGeom prst="rect">
            <a:avLst/>
          </a:prstGeom>
          <a:noFill/>
          <a:ln w="9525">
            <a:noFill/>
            <a:miter lim="800000"/>
            <a:headEnd/>
            <a:tailEnd/>
          </a:ln>
        </p:spPr>
      </p:pic>
      <p:pic>
        <p:nvPicPr>
          <p:cNvPr id="12" name="Picture 13" descr="Chalmersboarder3"/>
          <p:cNvPicPr>
            <a:picLocks noChangeAspect="1" noChangeArrowheads="1"/>
          </p:cNvPicPr>
          <p:nvPr/>
        </p:nvPicPr>
        <p:blipFill>
          <a:blip r:embed="rId3" cstate="print"/>
          <a:srcRect/>
          <a:stretch>
            <a:fillRect/>
          </a:stretch>
        </p:blipFill>
        <p:spPr bwMode="auto">
          <a:xfrm>
            <a:off x="6096000" y="6629400"/>
            <a:ext cx="1905000" cy="228600"/>
          </a:xfrm>
          <a:prstGeom prst="rect">
            <a:avLst/>
          </a:prstGeom>
          <a:noFill/>
          <a:ln w="9525">
            <a:noFill/>
            <a:miter lim="800000"/>
            <a:headEnd/>
            <a:tailEnd/>
          </a:ln>
        </p:spPr>
      </p:pic>
      <p:pic>
        <p:nvPicPr>
          <p:cNvPr id="13" name="Picture 14" descr="Chalmersboarder3"/>
          <p:cNvPicPr>
            <a:picLocks noChangeAspect="1" noChangeArrowheads="1"/>
          </p:cNvPicPr>
          <p:nvPr/>
        </p:nvPicPr>
        <p:blipFill>
          <a:blip r:embed="rId3" cstate="print"/>
          <a:srcRect/>
          <a:stretch>
            <a:fillRect/>
          </a:stretch>
        </p:blipFill>
        <p:spPr bwMode="auto">
          <a:xfrm>
            <a:off x="7543800" y="6629400"/>
            <a:ext cx="1905000" cy="228600"/>
          </a:xfrm>
          <a:prstGeom prst="rect">
            <a:avLst/>
          </a:prstGeom>
          <a:noFill/>
          <a:ln w="9525">
            <a:noFill/>
            <a:miter lim="800000"/>
            <a:headEnd/>
            <a:tailEnd/>
          </a:ln>
        </p:spPr>
      </p:pic>
      <p:pic>
        <p:nvPicPr>
          <p:cNvPr id="14" name="Picture 15" descr="Chalmersboarder3"/>
          <p:cNvPicPr>
            <a:picLocks noChangeAspect="1" noChangeArrowheads="1"/>
          </p:cNvPicPr>
          <p:nvPr/>
        </p:nvPicPr>
        <p:blipFill>
          <a:blip r:embed="rId3" cstate="print"/>
          <a:srcRect/>
          <a:stretch>
            <a:fillRect/>
          </a:stretch>
        </p:blipFill>
        <p:spPr bwMode="auto">
          <a:xfrm>
            <a:off x="8599219" y="6614390"/>
            <a:ext cx="1676400" cy="228600"/>
          </a:xfrm>
          <a:prstGeom prst="rect">
            <a:avLst/>
          </a:prstGeom>
          <a:noFill/>
          <a:ln w="9525">
            <a:noFill/>
            <a:miter lim="800000"/>
            <a:headEnd/>
            <a:tailEnd/>
          </a:ln>
        </p:spPr>
      </p:pic>
      <p:pic>
        <p:nvPicPr>
          <p:cNvPr id="15" name="Picture 14" descr="2016-Baldrige-Award-Recipient-Logo.jpg"/>
          <p:cNvPicPr>
            <a:picLocks noChangeAspect="1"/>
          </p:cNvPicPr>
          <p:nvPr/>
        </p:nvPicPr>
        <p:blipFill>
          <a:blip r:embed="rId4" cstate="print"/>
          <a:stretch>
            <a:fillRect/>
          </a:stretch>
        </p:blipFill>
        <p:spPr>
          <a:xfrm>
            <a:off x="9720002" y="6352307"/>
            <a:ext cx="838200" cy="494375"/>
          </a:xfrm>
          <a:prstGeom prst="rect">
            <a:avLst/>
          </a:prstGeom>
        </p:spPr>
      </p:pic>
      <p:pic>
        <p:nvPicPr>
          <p:cNvPr id="16" name="Picture 15" descr="DCF LOGO HR.jpg"/>
          <p:cNvPicPr>
            <a:picLocks noChangeAspect="1"/>
          </p:cNvPicPr>
          <p:nvPr/>
        </p:nvPicPr>
        <p:blipFill>
          <a:blip r:embed="rId5" cstate="print"/>
          <a:stretch>
            <a:fillRect/>
          </a:stretch>
        </p:blipFill>
        <p:spPr>
          <a:xfrm>
            <a:off x="8805602" y="6324602"/>
            <a:ext cx="914400" cy="533399"/>
          </a:xfrm>
          <a:prstGeom prst="rect">
            <a:avLst/>
          </a:prstGeom>
        </p:spPr>
      </p:pic>
      <p:sp>
        <p:nvSpPr>
          <p:cNvPr id="19" name="Title 18"/>
          <p:cNvSpPr>
            <a:spLocks noGrp="1"/>
          </p:cNvSpPr>
          <p:nvPr>
            <p:ph type="title"/>
          </p:nvPr>
        </p:nvSpPr>
        <p:spPr>
          <a:xfrm>
            <a:off x="1905000" y="304845"/>
            <a:ext cx="8468400" cy="730693"/>
          </a:xfrm>
          <a:ln>
            <a:solidFill>
              <a:schemeClr val="tx1"/>
            </a:solidFill>
          </a:ln>
        </p:spPr>
        <p:txBody>
          <a:bodyPr>
            <a:noAutofit/>
          </a:bodyPr>
          <a:lstStyle/>
          <a:p>
            <a:r>
              <a:rPr lang="en-US" sz="4000" b="1" i="1" dirty="0">
                <a:latin typeface="Arial" pitchFamily="34" charset="0"/>
                <a:cs typeface="Arial" pitchFamily="34" charset="0"/>
              </a:rPr>
              <a:t>Measurement Analysis</a:t>
            </a:r>
            <a:br>
              <a:rPr lang="en-US" sz="4000" b="1" i="1" dirty="0">
                <a:latin typeface="Arial" pitchFamily="34" charset="0"/>
                <a:cs typeface="Arial" pitchFamily="34" charset="0"/>
              </a:rPr>
            </a:br>
            <a:r>
              <a:rPr lang="en-US" sz="4000" b="1" i="1" dirty="0">
                <a:latin typeface="Arial" pitchFamily="34" charset="0"/>
                <a:cs typeface="Arial" pitchFamily="34" charset="0"/>
              </a:rPr>
              <a:t>Data &amp; Information System</a:t>
            </a:r>
          </a:p>
        </p:txBody>
      </p:sp>
      <p:sp>
        <p:nvSpPr>
          <p:cNvPr id="34" name="Freeform 23"/>
          <p:cNvSpPr>
            <a:spLocks noEditPoints="1"/>
          </p:cNvSpPr>
          <p:nvPr/>
        </p:nvSpPr>
        <p:spPr bwMode="gray">
          <a:xfrm>
            <a:off x="1813771" y="1922477"/>
            <a:ext cx="1976018" cy="528610"/>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400" b="1" dirty="0">
                <a:ln>
                  <a:solidFill>
                    <a:schemeClr val="tx1"/>
                  </a:solidFill>
                </a:ln>
                <a:solidFill>
                  <a:schemeClr val="bg1"/>
                </a:solidFill>
                <a:latin typeface="Arial" pitchFamily="34" charset="0"/>
                <a:cs typeface="Arial" pitchFamily="34" charset="0"/>
              </a:rPr>
              <a:t>Ford</a:t>
            </a:r>
          </a:p>
        </p:txBody>
      </p:sp>
      <p:sp>
        <p:nvSpPr>
          <p:cNvPr id="38" name="Freeform 23"/>
          <p:cNvSpPr>
            <a:spLocks noEditPoints="1"/>
          </p:cNvSpPr>
          <p:nvPr/>
        </p:nvSpPr>
        <p:spPr bwMode="gray">
          <a:xfrm>
            <a:off x="1780242" y="2521074"/>
            <a:ext cx="1976018" cy="538524"/>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400" b="1" dirty="0">
                <a:ln>
                  <a:solidFill>
                    <a:schemeClr val="tx1"/>
                  </a:solidFill>
                </a:ln>
                <a:solidFill>
                  <a:schemeClr val="bg1"/>
                </a:solidFill>
                <a:latin typeface="Arial" pitchFamily="34" charset="0"/>
                <a:cs typeface="Arial" pitchFamily="34" charset="0"/>
              </a:rPr>
              <a:t>REY/REY</a:t>
            </a:r>
          </a:p>
        </p:txBody>
      </p:sp>
      <p:sp>
        <p:nvSpPr>
          <p:cNvPr id="40" name="Freeform 23"/>
          <p:cNvSpPr>
            <a:spLocks noEditPoints="1"/>
          </p:cNvSpPr>
          <p:nvPr/>
        </p:nvSpPr>
        <p:spPr bwMode="gray">
          <a:xfrm>
            <a:off x="1796212" y="3078122"/>
            <a:ext cx="1976018" cy="514873"/>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400" b="1" dirty="0">
                <a:ln>
                  <a:solidFill>
                    <a:schemeClr val="tx1"/>
                  </a:solidFill>
                </a:ln>
                <a:solidFill>
                  <a:schemeClr val="bg1"/>
                </a:solidFill>
                <a:latin typeface="Arial" pitchFamily="34" charset="0"/>
                <a:cs typeface="Arial" pitchFamily="34" charset="0"/>
              </a:rPr>
              <a:t>20 Group</a:t>
            </a:r>
          </a:p>
        </p:txBody>
      </p:sp>
      <p:sp>
        <p:nvSpPr>
          <p:cNvPr id="46" name="Freeform 23"/>
          <p:cNvSpPr>
            <a:spLocks noEditPoints="1"/>
          </p:cNvSpPr>
          <p:nvPr/>
        </p:nvSpPr>
        <p:spPr bwMode="gray">
          <a:xfrm>
            <a:off x="1780242" y="3636623"/>
            <a:ext cx="1976018" cy="510418"/>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400" b="1" dirty="0">
                <a:ln>
                  <a:solidFill>
                    <a:schemeClr val="tx1"/>
                  </a:solidFill>
                </a:ln>
                <a:solidFill>
                  <a:schemeClr val="bg1"/>
                </a:solidFill>
                <a:latin typeface="Arial" pitchFamily="34" charset="0"/>
                <a:cs typeface="Arial" pitchFamily="34" charset="0"/>
              </a:rPr>
              <a:t>vAuto/TIM</a:t>
            </a:r>
          </a:p>
        </p:txBody>
      </p:sp>
      <p:sp>
        <p:nvSpPr>
          <p:cNvPr id="47" name="Freeform 23"/>
          <p:cNvSpPr>
            <a:spLocks noEditPoints="1"/>
          </p:cNvSpPr>
          <p:nvPr/>
        </p:nvSpPr>
        <p:spPr bwMode="gray">
          <a:xfrm>
            <a:off x="1780242" y="4208660"/>
            <a:ext cx="2019544" cy="508869"/>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400" b="1" dirty="0">
                <a:ln>
                  <a:solidFill>
                    <a:schemeClr val="tx1"/>
                  </a:solidFill>
                </a:ln>
                <a:solidFill>
                  <a:schemeClr val="bg1"/>
                </a:solidFill>
                <a:latin typeface="Arial" pitchFamily="34" charset="0"/>
                <a:cs typeface="Arial" pitchFamily="34" charset="0"/>
              </a:rPr>
              <a:t>Compliance</a:t>
            </a:r>
          </a:p>
        </p:txBody>
      </p:sp>
      <p:sp>
        <p:nvSpPr>
          <p:cNvPr id="58" name="Freeform 15"/>
          <p:cNvSpPr>
            <a:spLocks noEditPoints="1"/>
          </p:cNvSpPr>
          <p:nvPr/>
        </p:nvSpPr>
        <p:spPr bwMode="gray">
          <a:xfrm rot="10800000">
            <a:off x="3906630" y="4809627"/>
            <a:ext cx="2755508" cy="292629"/>
          </a:xfrm>
          <a:custGeom>
            <a:avLst/>
            <a:gdLst>
              <a:gd name="T0" fmla="*/ 111 w 181"/>
              <a:gd name="T1" fmla="*/ 15 h 49"/>
              <a:gd name="T2" fmla="*/ 149 w 181"/>
              <a:gd name="T3" fmla="*/ 7 h 49"/>
              <a:gd name="T4" fmla="*/ 153 w 181"/>
              <a:gd name="T5" fmla="*/ 46 h 49"/>
              <a:gd name="T6" fmla="*/ 171 w 181"/>
              <a:gd name="T7" fmla="*/ 35 h 49"/>
              <a:gd name="T8" fmla="*/ 181 w 181"/>
              <a:gd name="T9" fmla="*/ 25 h 49"/>
              <a:gd name="T10" fmla="*/ 178 w 181"/>
              <a:gd name="T11" fmla="*/ 30 h 49"/>
              <a:gd name="T12" fmla="*/ 174 w 181"/>
              <a:gd name="T13" fmla="*/ 30 h 49"/>
              <a:gd name="T14" fmla="*/ 170 w 181"/>
              <a:gd name="T15" fmla="*/ 34 h 49"/>
              <a:gd name="T16" fmla="*/ 165 w 181"/>
              <a:gd name="T17" fmla="*/ 38 h 49"/>
              <a:gd name="T18" fmla="*/ 155 w 181"/>
              <a:gd name="T19" fmla="*/ 45 h 49"/>
              <a:gd name="T20" fmla="*/ 141 w 181"/>
              <a:gd name="T21" fmla="*/ 42 h 49"/>
              <a:gd name="T22" fmla="*/ 79 w 181"/>
              <a:gd name="T23" fmla="*/ 34 h 49"/>
              <a:gd name="T24" fmla="*/ 66 w 181"/>
              <a:gd name="T25" fmla="*/ 35 h 49"/>
              <a:gd name="T26" fmla="*/ 7 w 181"/>
              <a:gd name="T27" fmla="*/ 32 h 49"/>
              <a:gd name="T28" fmla="*/ 0 w 181"/>
              <a:gd name="T29" fmla="*/ 22 h 49"/>
              <a:gd name="T30" fmla="*/ 18 w 181"/>
              <a:gd name="T31" fmla="*/ 20 h 49"/>
              <a:gd name="T32" fmla="*/ 24 w 181"/>
              <a:gd name="T33" fmla="*/ 19 h 49"/>
              <a:gd name="T34" fmla="*/ 26 w 181"/>
              <a:gd name="T35" fmla="*/ 21 h 49"/>
              <a:gd name="T36" fmla="*/ 44 w 181"/>
              <a:gd name="T37" fmla="*/ 20 h 49"/>
              <a:gd name="T38" fmla="*/ 61 w 181"/>
              <a:gd name="T39" fmla="*/ 17 h 49"/>
              <a:gd name="T40" fmla="*/ 74 w 181"/>
              <a:gd name="T41" fmla="*/ 18 h 49"/>
              <a:gd name="T42" fmla="*/ 101 w 181"/>
              <a:gd name="T43" fmla="*/ 15 h 49"/>
              <a:gd name="T44" fmla="*/ 114 w 181"/>
              <a:gd name="T45" fmla="*/ 15 h 49"/>
              <a:gd name="T46" fmla="*/ 128 w 181"/>
              <a:gd name="T47" fmla="*/ 14 h 49"/>
              <a:gd name="T48" fmla="*/ 146 w 181"/>
              <a:gd name="T49" fmla="*/ 10 h 49"/>
              <a:gd name="T50" fmla="*/ 150 w 181"/>
              <a:gd name="T51" fmla="*/ 10 h 49"/>
              <a:gd name="T52" fmla="*/ 152 w 181"/>
              <a:gd name="T53" fmla="*/ 9 h 49"/>
              <a:gd name="T54" fmla="*/ 153 w 181"/>
              <a:gd name="T55" fmla="*/ 11 h 49"/>
              <a:gd name="T56" fmla="*/ 157 w 181"/>
              <a:gd name="T57" fmla="*/ 12 h 49"/>
              <a:gd name="T58" fmla="*/ 164 w 181"/>
              <a:gd name="T59" fmla="*/ 15 h 49"/>
              <a:gd name="T60" fmla="*/ 167 w 181"/>
              <a:gd name="T61" fmla="*/ 14 h 49"/>
              <a:gd name="T62" fmla="*/ 170 w 181"/>
              <a:gd name="T63" fmla="*/ 16 h 49"/>
              <a:gd name="T64" fmla="*/ 172 w 181"/>
              <a:gd name="T65" fmla="*/ 16 h 49"/>
              <a:gd name="T66" fmla="*/ 178 w 181"/>
              <a:gd name="T67" fmla="*/ 18 h 49"/>
              <a:gd name="T68" fmla="*/ 181 w 181"/>
              <a:gd name="T69" fmla="*/ 23 h 49"/>
              <a:gd name="T70" fmla="*/ 181 w 181"/>
              <a:gd name="T71" fmla="*/ 25 h 49"/>
              <a:gd name="T72" fmla="*/ 17 w 181"/>
              <a:gd name="T73" fmla="*/ 22 h 49"/>
              <a:gd name="T74" fmla="*/ 22 w 181"/>
              <a:gd name="T75" fmla="*/ 25 h 49"/>
              <a:gd name="T76" fmla="*/ 25 w 181"/>
              <a:gd name="T77" fmla="*/ 25 h 49"/>
              <a:gd name="T78" fmla="*/ 35 w 181"/>
              <a:gd name="T79" fmla="*/ 25 h 49"/>
              <a:gd name="T80" fmla="*/ 38 w 181"/>
              <a:gd name="T81" fmla="*/ 26 h 49"/>
              <a:gd name="T82" fmla="*/ 47 w 181"/>
              <a:gd name="T83" fmla="*/ 28 h 49"/>
              <a:gd name="T84" fmla="*/ 45 w 181"/>
              <a:gd name="T85" fmla="*/ 25 h 49"/>
              <a:gd name="T86" fmla="*/ 46 w 181"/>
              <a:gd name="T87" fmla="*/ 26 h 49"/>
              <a:gd name="T88" fmla="*/ 144 w 181"/>
              <a:gd name="T89" fmla="*/ 20 h 49"/>
              <a:gd name="T90" fmla="*/ 148 w 181"/>
              <a:gd name="T91" fmla="*/ 35 h 49"/>
              <a:gd name="T92" fmla="*/ 148 w 181"/>
              <a:gd name="T93" fmla="*/ 36 h 49"/>
              <a:gd name="T94" fmla="*/ 150 w 181"/>
              <a:gd name="T95" fmla="*/ 13 h 49"/>
              <a:gd name="T96" fmla="*/ 149 w 181"/>
              <a:gd name="T97" fmla="*/ 40 h 49"/>
              <a:gd name="T98" fmla="*/ 151 w 181"/>
              <a:gd name="T99" fmla="*/ 10 h 49"/>
              <a:gd name="T100" fmla="*/ 151 w 181"/>
              <a:gd name="T101" fmla="*/ 40 h 49"/>
              <a:gd name="T102" fmla="*/ 152 w 181"/>
              <a:gd name="T103" fmla="*/ 39 h 49"/>
              <a:gd name="T104" fmla="*/ 158 w 181"/>
              <a:gd name="T105" fmla="*/ 36 h 49"/>
              <a:gd name="T106" fmla="*/ 158 w 181"/>
              <a:gd name="T107" fmla="*/ 33 h 49"/>
              <a:gd name="T108" fmla="*/ 152 w 181"/>
              <a:gd name="T10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49">
                <a:moveTo>
                  <a:pt x="10" y="20"/>
                </a:moveTo>
                <a:cubicBezTo>
                  <a:pt x="10" y="20"/>
                  <a:pt x="11" y="19"/>
                  <a:pt x="11" y="20"/>
                </a:cubicBezTo>
                <a:cubicBezTo>
                  <a:pt x="10" y="20"/>
                  <a:pt x="12" y="21"/>
                  <a:pt x="10" y="20"/>
                </a:cubicBezTo>
                <a:close/>
                <a:moveTo>
                  <a:pt x="112" y="15"/>
                </a:moveTo>
                <a:cubicBezTo>
                  <a:pt x="111" y="15"/>
                  <a:pt x="111" y="15"/>
                  <a:pt x="111" y="15"/>
                </a:cubicBezTo>
                <a:cubicBezTo>
                  <a:pt x="112" y="15"/>
                  <a:pt x="112" y="15"/>
                  <a:pt x="112" y="15"/>
                </a:cubicBezTo>
                <a:close/>
                <a:moveTo>
                  <a:pt x="13" y="20"/>
                </a:moveTo>
                <a:cubicBezTo>
                  <a:pt x="12" y="20"/>
                  <a:pt x="13" y="21"/>
                  <a:pt x="13" y="22"/>
                </a:cubicBezTo>
                <a:cubicBezTo>
                  <a:pt x="14" y="21"/>
                  <a:pt x="13" y="20"/>
                  <a:pt x="13" y="20"/>
                </a:cubicBezTo>
                <a:close/>
                <a:moveTo>
                  <a:pt x="149" y="7"/>
                </a:moveTo>
                <a:cubicBezTo>
                  <a:pt x="149" y="8"/>
                  <a:pt x="149" y="7"/>
                  <a:pt x="150" y="7"/>
                </a:cubicBezTo>
                <a:cubicBezTo>
                  <a:pt x="150" y="6"/>
                  <a:pt x="150" y="6"/>
                  <a:pt x="149" y="7"/>
                </a:cubicBezTo>
                <a:close/>
                <a:moveTo>
                  <a:pt x="153" y="45"/>
                </a:moveTo>
                <a:cubicBezTo>
                  <a:pt x="153" y="45"/>
                  <a:pt x="153" y="45"/>
                  <a:pt x="153" y="45"/>
                </a:cubicBezTo>
                <a:cubicBezTo>
                  <a:pt x="153" y="45"/>
                  <a:pt x="153" y="45"/>
                  <a:pt x="153" y="46"/>
                </a:cubicBezTo>
                <a:lnTo>
                  <a:pt x="153" y="45"/>
                </a:lnTo>
                <a:close/>
                <a:moveTo>
                  <a:pt x="171" y="35"/>
                </a:moveTo>
                <a:cubicBezTo>
                  <a:pt x="171" y="35"/>
                  <a:pt x="171" y="35"/>
                  <a:pt x="170" y="35"/>
                </a:cubicBezTo>
                <a:cubicBezTo>
                  <a:pt x="170" y="35"/>
                  <a:pt x="170" y="35"/>
                  <a:pt x="170" y="35"/>
                </a:cubicBezTo>
                <a:lnTo>
                  <a:pt x="171" y="35"/>
                </a:lnTo>
                <a:close/>
                <a:moveTo>
                  <a:pt x="181" y="25"/>
                </a:moveTo>
                <a:cubicBezTo>
                  <a:pt x="181" y="25"/>
                  <a:pt x="181" y="25"/>
                  <a:pt x="181" y="25"/>
                </a:cubicBezTo>
                <a:cubicBezTo>
                  <a:pt x="181" y="25"/>
                  <a:pt x="181" y="25"/>
                  <a:pt x="181" y="25"/>
                </a:cubicBezTo>
                <a:close/>
                <a:moveTo>
                  <a:pt x="181" y="25"/>
                </a:moveTo>
                <a:cubicBezTo>
                  <a:pt x="181" y="25"/>
                  <a:pt x="181" y="25"/>
                  <a:pt x="181" y="25"/>
                </a:cubicBezTo>
                <a:cubicBezTo>
                  <a:pt x="180" y="25"/>
                  <a:pt x="179" y="26"/>
                  <a:pt x="178" y="27"/>
                </a:cubicBezTo>
                <a:cubicBezTo>
                  <a:pt x="178" y="28"/>
                  <a:pt x="178" y="29"/>
                  <a:pt x="178" y="29"/>
                </a:cubicBezTo>
                <a:cubicBezTo>
                  <a:pt x="178" y="29"/>
                  <a:pt x="178" y="29"/>
                  <a:pt x="178" y="29"/>
                </a:cubicBezTo>
                <a:cubicBezTo>
                  <a:pt x="178" y="29"/>
                  <a:pt x="178" y="29"/>
                  <a:pt x="178" y="29"/>
                </a:cubicBezTo>
                <a:cubicBezTo>
                  <a:pt x="178" y="30"/>
                  <a:pt x="178" y="30"/>
                  <a:pt x="178" y="30"/>
                </a:cubicBezTo>
                <a:cubicBezTo>
                  <a:pt x="178" y="30"/>
                  <a:pt x="178" y="30"/>
                  <a:pt x="178" y="30"/>
                </a:cubicBezTo>
                <a:cubicBezTo>
                  <a:pt x="177" y="30"/>
                  <a:pt x="177" y="30"/>
                  <a:pt x="177" y="30"/>
                </a:cubicBezTo>
                <a:cubicBezTo>
                  <a:pt x="176" y="31"/>
                  <a:pt x="176" y="31"/>
                  <a:pt x="176" y="31"/>
                </a:cubicBezTo>
                <a:cubicBezTo>
                  <a:pt x="176" y="31"/>
                  <a:pt x="175" y="31"/>
                  <a:pt x="174" y="32"/>
                </a:cubicBezTo>
                <a:cubicBezTo>
                  <a:pt x="174" y="30"/>
                  <a:pt x="174" y="30"/>
                  <a:pt x="174" y="30"/>
                </a:cubicBezTo>
                <a:cubicBezTo>
                  <a:pt x="173" y="30"/>
                  <a:pt x="173" y="31"/>
                  <a:pt x="174" y="32"/>
                </a:cubicBezTo>
                <a:cubicBezTo>
                  <a:pt x="173" y="32"/>
                  <a:pt x="173" y="34"/>
                  <a:pt x="172" y="33"/>
                </a:cubicBezTo>
                <a:cubicBezTo>
                  <a:pt x="172" y="32"/>
                  <a:pt x="172" y="34"/>
                  <a:pt x="172" y="34"/>
                </a:cubicBezTo>
                <a:cubicBezTo>
                  <a:pt x="171" y="34"/>
                  <a:pt x="171" y="34"/>
                  <a:pt x="170" y="35"/>
                </a:cubicBezTo>
                <a:cubicBezTo>
                  <a:pt x="170" y="34"/>
                  <a:pt x="170" y="34"/>
                  <a:pt x="170" y="34"/>
                </a:cubicBezTo>
                <a:cubicBezTo>
                  <a:pt x="170" y="34"/>
                  <a:pt x="169" y="34"/>
                  <a:pt x="170" y="36"/>
                </a:cubicBezTo>
                <a:cubicBezTo>
                  <a:pt x="169" y="35"/>
                  <a:pt x="169" y="38"/>
                  <a:pt x="167" y="36"/>
                </a:cubicBezTo>
                <a:cubicBezTo>
                  <a:pt x="168" y="37"/>
                  <a:pt x="167" y="37"/>
                  <a:pt x="168" y="38"/>
                </a:cubicBezTo>
                <a:cubicBezTo>
                  <a:pt x="167" y="38"/>
                  <a:pt x="166" y="37"/>
                  <a:pt x="166" y="39"/>
                </a:cubicBezTo>
                <a:cubicBezTo>
                  <a:pt x="165" y="38"/>
                  <a:pt x="165" y="38"/>
                  <a:pt x="165" y="38"/>
                </a:cubicBezTo>
                <a:cubicBezTo>
                  <a:pt x="165" y="38"/>
                  <a:pt x="165" y="38"/>
                  <a:pt x="165" y="39"/>
                </a:cubicBezTo>
                <a:cubicBezTo>
                  <a:pt x="165" y="40"/>
                  <a:pt x="163" y="39"/>
                  <a:pt x="162" y="40"/>
                </a:cubicBezTo>
                <a:cubicBezTo>
                  <a:pt x="161" y="42"/>
                  <a:pt x="159" y="42"/>
                  <a:pt x="157" y="44"/>
                </a:cubicBezTo>
                <a:cubicBezTo>
                  <a:pt x="157" y="43"/>
                  <a:pt x="157" y="43"/>
                  <a:pt x="157" y="43"/>
                </a:cubicBezTo>
                <a:cubicBezTo>
                  <a:pt x="157" y="45"/>
                  <a:pt x="155" y="42"/>
                  <a:pt x="155" y="45"/>
                </a:cubicBezTo>
                <a:cubicBezTo>
                  <a:pt x="155" y="45"/>
                  <a:pt x="155" y="45"/>
                  <a:pt x="154" y="44"/>
                </a:cubicBezTo>
                <a:cubicBezTo>
                  <a:pt x="155" y="45"/>
                  <a:pt x="153" y="44"/>
                  <a:pt x="153" y="45"/>
                </a:cubicBezTo>
                <a:cubicBezTo>
                  <a:pt x="153" y="44"/>
                  <a:pt x="149" y="49"/>
                  <a:pt x="143" y="45"/>
                </a:cubicBezTo>
                <a:cubicBezTo>
                  <a:pt x="144" y="45"/>
                  <a:pt x="145" y="45"/>
                  <a:pt x="145" y="45"/>
                </a:cubicBezTo>
                <a:cubicBezTo>
                  <a:pt x="143" y="43"/>
                  <a:pt x="140" y="43"/>
                  <a:pt x="141" y="42"/>
                </a:cubicBezTo>
                <a:cubicBezTo>
                  <a:pt x="141" y="41"/>
                  <a:pt x="140" y="42"/>
                  <a:pt x="140" y="42"/>
                </a:cubicBezTo>
                <a:cubicBezTo>
                  <a:pt x="139" y="40"/>
                  <a:pt x="140" y="36"/>
                  <a:pt x="141" y="34"/>
                </a:cubicBezTo>
                <a:cubicBezTo>
                  <a:pt x="132" y="34"/>
                  <a:pt x="123" y="35"/>
                  <a:pt x="114" y="35"/>
                </a:cubicBezTo>
                <a:cubicBezTo>
                  <a:pt x="104" y="35"/>
                  <a:pt x="95" y="36"/>
                  <a:pt x="85" y="35"/>
                </a:cubicBezTo>
                <a:cubicBezTo>
                  <a:pt x="82" y="33"/>
                  <a:pt x="82" y="33"/>
                  <a:pt x="79" y="34"/>
                </a:cubicBezTo>
                <a:cubicBezTo>
                  <a:pt x="80" y="33"/>
                  <a:pt x="80" y="33"/>
                  <a:pt x="79" y="33"/>
                </a:cubicBezTo>
                <a:cubicBezTo>
                  <a:pt x="79" y="35"/>
                  <a:pt x="78" y="33"/>
                  <a:pt x="77" y="35"/>
                </a:cubicBezTo>
                <a:cubicBezTo>
                  <a:pt x="74" y="34"/>
                  <a:pt x="70" y="35"/>
                  <a:pt x="66" y="35"/>
                </a:cubicBezTo>
                <a:cubicBezTo>
                  <a:pt x="67" y="35"/>
                  <a:pt x="67" y="33"/>
                  <a:pt x="67" y="34"/>
                </a:cubicBezTo>
                <a:cubicBezTo>
                  <a:pt x="66" y="35"/>
                  <a:pt x="66" y="35"/>
                  <a:pt x="66" y="35"/>
                </a:cubicBezTo>
                <a:cubicBezTo>
                  <a:pt x="66" y="34"/>
                  <a:pt x="66" y="34"/>
                  <a:pt x="66" y="34"/>
                </a:cubicBezTo>
                <a:cubicBezTo>
                  <a:pt x="65" y="34"/>
                  <a:pt x="65" y="35"/>
                  <a:pt x="65" y="36"/>
                </a:cubicBezTo>
                <a:cubicBezTo>
                  <a:pt x="55" y="37"/>
                  <a:pt x="46" y="34"/>
                  <a:pt x="36" y="34"/>
                </a:cubicBezTo>
                <a:cubicBezTo>
                  <a:pt x="34" y="34"/>
                  <a:pt x="31" y="34"/>
                  <a:pt x="29" y="34"/>
                </a:cubicBezTo>
                <a:cubicBezTo>
                  <a:pt x="21" y="32"/>
                  <a:pt x="15" y="31"/>
                  <a:pt x="7" y="32"/>
                </a:cubicBezTo>
                <a:cubicBezTo>
                  <a:pt x="7" y="32"/>
                  <a:pt x="8" y="28"/>
                  <a:pt x="11" y="27"/>
                </a:cubicBezTo>
                <a:cubicBezTo>
                  <a:pt x="14" y="24"/>
                  <a:pt x="18" y="26"/>
                  <a:pt x="22" y="26"/>
                </a:cubicBezTo>
                <a:cubicBezTo>
                  <a:pt x="22" y="25"/>
                  <a:pt x="22" y="25"/>
                  <a:pt x="22" y="25"/>
                </a:cubicBezTo>
                <a:cubicBezTo>
                  <a:pt x="0" y="25"/>
                  <a:pt x="0" y="25"/>
                  <a:pt x="0" y="25"/>
                </a:cubicBezTo>
                <a:cubicBezTo>
                  <a:pt x="0" y="22"/>
                  <a:pt x="0" y="22"/>
                  <a:pt x="0" y="22"/>
                </a:cubicBezTo>
                <a:cubicBezTo>
                  <a:pt x="14" y="22"/>
                  <a:pt x="14" y="22"/>
                  <a:pt x="14" y="22"/>
                </a:cubicBezTo>
                <a:cubicBezTo>
                  <a:pt x="16" y="20"/>
                  <a:pt x="16" y="20"/>
                  <a:pt x="16" y="20"/>
                </a:cubicBezTo>
                <a:cubicBezTo>
                  <a:pt x="16" y="21"/>
                  <a:pt x="15" y="22"/>
                  <a:pt x="16" y="22"/>
                </a:cubicBezTo>
                <a:cubicBezTo>
                  <a:pt x="17" y="22"/>
                  <a:pt x="17" y="22"/>
                  <a:pt x="17" y="22"/>
                </a:cubicBezTo>
                <a:cubicBezTo>
                  <a:pt x="17" y="21"/>
                  <a:pt x="17" y="21"/>
                  <a:pt x="18" y="20"/>
                </a:cubicBezTo>
                <a:cubicBezTo>
                  <a:pt x="17" y="21"/>
                  <a:pt x="17" y="20"/>
                  <a:pt x="17" y="20"/>
                </a:cubicBezTo>
                <a:cubicBezTo>
                  <a:pt x="17" y="20"/>
                  <a:pt x="18" y="20"/>
                  <a:pt x="19" y="20"/>
                </a:cubicBezTo>
                <a:cubicBezTo>
                  <a:pt x="18" y="20"/>
                  <a:pt x="19" y="21"/>
                  <a:pt x="19" y="21"/>
                </a:cubicBezTo>
                <a:cubicBezTo>
                  <a:pt x="19" y="20"/>
                  <a:pt x="20" y="19"/>
                  <a:pt x="21" y="20"/>
                </a:cubicBezTo>
                <a:cubicBezTo>
                  <a:pt x="22" y="21"/>
                  <a:pt x="23" y="19"/>
                  <a:pt x="24" y="19"/>
                </a:cubicBezTo>
                <a:cubicBezTo>
                  <a:pt x="24" y="20"/>
                  <a:pt x="23" y="22"/>
                  <a:pt x="22" y="22"/>
                </a:cubicBezTo>
                <a:cubicBezTo>
                  <a:pt x="23" y="23"/>
                  <a:pt x="23" y="22"/>
                  <a:pt x="24" y="22"/>
                </a:cubicBezTo>
                <a:cubicBezTo>
                  <a:pt x="24" y="22"/>
                  <a:pt x="24" y="22"/>
                  <a:pt x="24" y="22"/>
                </a:cubicBezTo>
                <a:cubicBezTo>
                  <a:pt x="25" y="21"/>
                  <a:pt x="25" y="20"/>
                  <a:pt x="26" y="20"/>
                </a:cubicBezTo>
                <a:cubicBezTo>
                  <a:pt x="26" y="21"/>
                  <a:pt x="26" y="21"/>
                  <a:pt x="26" y="21"/>
                </a:cubicBezTo>
                <a:cubicBezTo>
                  <a:pt x="27" y="20"/>
                  <a:pt x="27" y="19"/>
                  <a:pt x="28" y="19"/>
                </a:cubicBezTo>
                <a:cubicBezTo>
                  <a:pt x="30" y="19"/>
                  <a:pt x="32" y="19"/>
                  <a:pt x="34" y="19"/>
                </a:cubicBezTo>
                <a:cubicBezTo>
                  <a:pt x="34" y="20"/>
                  <a:pt x="34" y="20"/>
                  <a:pt x="34" y="20"/>
                </a:cubicBezTo>
                <a:cubicBezTo>
                  <a:pt x="35" y="18"/>
                  <a:pt x="37" y="20"/>
                  <a:pt x="38" y="19"/>
                </a:cubicBezTo>
                <a:cubicBezTo>
                  <a:pt x="40" y="20"/>
                  <a:pt x="42" y="18"/>
                  <a:pt x="44" y="20"/>
                </a:cubicBezTo>
                <a:cubicBezTo>
                  <a:pt x="47" y="19"/>
                  <a:pt x="50" y="18"/>
                  <a:pt x="54" y="18"/>
                </a:cubicBezTo>
                <a:cubicBezTo>
                  <a:pt x="53" y="20"/>
                  <a:pt x="53" y="20"/>
                  <a:pt x="53" y="20"/>
                </a:cubicBezTo>
                <a:cubicBezTo>
                  <a:pt x="54" y="19"/>
                  <a:pt x="54" y="21"/>
                  <a:pt x="54" y="20"/>
                </a:cubicBezTo>
                <a:cubicBezTo>
                  <a:pt x="54" y="19"/>
                  <a:pt x="55" y="19"/>
                  <a:pt x="56" y="18"/>
                </a:cubicBezTo>
                <a:cubicBezTo>
                  <a:pt x="57" y="19"/>
                  <a:pt x="60" y="18"/>
                  <a:pt x="61" y="17"/>
                </a:cubicBezTo>
                <a:cubicBezTo>
                  <a:pt x="61" y="18"/>
                  <a:pt x="61" y="18"/>
                  <a:pt x="61" y="18"/>
                </a:cubicBezTo>
                <a:cubicBezTo>
                  <a:pt x="63" y="16"/>
                  <a:pt x="64" y="18"/>
                  <a:pt x="66" y="18"/>
                </a:cubicBezTo>
                <a:cubicBezTo>
                  <a:pt x="66" y="18"/>
                  <a:pt x="67" y="19"/>
                  <a:pt x="67" y="19"/>
                </a:cubicBezTo>
                <a:cubicBezTo>
                  <a:pt x="68" y="18"/>
                  <a:pt x="69" y="18"/>
                  <a:pt x="70" y="17"/>
                </a:cubicBezTo>
                <a:cubicBezTo>
                  <a:pt x="71" y="17"/>
                  <a:pt x="73" y="17"/>
                  <a:pt x="74" y="18"/>
                </a:cubicBezTo>
                <a:cubicBezTo>
                  <a:pt x="78" y="16"/>
                  <a:pt x="82" y="17"/>
                  <a:pt x="86" y="16"/>
                </a:cubicBezTo>
                <a:cubicBezTo>
                  <a:pt x="87" y="17"/>
                  <a:pt x="87" y="17"/>
                  <a:pt x="87" y="17"/>
                </a:cubicBezTo>
                <a:cubicBezTo>
                  <a:pt x="91" y="14"/>
                  <a:pt x="96" y="17"/>
                  <a:pt x="99" y="15"/>
                </a:cubicBezTo>
                <a:cubicBezTo>
                  <a:pt x="99" y="17"/>
                  <a:pt x="99" y="17"/>
                  <a:pt x="99" y="17"/>
                </a:cubicBezTo>
                <a:cubicBezTo>
                  <a:pt x="100" y="18"/>
                  <a:pt x="101" y="17"/>
                  <a:pt x="101" y="15"/>
                </a:cubicBezTo>
                <a:cubicBezTo>
                  <a:pt x="102" y="16"/>
                  <a:pt x="104" y="14"/>
                  <a:pt x="105" y="16"/>
                </a:cubicBezTo>
                <a:cubicBezTo>
                  <a:pt x="106" y="16"/>
                  <a:pt x="106" y="15"/>
                  <a:pt x="107" y="15"/>
                </a:cubicBezTo>
                <a:cubicBezTo>
                  <a:pt x="109" y="16"/>
                  <a:pt x="110" y="15"/>
                  <a:pt x="111" y="15"/>
                </a:cubicBezTo>
                <a:cubicBezTo>
                  <a:pt x="111" y="16"/>
                  <a:pt x="111" y="16"/>
                  <a:pt x="112" y="16"/>
                </a:cubicBezTo>
                <a:cubicBezTo>
                  <a:pt x="113" y="16"/>
                  <a:pt x="115" y="17"/>
                  <a:pt x="114" y="15"/>
                </a:cubicBezTo>
                <a:cubicBezTo>
                  <a:pt x="116" y="16"/>
                  <a:pt x="119" y="13"/>
                  <a:pt x="121" y="15"/>
                </a:cubicBezTo>
                <a:cubicBezTo>
                  <a:pt x="121" y="15"/>
                  <a:pt x="122" y="15"/>
                  <a:pt x="122" y="14"/>
                </a:cubicBezTo>
                <a:cubicBezTo>
                  <a:pt x="124" y="14"/>
                  <a:pt x="126" y="15"/>
                  <a:pt x="128" y="14"/>
                </a:cubicBezTo>
                <a:cubicBezTo>
                  <a:pt x="128" y="15"/>
                  <a:pt x="127" y="15"/>
                  <a:pt x="128" y="15"/>
                </a:cubicBezTo>
                <a:cubicBezTo>
                  <a:pt x="128" y="15"/>
                  <a:pt x="128" y="15"/>
                  <a:pt x="128" y="14"/>
                </a:cubicBezTo>
                <a:cubicBezTo>
                  <a:pt x="132" y="13"/>
                  <a:pt x="135" y="15"/>
                  <a:pt x="138" y="15"/>
                </a:cubicBezTo>
                <a:cubicBezTo>
                  <a:pt x="139" y="15"/>
                  <a:pt x="140" y="15"/>
                  <a:pt x="141" y="15"/>
                </a:cubicBezTo>
                <a:cubicBezTo>
                  <a:pt x="137" y="9"/>
                  <a:pt x="143" y="0"/>
                  <a:pt x="152" y="3"/>
                </a:cubicBezTo>
                <a:cubicBezTo>
                  <a:pt x="152" y="3"/>
                  <a:pt x="147" y="5"/>
                  <a:pt x="146" y="8"/>
                </a:cubicBezTo>
                <a:cubicBezTo>
                  <a:pt x="146" y="9"/>
                  <a:pt x="146" y="10"/>
                  <a:pt x="146" y="10"/>
                </a:cubicBezTo>
                <a:cubicBezTo>
                  <a:pt x="146" y="10"/>
                  <a:pt x="146" y="10"/>
                  <a:pt x="146" y="9"/>
                </a:cubicBezTo>
                <a:cubicBezTo>
                  <a:pt x="147" y="9"/>
                  <a:pt x="148" y="8"/>
                  <a:pt x="148" y="9"/>
                </a:cubicBezTo>
                <a:cubicBezTo>
                  <a:pt x="150" y="9"/>
                  <a:pt x="150" y="9"/>
                  <a:pt x="150" y="9"/>
                </a:cubicBezTo>
                <a:cubicBezTo>
                  <a:pt x="151" y="8"/>
                  <a:pt x="151" y="8"/>
                  <a:pt x="151" y="8"/>
                </a:cubicBezTo>
                <a:cubicBezTo>
                  <a:pt x="151" y="9"/>
                  <a:pt x="150" y="9"/>
                  <a:pt x="150" y="10"/>
                </a:cubicBezTo>
                <a:cubicBezTo>
                  <a:pt x="150" y="10"/>
                  <a:pt x="150" y="10"/>
                  <a:pt x="150" y="10"/>
                </a:cubicBezTo>
                <a:cubicBezTo>
                  <a:pt x="151" y="9"/>
                  <a:pt x="151" y="9"/>
                  <a:pt x="152" y="8"/>
                </a:cubicBezTo>
                <a:cubicBezTo>
                  <a:pt x="152" y="8"/>
                  <a:pt x="152" y="8"/>
                  <a:pt x="152" y="8"/>
                </a:cubicBezTo>
                <a:cubicBezTo>
                  <a:pt x="152" y="8"/>
                  <a:pt x="152" y="8"/>
                  <a:pt x="153" y="8"/>
                </a:cubicBezTo>
                <a:cubicBezTo>
                  <a:pt x="152" y="8"/>
                  <a:pt x="152" y="9"/>
                  <a:pt x="152" y="9"/>
                </a:cubicBezTo>
                <a:cubicBezTo>
                  <a:pt x="153" y="8"/>
                  <a:pt x="153" y="8"/>
                  <a:pt x="153" y="8"/>
                </a:cubicBezTo>
                <a:cubicBezTo>
                  <a:pt x="153" y="10"/>
                  <a:pt x="154" y="8"/>
                  <a:pt x="155" y="9"/>
                </a:cubicBezTo>
                <a:cubicBezTo>
                  <a:pt x="154" y="10"/>
                  <a:pt x="153" y="10"/>
                  <a:pt x="153" y="11"/>
                </a:cubicBezTo>
                <a:cubicBezTo>
                  <a:pt x="152" y="11"/>
                  <a:pt x="153" y="11"/>
                  <a:pt x="153" y="11"/>
                </a:cubicBezTo>
                <a:cubicBezTo>
                  <a:pt x="153" y="11"/>
                  <a:pt x="153" y="11"/>
                  <a:pt x="153" y="11"/>
                </a:cubicBezTo>
                <a:cubicBezTo>
                  <a:pt x="154" y="11"/>
                  <a:pt x="154" y="9"/>
                  <a:pt x="155" y="9"/>
                </a:cubicBezTo>
                <a:cubicBezTo>
                  <a:pt x="154" y="10"/>
                  <a:pt x="154" y="10"/>
                  <a:pt x="154" y="10"/>
                </a:cubicBezTo>
                <a:cubicBezTo>
                  <a:pt x="155" y="10"/>
                  <a:pt x="156" y="9"/>
                  <a:pt x="156" y="9"/>
                </a:cubicBezTo>
                <a:cubicBezTo>
                  <a:pt x="156" y="10"/>
                  <a:pt x="157" y="10"/>
                  <a:pt x="158" y="11"/>
                </a:cubicBezTo>
                <a:cubicBezTo>
                  <a:pt x="157" y="12"/>
                  <a:pt x="157" y="12"/>
                  <a:pt x="157" y="12"/>
                </a:cubicBezTo>
                <a:cubicBezTo>
                  <a:pt x="159" y="10"/>
                  <a:pt x="159" y="11"/>
                  <a:pt x="159" y="11"/>
                </a:cubicBezTo>
                <a:cubicBezTo>
                  <a:pt x="160" y="12"/>
                  <a:pt x="161" y="11"/>
                  <a:pt x="161" y="13"/>
                </a:cubicBezTo>
                <a:cubicBezTo>
                  <a:pt x="162" y="13"/>
                  <a:pt x="164" y="13"/>
                  <a:pt x="165" y="14"/>
                </a:cubicBezTo>
                <a:cubicBezTo>
                  <a:pt x="164" y="15"/>
                  <a:pt x="164" y="15"/>
                  <a:pt x="164" y="15"/>
                </a:cubicBezTo>
                <a:cubicBezTo>
                  <a:pt x="164" y="14"/>
                  <a:pt x="164" y="15"/>
                  <a:pt x="164" y="15"/>
                </a:cubicBezTo>
                <a:cubicBezTo>
                  <a:pt x="164" y="15"/>
                  <a:pt x="164" y="15"/>
                  <a:pt x="165" y="15"/>
                </a:cubicBezTo>
                <a:cubicBezTo>
                  <a:pt x="165" y="14"/>
                  <a:pt x="165" y="14"/>
                  <a:pt x="166" y="14"/>
                </a:cubicBezTo>
                <a:cubicBezTo>
                  <a:pt x="166" y="14"/>
                  <a:pt x="166" y="14"/>
                  <a:pt x="166" y="14"/>
                </a:cubicBezTo>
                <a:cubicBezTo>
                  <a:pt x="166" y="14"/>
                  <a:pt x="166" y="14"/>
                  <a:pt x="166" y="14"/>
                </a:cubicBezTo>
                <a:cubicBezTo>
                  <a:pt x="166" y="14"/>
                  <a:pt x="166" y="14"/>
                  <a:pt x="167" y="14"/>
                </a:cubicBezTo>
                <a:cubicBezTo>
                  <a:pt x="167" y="14"/>
                  <a:pt x="168" y="14"/>
                  <a:pt x="168" y="14"/>
                </a:cubicBezTo>
                <a:cubicBezTo>
                  <a:pt x="168" y="15"/>
                  <a:pt x="168" y="15"/>
                  <a:pt x="168" y="15"/>
                </a:cubicBezTo>
                <a:cubicBezTo>
                  <a:pt x="169" y="14"/>
                  <a:pt x="169" y="14"/>
                  <a:pt x="169" y="15"/>
                </a:cubicBezTo>
                <a:cubicBezTo>
                  <a:pt x="169" y="15"/>
                  <a:pt x="170" y="15"/>
                  <a:pt x="170" y="15"/>
                </a:cubicBezTo>
                <a:cubicBezTo>
                  <a:pt x="170" y="16"/>
                  <a:pt x="170" y="16"/>
                  <a:pt x="170" y="16"/>
                </a:cubicBezTo>
                <a:cubicBezTo>
                  <a:pt x="170" y="16"/>
                  <a:pt x="171" y="16"/>
                  <a:pt x="171" y="15"/>
                </a:cubicBezTo>
                <a:cubicBezTo>
                  <a:pt x="171" y="15"/>
                  <a:pt x="171" y="16"/>
                  <a:pt x="171" y="16"/>
                </a:cubicBezTo>
                <a:cubicBezTo>
                  <a:pt x="172" y="16"/>
                  <a:pt x="172" y="16"/>
                  <a:pt x="172" y="16"/>
                </a:cubicBezTo>
                <a:cubicBezTo>
                  <a:pt x="172" y="16"/>
                  <a:pt x="172" y="16"/>
                  <a:pt x="172" y="16"/>
                </a:cubicBezTo>
                <a:cubicBezTo>
                  <a:pt x="172" y="16"/>
                  <a:pt x="172" y="16"/>
                  <a:pt x="172" y="16"/>
                </a:cubicBezTo>
                <a:cubicBezTo>
                  <a:pt x="172" y="16"/>
                  <a:pt x="172" y="16"/>
                  <a:pt x="172" y="16"/>
                </a:cubicBezTo>
                <a:cubicBezTo>
                  <a:pt x="172" y="16"/>
                  <a:pt x="172" y="16"/>
                  <a:pt x="173" y="17"/>
                </a:cubicBezTo>
                <a:cubicBezTo>
                  <a:pt x="175" y="16"/>
                  <a:pt x="175" y="18"/>
                  <a:pt x="177" y="18"/>
                </a:cubicBezTo>
                <a:cubicBezTo>
                  <a:pt x="177" y="19"/>
                  <a:pt x="177" y="19"/>
                  <a:pt x="177" y="19"/>
                </a:cubicBezTo>
                <a:cubicBezTo>
                  <a:pt x="178" y="18"/>
                  <a:pt x="178" y="18"/>
                  <a:pt x="178" y="18"/>
                </a:cubicBezTo>
                <a:cubicBezTo>
                  <a:pt x="178" y="18"/>
                  <a:pt x="178" y="18"/>
                  <a:pt x="178" y="18"/>
                </a:cubicBezTo>
                <a:cubicBezTo>
                  <a:pt x="178" y="18"/>
                  <a:pt x="178" y="18"/>
                  <a:pt x="178" y="18"/>
                </a:cubicBezTo>
                <a:cubicBezTo>
                  <a:pt x="178" y="18"/>
                  <a:pt x="178" y="18"/>
                  <a:pt x="178" y="18"/>
                </a:cubicBezTo>
                <a:cubicBezTo>
                  <a:pt x="178" y="22"/>
                  <a:pt x="178" y="12"/>
                  <a:pt x="178" y="21"/>
                </a:cubicBezTo>
                <a:cubicBezTo>
                  <a:pt x="179" y="21"/>
                  <a:pt x="180" y="22"/>
                  <a:pt x="181" y="23"/>
                </a:cubicBezTo>
                <a:cubicBezTo>
                  <a:pt x="181" y="23"/>
                  <a:pt x="181" y="23"/>
                  <a:pt x="181" y="23"/>
                </a:cubicBezTo>
                <a:cubicBezTo>
                  <a:pt x="181" y="23"/>
                  <a:pt x="181" y="23"/>
                  <a:pt x="181" y="23"/>
                </a:cubicBezTo>
                <a:cubicBezTo>
                  <a:pt x="181" y="23"/>
                  <a:pt x="181" y="23"/>
                  <a:pt x="181" y="23"/>
                </a:cubicBezTo>
                <a:cubicBezTo>
                  <a:pt x="181" y="24"/>
                  <a:pt x="181" y="24"/>
                  <a:pt x="181" y="24"/>
                </a:cubicBezTo>
                <a:cubicBezTo>
                  <a:pt x="181" y="25"/>
                  <a:pt x="181" y="25"/>
                  <a:pt x="181" y="25"/>
                </a:cubicBezTo>
                <a:cubicBezTo>
                  <a:pt x="181" y="25"/>
                  <a:pt x="181" y="25"/>
                  <a:pt x="181" y="25"/>
                </a:cubicBezTo>
                <a:close/>
                <a:moveTo>
                  <a:pt x="17" y="22"/>
                </a:moveTo>
                <a:cubicBezTo>
                  <a:pt x="17" y="22"/>
                  <a:pt x="17" y="22"/>
                  <a:pt x="17" y="22"/>
                </a:cubicBezTo>
                <a:cubicBezTo>
                  <a:pt x="17" y="22"/>
                  <a:pt x="17" y="22"/>
                  <a:pt x="17" y="22"/>
                </a:cubicBezTo>
                <a:cubicBezTo>
                  <a:pt x="17" y="22"/>
                  <a:pt x="17" y="22"/>
                  <a:pt x="17" y="22"/>
                </a:cubicBezTo>
                <a:close/>
                <a:moveTo>
                  <a:pt x="21" y="22"/>
                </a:moveTo>
                <a:cubicBezTo>
                  <a:pt x="21" y="22"/>
                  <a:pt x="21" y="22"/>
                  <a:pt x="20" y="22"/>
                </a:cubicBezTo>
                <a:lnTo>
                  <a:pt x="21" y="22"/>
                </a:lnTo>
                <a:close/>
                <a:moveTo>
                  <a:pt x="23" y="25"/>
                </a:moveTo>
                <a:cubicBezTo>
                  <a:pt x="22" y="25"/>
                  <a:pt x="22" y="25"/>
                  <a:pt x="22" y="25"/>
                </a:cubicBezTo>
                <a:cubicBezTo>
                  <a:pt x="22" y="25"/>
                  <a:pt x="22" y="26"/>
                  <a:pt x="22" y="26"/>
                </a:cubicBezTo>
                <a:cubicBezTo>
                  <a:pt x="22" y="26"/>
                  <a:pt x="23" y="25"/>
                  <a:pt x="23" y="25"/>
                </a:cubicBezTo>
                <a:close/>
                <a:moveTo>
                  <a:pt x="26" y="26"/>
                </a:moveTo>
                <a:cubicBezTo>
                  <a:pt x="26" y="26"/>
                  <a:pt x="26" y="26"/>
                  <a:pt x="26" y="25"/>
                </a:cubicBezTo>
                <a:cubicBezTo>
                  <a:pt x="25" y="25"/>
                  <a:pt x="25" y="25"/>
                  <a:pt x="25" y="25"/>
                </a:cubicBezTo>
                <a:cubicBezTo>
                  <a:pt x="25" y="26"/>
                  <a:pt x="25" y="27"/>
                  <a:pt x="26" y="26"/>
                </a:cubicBezTo>
                <a:cubicBezTo>
                  <a:pt x="26" y="26"/>
                  <a:pt x="26" y="26"/>
                  <a:pt x="26" y="26"/>
                </a:cubicBezTo>
                <a:close/>
                <a:moveTo>
                  <a:pt x="35" y="25"/>
                </a:moveTo>
                <a:cubicBezTo>
                  <a:pt x="35" y="25"/>
                  <a:pt x="35" y="25"/>
                  <a:pt x="35" y="25"/>
                </a:cubicBezTo>
                <a:cubicBezTo>
                  <a:pt x="35" y="25"/>
                  <a:pt x="35" y="25"/>
                  <a:pt x="35" y="25"/>
                </a:cubicBezTo>
                <a:close/>
                <a:moveTo>
                  <a:pt x="36" y="29"/>
                </a:moveTo>
                <a:cubicBezTo>
                  <a:pt x="36" y="29"/>
                  <a:pt x="36" y="29"/>
                  <a:pt x="35" y="30"/>
                </a:cubicBezTo>
                <a:cubicBezTo>
                  <a:pt x="36" y="29"/>
                  <a:pt x="36" y="29"/>
                  <a:pt x="36" y="29"/>
                </a:cubicBezTo>
                <a:close/>
                <a:moveTo>
                  <a:pt x="42" y="26"/>
                </a:moveTo>
                <a:cubicBezTo>
                  <a:pt x="41" y="27"/>
                  <a:pt x="40" y="26"/>
                  <a:pt x="38" y="26"/>
                </a:cubicBezTo>
                <a:cubicBezTo>
                  <a:pt x="39" y="27"/>
                  <a:pt x="40" y="27"/>
                  <a:pt x="41" y="27"/>
                </a:cubicBezTo>
                <a:cubicBezTo>
                  <a:pt x="41" y="28"/>
                  <a:pt x="41" y="28"/>
                  <a:pt x="41" y="28"/>
                </a:cubicBezTo>
                <a:cubicBezTo>
                  <a:pt x="41" y="28"/>
                  <a:pt x="42" y="28"/>
                  <a:pt x="42" y="28"/>
                </a:cubicBezTo>
                <a:cubicBezTo>
                  <a:pt x="42" y="27"/>
                  <a:pt x="42" y="26"/>
                  <a:pt x="42" y="26"/>
                </a:cubicBezTo>
                <a:close/>
                <a:moveTo>
                  <a:pt x="47" y="28"/>
                </a:moveTo>
                <a:cubicBezTo>
                  <a:pt x="47" y="28"/>
                  <a:pt x="47" y="28"/>
                  <a:pt x="47" y="28"/>
                </a:cubicBezTo>
                <a:cubicBezTo>
                  <a:pt x="47" y="28"/>
                  <a:pt x="47" y="28"/>
                  <a:pt x="47" y="28"/>
                </a:cubicBezTo>
                <a:close/>
                <a:moveTo>
                  <a:pt x="47" y="27"/>
                </a:moveTo>
                <a:cubicBezTo>
                  <a:pt x="47" y="27"/>
                  <a:pt x="46" y="26"/>
                  <a:pt x="46" y="25"/>
                </a:cubicBezTo>
                <a:cubicBezTo>
                  <a:pt x="45" y="25"/>
                  <a:pt x="45" y="25"/>
                  <a:pt x="45" y="25"/>
                </a:cubicBezTo>
                <a:cubicBezTo>
                  <a:pt x="45" y="26"/>
                  <a:pt x="45" y="26"/>
                  <a:pt x="45" y="27"/>
                </a:cubicBezTo>
                <a:cubicBezTo>
                  <a:pt x="45" y="27"/>
                  <a:pt x="44" y="27"/>
                  <a:pt x="44" y="27"/>
                </a:cubicBezTo>
                <a:cubicBezTo>
                  <a:pt x="44" y="27"/>
                  <a:pt x="44" y="27"/>
                  <a:pt x="44" y="27"/>
                </a:cubicBezTo>
                <a:cubicBezTo>
                  <a:pt x="44" y="27"/>
                  <a:pt x="44" y="27"/>
                  <a:pt x="44" y="28"/>
                </a:cubicBezTo>
                <a:cubicBezTo>
                  <a:pt x="44" y="27"/>
                  <a:pt x="46" y="27"/>
                  <a:pt x="46" y="26"/>
                </a:cubicBezTo>
                <a:cubicBezTo>
                  <a:pt x="47" y="27"/>
                  <a:pt x="47" y="27"/>
                  <a:pt x="47" y="28"/>
                </a:cubicBezTo>
                <a:cubicBezTo>
                  <a:pt x="47" y="28"/>
                  <a:pt x="47" y="27"/>
                  <a:pt x="47" y="27"/>
                </a:cubicBezTo>
                <a:close/>
                <a:moveTo>
                  <a:pt x="144" y="20"/>
                </a:moveTo>
                <a:cubicBezTo>
                  <a:pt x="144" y="20"/>
                  <a:pt x="144" y="20"/>
                  <a:pt x="144" y="20"/>
                </a:cubicBezTo>
                <a:cubicBezTo>
                  <a:pt x="144" y="20"/>
                  <a:pt x="144" y="20"/>
                  <a:pt x="144" y="20"/>
                </a:cubicBezTo>
                <a:close/>
                <a:moveTo>
                  <a:pt x="148" y="12"/>
                </a:moveTo>
                <a:cubicBezTo>
                  <a:pt x="147" y="11"/>
                  <a:pt x="147" y="11"/>
                  <a:pt x="147" y="11"/>
                </a:cubicBezTo>
                <a:cubicBezTo>
                  <a:pt x="147" y="11"/>
                  <a:pt x="147" y="11"/>
                  <a:pt x="146" y="11"/>
                </a:cubicBezTo>
                <a:cubicBezTo>
                  <a:pt x="147" y="12"/>
                  <a:pt x="147" y="12"/>
                  <a:pt x="148" y="12"/>
                </a:cubicBezTo>
                <a:close/>
                <a:moveTo>
                  <a:pt x="148" y="35"/>
                </a:moveTo>
                <a:cubicBezTo>
                  <a:pt x="148" y="34"/>
                  <a:pt x="148" y="34"/>
                  <a:pt x="148" y="34"/>
                </a:cubicBezTo>
                <a:cubicBezTo>
                  <a:pt x="148" y="34"/>
                  <a:pt x="148" y="35"/>
                  <a:pt x="147" y="35"/>
                </a:cubicBezTo>
                <a:cubicBezTo>
                  <a:pt x="147" y="35"/>
                  <a:pt x="147" y="35"/>
                  <a:pt x="148" y="36"/>
                </a:cubicBezTo>
                <a:cubicBezTo>
                  <a:pt x="148" y="36"/>
                  <a:pt x="148" y="36"/>
                  <a:pt x="148" y="36"/>
                </a:cubicBezTo>
                <a:cubicBezTo>
                  <a:pt x="148" y="36"/>
                  <a:pt x="148" y="36"/>
                  <a:pt x="148" y="36"/>
                </a:cubicBezTo>
                <a:cubicBezTo>
                  <a:pt x="148" y="36"/>
                  <a:pt x="148" y="34"/>
                  <a:pt x="148" y="35"/>
                </a:cubicBezTo>
                <a:close/>
                <a:moveTo>
                  <a:pt x="150" y="13"/>
                </a:moveTo>
                <a:cubicBezTo>
                  <a:pt x="149" y="12"/>
                  <a:pt x="149" y="12"/>
                  <a:pt x="149" y="12"/>
                </a:cubicBezTo>
                <a:cubicBezTo>
                  <a:pt x="149" y="13"/>
                  <a:pt x="148" y="14"/>
                  <a:pt x="149" y="13"/>
                </a:cubicBezTo>
                <a:cubicBezTo>
                  <a:pt x="149" y="13"/>
                  <a:pt x="150" y="13"/>
                  <a:pt x="150" y="13"/>
                </a:cubicBezTo>
                <a:close/>
                <a:moveTo>
                  <a:pt x="150" y="41"/>
                </a:moveTo>
                <a:cubicBezTo>
                  <a:pt x="150" y="41"/>
                  <a:pt x="150" y="41"/>
                  <a:pt x="150" y="40"/>
                </a:cubicBezTo>
                <a:cubicBezTo>
                  <a:pt x="149" y="39"/>
                  <a:pt x="149" y="39"/>
                  <a:pt x="149" y="39"/>
                </a:cubicBezTo>
                <a:cubicBezTo>
                  <a:pt x="149" y="39"/>
                  <a:pt x="150" y="40"/>
                  <a:pt x="150" y="41"/>
                </a:cubicBezTo>
                <a:cubicBezTo>
                  <a:pt x="149" y="40"/>
                  <a:pt x="149" y="40"/>
                  <a:pt x="149" y="40"/>
                </a:cubicBezTo>
                <a:cubicBezTo>
                  <a:pt x="150" y="42"/>
                  <a:pt x="150" y="41"/>
                  <a:pt x="150" y="41"/>
                </a:cubicBezTo>
                <a:close/>
                <a:moveTo>
                  <a:pt x="151" y="10"/>
                </a:moveTo>
                <a:cubicBezTo>
                  <a:pt x="151" y="10"/>
                  <a:pt x="151" y="10"/>
                  <a:pt x="151" y="10"/>
                </a:cubicBezTo>
                <a:cubicBezTo>
                  <a:pt x="151" y="10"/>
                  <a:pt x="151" y="10"/>
                  <a:pt x="151" y="10"/>
                </a:cubicBezTo>
                <a:cubicBezTo>
                  <a:pt x="151" y="10"/>
                  <a:pt x="151" y="10"/>
                  <a:pt x="151" y="10"/>
                </a:cubicBezTo>
                <a:close/>
                <a:moveTo>
                  <a:pt x="152" y="40"/>
                </a:moveTo>
                <a:cubicBezTo>
                  <a:pt x="152" y="40"/>
                  <a:pt x="151" y="40"/>
                  <a:pt x="151" y="40"/>
                </a:cubicBezTo>
                <a:cubicBezTo>
                  <a:pt x="152" y="40"/>
                  <a:pt x="151" y="38"/>
                  <a:pt x="151" y="38"/>
                </a:cubicBezTo>
                <a:cubicBezTo>
                  <a:pt x="150" y="39"/>
                  <a:pt x="151" y="39"/>
                  <a:pt x="151" y="39"/>
                </a:cubicBezTo>
                <a:cubicBezTo>
                  <a:pt x="151" y="40"/>
                  <a:pt x="151" y="40"/>
                  <a:pt x="151" y="40"/>
                </a:cubicBezTo>
                <a:cubicBezTo>
                  <a:pt x="151" y="41"/>
                  <a:pt x="150" y="40"/>
                  <a:pt x="151" y="41"/>
                </a:cubicBezTo>
                <a:cubicBezTo>
                  <a:pt x="151" y="41"/>
                  <a:pt x="151" y="41"/>
                  <a:pt x="151" y="41"/>
                </a:cubicBezTo>
                <a:cubicBezTo>
                  <a:pt x="151" y="40"/>
                  <a:pt x="152" y="40"/>
                  <a:pt x="152" y="40"/>
                </a:cubicBezTo>
                <a:close/>
                <a:moveTo>
                  <a:pt x="152" y="39"/>
                </a:moveTo>
                <a:cubicBezTo>
                  <a:pt x="152" y="39"/>
                  <a:pt x="152" y="39"/>
                  <a:pt x="152" y="39"/>
                </a:cubicBezTo>
                <a:cubicBezTo>
                  <a:pt x="152" y="39"/>
                  <a:pt x="152" y="39"/>
                  <a:pt x="152" y="39"/>
                </a:cubicBezTo>
                <a:cubicBezTo>
                  <a:pt x="152" y="39"/>
                  <a:pt x="152" y="39"/>
                  <a:pt x="152" y="39"/>
                </a:cubicBezTo>
                <a:close/>
                <a:moveTo>
                  <a:pt x="158" y="36"/>
                </a:moveTo>
                <a:cubicBezTo>
                  <a:pt x="157" y="36"/>
                  <a:pt x="157" y="36"/>
                  <a:pt x="157" y="36"/>
                </a:cubicBezTo>
                <a:cubicBezTo>
                  <a:pt x="158" y="37"/>
                  <a:pt x="158" y="36"/>
                  <a:pt x="158" y="36"/>
                </a:cubicBezTo>
                <a:close/>
                <a:moveTo>
                  <a:pt x="158" y="33"/>
                </a:moveTo>
                <a:cubicBezTo>
                  <a:pt x="158" y="33"/>
                  <a:pt x="158" y="33"/>
                  <a:pt x="158" y="33"/>
                </a:cubicBezTo>
                <a:cubicBezTo>
                  <a:pt x="158" y="33"/>
                  <a:pt x="158" y="33"/>
                  <a:pt x="158" y="33"/>
                </a:cubicBezTo>
                <a:cubicBezTo>
                  <a:pt x="158" y="33"/>
                  <a:pt x="158" y="33"/>
                  <a:pt x="158" y="33"/>
                </a:cubicBezTo>
                <a:cubicBezTo>
                  <a:pt x="158" y="33"/>
                  <a:pt x="158" y="33"/>
                  <a:pt x="158" y="33"/>
                </a:cubicBezTo>
                <a:close/>
                <a:moveTo>
                  <a:pt x="166" y="14"/>
                </a:moveTo>
                <a:cubicBezTo>
                  <a:pt x="165" y="13"/>
                  <a:pt x="165" y="13"/>
                  <a:pt x="164" y="13"/>
                </a:cubicBezTo>
                <a:cubicBezTo>
                  <a:pt x="165" y="13"/>
                  <a:pt x="165" y="14"/>
                  <a:pt x="166" y="14"/>
                </a:cubicBezTo>
                <a:close/>
                <a:moveTo>
                  <a:pt x="151" y="8"/>
                </a:moveTo>
                <a:cubicBezTo>
                  <a:pt x="152" y="8"/>
                  <a:pt x="152" y="8"/>
                  <a:pt x="152" y="8"/>
                </a:cubicBezTo>
                <a:cubicBezTo>
                  <a:pt x="152" y="8"/>
                  <a:pt x="152" y="8"/>
                  <a:pt x="151" y="8"/>
                </a:cubicBezTo>
                <a:close/>
                <a:moveTo>
                  <a:pt x="149" y="9"/>
                </a:moveTo>
                <a:cubicBezTo>
                  <a:pt x="150" y="8"/>
                  <a:pt x="150" y="7"/>
                  <a:pt x="150" y="7"/>
                </a:cubicBezTo>
                <a:lnTo>
                  <a:pt x="149" y="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de-DE"/>
          </a:p>
        </p:txBody>
      </p:sp>
      <p:sp>
        <p:nvSpPr>
          <p:cNvPr id="128" name="TextBox 127"/>
          <p:cNvSpPr txBox="1"/>
          <p:nvPr/>
        </p:nvSpPr>
        <p:spPr>
          <a:xfrm>
            <a:off x="5342792" y="3228157"/>
            <a:ext cx="355794" cy="523220"/>
          </a:xfrm>
          <a:prstGeom prst="rect">
            <a:avLst/>
          </a:prstGeom>
          <a:noFill/>
        </p:spPr>
        <p:txBody>
          <a:bodyPr wrap="square" rtlCol="0">
            <a:spAutoFit/>
          </a:bodyPr>
          <a:lstStyle/>
          <a:p>
            <a:r>
              <a:rPr lang="en-US" sz="2800" b="1" dirty="0"/>
              <a:t>N</a:t>
            </a:r>
          </a:p>
        </p:txBody>
      </p:sp>
      <p:sp>
        <p:nvSpPr>
          <p:cNvPr id="129" name="TextBox 128"/>
          <p:cNvSpPr txBox="1"/>
          <p:nvPr/>
        </p:nvSpPr>
        <p:spPr>
          <a:xfrm>
            <a:off x="5248709" y="4886980"/>
            <a:ext cx="355794" cy="523220"/>
          </a:xfrm>
          <a:prstGeom prst="rect">
            <a:avLst/>
          </a:prstGeom>
          <a:noFill/>
        </p:spPr>
        <p:txBody>
          <a:bodyPr wrap="square" rtlCol="0">
            <a:spAutoFit/>
          </a:bodyPr>
          <a:lstStyle/>
          <a:p>
            <a:r>
              <a:rPr lang="en-US" sz="2800" b="1" dirty="0"/>
              <a:t>Y</a:t>
            </a:r>
          </a:p>
        </p:txBody>
      </p:sp>
      <p:sp>
        <p:nvSpPr>
          <p:cNvPr id="134" name="TextBox 133"/>
          <p:cNvSpPr txBox="1"/>
          <p:nvPr/>
        </p:nvSpPr>
        <p:spPr>
          <a:xfrm>
            <a:off x="6167036" y="1972474"/>
            <a:ext cx="355794" cy="523220"/>
          </a:xfrm>
          <a:prstGeom prst="rect">
            <a:avLst/>
          </a:prstGeom>
          <a:noFill/>
        </p:spPr>
        <p:txBody>
          <a:bodyPr wrap="square" rtlCol="0">
            <a:spAutoFit/>
          </a:bodyPr>
          <a:lstStyle/>
          <a:p>
            <a:r>
              <a:rPr lang="en-US" sz="2800" b="1" dirty="0"/>
              <a:t>Y</a:t>
            </a:r>
          </a:p>
        </p:txBody>
      </p:sp>
      <p:sp>
        <p:nvSpPr>
          <p:cNvPr id="135" name="Freeform 15"/>
          <p:cNvSpPr>
            <a:spLocks noEditPoints="1"/>
          </p:cNvSpPr>
          <p:nvPr/>
        </p:nvSpPr>
        <p:spPr bwMode="gray">
          <a:xfrm rot="10800000">
            <a:off x="8293396" y="4800599"/>
            <a:ext cx="679734" cy="236502"/>
          </a:xfrm>
          <a:custGeom>
            <a:avLst/>
            <a:gdLst>
              <a:gd name="T0" fmla="*/ 111 w 181"/>
              <a:gd name="T1" fmla="*/ 15 h 49"/>
              <a:gd name="T2" fmla="*/ 149 w 181"/>
              <a:gd name="T3" fmla="*/ 7 h 49"/>
              <a:gd name="T4" fmla="*/ 153 w 181"/>
              <a:gd name="T5" fmla="*/ 46 h 49"/>
              <a:gd name="T6" fmla="*/ 171 w 181"/>
              <a:gd name="T7" fmla="*/ 35 h 49"/>
              <a:gd name="T8" fmla="*/ 181 w 181"/>
              <a:gd name="T9" fmla="*/ 25 h 49"/>
              <a:gd name="T10" fmla="*/ 178 w 181"/>
              <a:gd name="T11" fmla="*/ 30 h 49"/>
              <a:gd name="T12" fmla="*/ 174 w 181"/>
              <a:gd name="T13" fmla="*/ 30 h 49"/>
              <a:gd name="T14" fmla="*/ 170 w 181"/>
              <a:gd name="T15" fmla="*/ 34 h 49"/>
              <a:gd name="T16" fmla="*/ 165 w 181"/>
              <a:gd name="T17" fmla="*/ 38 h 49"/>
              <a:gd name="T18" fmla="*/ 155 w 181"/>
              <a:gd name="T19" fmla="*/ 45 h 49"/>
              <a:gd name="T20" fmla="*/ 141 w 181"/>
              <a:gd name="T21" fmla="*/ 42 h 49"/>
              <a:gd name="T22" fmla="*/ 79 w 181"/>
              <a:gd name="T23" fmla="*/ 34 h 49"/>
              <a:gd name="T24" fmla="*/ 66 w 181"/>
              <a:gd name="T25" fmla="*/ 35 h 49"/>
              <a:gd name="T26" fmla="*/ 7 w 181"/>
              <a:gd name="T27" fmla="*/ 32 h 49"/>
              <a:gd name="T28" fmla="*/ 0 w 181"/>
              <a:gd name="T29" fmla="*/ 22 h 49"/>
              <a:gd name="T30" fmla="*/ 18 w 181"/>
              <a:gd name="T31" fmla="*/ 20 h 49"/>
              <a:gd name="T32" fmla="*/ 24 w 181"/>
              <a:gd name="T33" fmla="*/ 19 h 49"/>
              <a:gd name="T34" fmla="*/ 26 w 181"/>
              <a:gd name="T35" fmla="*/ 21 h 49"/>
              <a:gd name="T36" fmla="*/ 44 w 181"/>
              <a:gd name="T37" fmla="*/ 20 h 49"/>
              <a:gd name="T38" fmla="*/ 61 w 181"/>
              <a:gd name="T39" fmla="*/ 17 h 49"/>
              <a:gd name="T40" fmla="*/ 74 w 181"/>
              <a:gd name="T41" fmla="*/ 18 h 49"/>
              <a:gd name="T42" fmla="*/ 101 w 181"/>
              <a:gd name="T43" fmla="*/ 15 h 49"/>
              <a:gd name="T44" fmla="*/ 114 w 181"/>
              <a:gd name="T45" fmla="*/ 15 h 49"/>
              <a:gd name="T46" fmla="*/ 128 w 181"/>
              <a:gd name="T47" fmla="*/ 14 h 49"/>
              <a:gd name="T48" fmla="*/ 146 w 181"/>
              <a:gd name="T49" fmla="*/ 10 h 49"/>
              <a:gd name="T50" fmla="*/ 150 w 181"/>
              <a:gd name="T51" fmla="*/ 10 h 49"/>
              <a:gd name="T52" fmla="*/ 152 w 181"/>
              <a:gd name="T53" fmla="*/ 9 h 49"/>
              <a:gd name="T54" fmla="*/ 153 w 181"/>
              <a:gd name="T55" fmla="*/ 11 h 49"/>
              <a:gd name="T56" fmla="*/ 157 w 181"/>
              <a:gd name="T57" fmla="*/ 12 h 49"/>
              <a:gd name="T58" fmla="*/ 164 w 181"/>
              <a:gd name="T59" fmla="*/ 15 h 49"/>
              <a:gd name="T60" fmla="*/ 167 w 181"/>
              <a:gd name="T61" fmla="*/ 14 h 49"/>
              <a:gd name="T62" fmla="*/ 170 w 181"/>
              <a:gd name="T63" fmla="*/ 16 h 49"/>
              <a:gd name="T64" fmla="*/ 172 w 181"/>
              <a:gd name="T65" fmla="*/ 16 h 49"/>
              <a:gd name="T66" fmla="*/ 178 w 181"/>
              <a:gd name="T67" fmla="*/ 18 h 49"/>
              <a:gd name="T68" fmla="*/ 181 w 181"/>
              <a:gd name="T69" fmla="*/ 23 h 49"/>
              <a:gd name="T70" fmla="*/ 181 w 181"/>
              <a:gd name="T71" fmla="*/ 25 h 49"/>
              <a:gd name="T72" fmla="*/ 17 w 181"/>
              <a:gd name="T73" fmla="*/ 22 h 49"/>
              <a:gd name="T74" fmla="*/ 22 w 181"/>
              <a:gd name="T75" fmla="*/ 25 h 49"/>
              <a:gd name="T76" fmla="*/ 25 w 181"/>
              <a:gd name="T77" fmla="*/ 25 h 49"/>
              <a:gd name="T78" fmla="*/ 35 w 181"/>
              <a:gd name="T79" fmla="*/ 25 h 49"/>
              <a:gd name="T80" fmla="*/ 38 w 181"/>
              <a:gd name="T81" fmla="*/ 26 h 49"/>
              <a:gd name="T82" fmla="*/ 47 w 181"/>
              <a:gd name="T83" fmla="*/ 28 h 49"/>
              <a:gd name="T84" fmla="*/ 45 w 181"/>
              <a:gd name="T85" fmla="*/ 25 h 49"/>
              <a:gd name="T86" fmla="*/ 46 w 181"/>
              <a:gd name="T87" fmla="*/ 26 h 49"/>
              <a:gd name="T88" fmla="*/ 144 w 181"/>
              <a:gd name="T89" fmla="*/ 20 h 49"/>
              <a:gd name="T90" fmla="*/ 148 w 181"/>
              <a:gd name="T91" fmla="*/ 35 h 49"/>
              <a:gd name="T92" fmla="*/ 148 w 181"/>
              <a:gd name="T93" fmla="*/ 36 h 49"/>
              <a:gd name="T94" fmla="*/ 150 w 181"/>
              <a:gd name="T95" fmla="*/ 13 h 49"/>
              <a:gd name="T96" fmla="*/ 149 w 181"/>
              <a:gd name="T97" fmla="*/ 40 h 49"/>
              <a:gd name="T98" fmla="*/ 151 w 181"/>
              <a:gd name="T99" fmla="*/ 10 h 49"/>
              <a:gd name="T100" fmla="*/ 151 w 181"/>
              <a:gd name="T101" fmla="*/ 40 h 49"/>
              <a:gd name="T102" fmla="*/ 152 w 181"/>
              <a:gd name="T103" fmla="*/ 39 h 49"/>
              <a:gd name="T104" fmla="*/ 158 w 181"/>
              <a:gd name="T105" fmla="*/ 36 h 49"/>
              <a:gd name="T106" fmla="*/ 158 w 181"/>
              <a:gd name="T107" fmla="*/ 33 h 49"/>
              <a:gd name="T108" fmla="*/ 152 w 181"/>
              <a:gd name="T10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49">
                <a:moveTo>
                  <a:pt x="10" y="20"/>
                </a:moveTo>
                <a:cubicBezTo>
                  <a:pt x="10" y="20"/>
                  <a:pt x="11" y="19"/>
                  <a:pt x="11" y="20"/>
                </a:cubicBezTo>
                <a:cubicBezTo>
                  <a:pt x="10" y="20"/>
                  <a:pt x="12" y="21"/>
                  <a:pt x="10" y="20"/>
                </a:cubicBezTo>
                <a:close/>
                <a:moveTo>
                  <a:pt x="112" y="15"/>
                </a:moveTo>
                <a:cubicBezTo>
                  <a:pt x="111" y="15"/>
                  <a:pt x="111" y="15"/>
                  <a:pt x="111" y="15"/>
                </a:cubicBezTo>
                <a:cubicBezTo>
                  <a:pt x="112" y="15"/>
                  <a:pt x="112" y="15"/>
                  <a:pt x="112" y="15"/>
                </a:cubicBezTo>
                <a:close/>
                <a:moveTo>
                  <a:pt x="13" y="20"/>
                </a:moveTo>
                <a:cubicBezTo>
                  <a:pt x="12" y="20"/>
                  <a:pt x="13" y="21"/>
                  <a:pt x="13" y="22"/>
                </a:cubicBezTo>
                <a:cubicBezTo>
                  <a:pt x="14" y="21"/>
                  <a:pt x="13" y="20"/>
                  <a:pt x="13" y="20"/>
                </a:cubicBezTo>
                <a:close/>
                <a:moveTo>
                  <a:pt x="149" y="7"/>
                </a:moveTo>
                <a:cubicBezTo>
                  <a:pt x="149" y="8"/>
                  <a:pt x="149" y="7"/>
                  <a:pt x="150" y="7"/>
                </a:cubicBezTo>
                <a:cubicBezTo>
                  <a:pt x="150" y="6"/>
                  <a:pt x="150" y="6"/>
                  <a:pt x="149" y="7"/>
                </a:cubicBezTo>
                <a:close/>
                <a:moveTo>
                  <a:pt x="153" y="45"/>
                </a:moveTo>
                <a:cubicBezTo>
                  <a:pt x="153" y="45"/>
                  <a:pt x="153" y="45"/>
                  <a:pt x="153" y="45"/>
                </a:cubicBezTo>
                <a:cubicBezTo>
                  <a:pt x="153" y="45"/>
                  <a:pt x="153" y="45"/>
                  <a:pt x="153" y="46"/>
                </a:cubicBezTo>
                <a:lnTo>
                  <a:pt x="153" y="45"/>
                </a:lnTo>
                <a:close/>
                <a:moveTo>
                  <a:pt x="171" y="35"/>
                </a:moveTo>
                <a:cubicBezTo>
                  <a:pt x="171" y="35"/>
                  <a:pt x="171" y="35"/>
                  <a:pt x="170" y="35"/>
                </a:cubicBezTo>
                <a:cubicBezTo>
                  <a:pt x="170" y="35"/>
                  <a:pt x="170" y="35"/>
                  <a:pt x="170" y="35"/>
                </a:cubicBezTo>
                <a:lnTo>
                  <a:pt x="171" y="35"/>
                </a:lnTo>
                <a:close/>
                <a:moveTo>
                  <a:pt x="181" y="25"/>
                </a:moveTo>
                <a:cubicBezTo>
                  <a:pt x="181" y="25"/>
                  <a:pt x="181" y="25"/>
                  <a:pt x="181" y="25"/>
                </a:cubicBezTo>
                <a:cubicBezTo>
                  <a:pt x="181" y="25"/>
                  <a:pt x="181" y="25"/>
                  <a:pt x="181" y="25"/>
                </a:cubicBezTo>
                <a:close/>
                <a:moveTo>
                  <a:pt x="181" y="25"/>
                </a:moveTo>
                <a:cubicBezTo>
                  <a:pt x="181" y="25"/>
                  <a:pt x="181" y="25"/>
                  <a:pt x="181" y="25"/>
                </a:cubicBezTo>
                <a:cubicBezTo>
                  <a:pt x="180" y="25"/>
                  <a:pt x="179" y="26"/>
                  <a:pt x="178" y="27"/>
                </a:cubicBezTo>
                <a:cubicBezTo>
                  <a:pt x="178" y="28"/>
                  <a:pt x="178" y="29"/>
                  <a:pt x="178" y="29"/>
                </a:cubicBezTo>
                <a:cubicBezTo>
                  <a:pt x="178" y="29"/>
                  <a:pt x="178" y="29"/>
                  <a:pt x="178" y="29"/>
                </a:cubicBezTo>
                <a:cubicBezTo>
                  <a:pt x="178" y="29"/>
                  <a:pt x="178" y="29"/>
                  <a:pt x="178" y="29"/>
                </a:cubicBezTo>
                <a:cubicBezTo>
                  <a:pt x="178" y="30"/>
                  <a:pt x="178" y="30"/>
                  <a:pt x="178" y="30"/>
                </a:cubicBezTo>
                <a:cubicBezTo>
                  <a:pt x="178" y="30"/>
                  <a:pt x="178" y="30"/>
                  <a:pt x="178" y="30"/>
                </a:cubicBezTo>
                <a:cubicBezTo>
                  <a:pt x="177" y="30"/>
                  <a:pt x="177" y="30"/>
                  <a:pt x="177" y="30"/>
                </a:cubicBezTo>
                <a:cubicBezTo>
                  <a:pt x="176" y="31"/>
                  <a:pt x="176" y="31"/>
                  <a:pt x="176" y="31"/>
                </a:cubicBezTo>
                <a:cubicBezTo>
                  <a:pt x="176" y="31"/>
                  <a:pt x="175" y="31"/>
                  <a:pt x="174" y="32"/>
                </a:cubicBezTo>
                <a:cubicBezTo>
                  <a:pt x="174" y="30"/>
                  <a:pt x="174" y="30"/>
                  <a:pt x="174" y="30"/>
                </a:cubicBezTo>
                <a:cubicBezTo>
                  <a:pt x="173" y="30"/>
                  <a:pt x="173" y="31"/>
                  <a:pt x="174" y="32"/>
                </a:cubicBezTo>
                <a:cubicBezTo>
                  <a:pt x="173" y="32"/>
                  <a:pt x="173" y="34"/>
                  <a:pt x="172" y="33"/>
                </a:cubicBezTo>
                <a:cubicBezTo>
                  <a:pt x="172" y="32"/>
                  <a:pt x="172" y="34"/>
                  <a:pt x="172" y="34"/>
                </a:cubicBezTo>
                <a:cubicBezTo>
                  <a:pt x="171" y="34"/>
                  <a:pt x="171" y="34"/>
                  <a:pt x="170" y="35"/>
                </a:cubicBezTo>
                <a:cubicBezTo>
                  <a:pt x="170" y="34"/>
                  <a:pt x="170" y="34"/>
                  <a:pt x="170" y="34"/>
                </a:cubicBezTo>
                <a:cubicBezTo>
                  <a:pt x="170" y="34"/>
                  <a:pt x="169" y="34"/>
                  <a:pt x="170" y="36"/>
                </a:cubicBezTo>
                <a:cubicBezTo>
                  <a:pt x="169" y="35"/>
                  <a:pt x="169" y="38"/>
                  <a:pt x="167" y="36"/>
                </a:cubicBezTo>
                <a:cubicBezTo>
                  <a:pt x="168" y="37"/>
                  <a:pt x="167" y="37"/>
                  <a:pt x="168" y="38"/>
                </a:cubicBezTo>
                <a:cubicBezTo>
                  <a:pt x="167" y="38"/>
                  <a:pt x="166" y="37"/>
                  <a:pt x="166" y="39"/>
                </a:cubicBezTo>
                <a:cubicBezTo>
                  <a:pt x="165" y="38"/>
                  <a:pt x="165" y="38"/>
                  <a:pt x="165" y="38"/>
                </a:cubicBezTo>
                <a:cubicBezTo>
                  <a:pt x="165" y="38"/>
                  <a:pt x="165" y="38"/>
                  <a:pt x="165" y="39"/>
                </a:cubicBezTo>
                <a:cubicBezTo>
                  <a:pt x="165" y="40"/>
                  <a:pt x="163" y="39"/>
                  <a:pt x="162" y="40"/>
                </a:cubicBezTo>
                <a:cubicBezTo>
                  <a:pt x="161" y="42"/>
                  <a:pt x="159" y="42"/>
                  <a:pt x="157" y="44"/>
                </a:cubicBezTo>
                <a:cubicBezTo>
                  <a:pt x="157" y="43"/>
                  <a:pt x="157" y="43"/>
                  <a:pt x="157" y="43"/>
                </a:cubicBezTo>
                <a:cubicBezTo>
                  <a:pt x="157" y="45"/>
                  <a:pt x="155" y="42"/>
                  <a:pt x="155" y="45"/>
                </a:cubicBezTo>
                <a:cubicBezTo>
                  <a:pt x="155" y="45"/>
                  <a:pt x="155" y="45"/>
                  <a:pt x="154" y="44"/>
                </a:cubicBezTo>
                <a:cubicBezTo>
                  <a:pt x="155" y="45"/>
                  <a:pt x="153" y="44"/>
                  <a:pt x="153" y="45"/>
                </a:cubicBezTo>
                <a:cubicBezTo>
                  <a:pt x="153" y="44"/>
                  <a:pt x="149" y="49"/>
                  <a:pt x="143" y="45"/>
                </a:cubicBezTo>
                <a:cubicBezTo>
                  <a:pt x="144" y="45"/>
                  <a:pt x="145" y="45"/>
                  <a:pt x="145" y="45"/>
                </a:cubicBezTo>
                <a:cubicBezTo>
                  <a:pt x="143" y="43"/>
                  <a:pt x="140" y="43"/>
                  <a:pt x="141" y="42"/>
                </a:cubicBezTo>
                <a:cubicBezTo>
                  <a:pt x="141" y="41"/>
                  <a:pt x="140" y="42"/>
                  <a:pt x="140" y="42"/>
                </a:cubicBezTo>
                <a:cubicBezTo>
                  <a:pt x="139" y="40"/>
                  <a:pt x="140" y="36"/>
                  <a:pt x="141" y="34"/>
                </a:cubicBezTo>
                <a:cubicBezTo>
                  <a:pt x="132" y="34"/>
                  <a:pt x="123" y="35"/>
                  <a:pt x="114" y="35"/>
                </a:cubicBezTo>
                <a:cubicBezTo>
                  <a:pt x="104" y="35"/>
                  <a:pt x="95" y="36"/>
                  <a:pt x="85" y="35"/>
                </a:cubicBezTo>
                <a:cubicBezTo>
                  <a:pt x="82" y="33"/>
                  <a:pt x="82" y="33"/>
                  <a:pt x="79" y="34"/>
                </a:cubicBezTo>
                <a:cubicBezTo>
                  <a:pt x="80" y="33"/>
                  <a:pt x="80" y="33"/>
                  <a:pt x="79" y="33"/>
                </a:cubicBezTo>
                <a:cubicBezTo>
                  <a:pt x="79" y="35"/>
                  <a:pt x="78" y="33"/>
                  <a:pt x="77" y="35"/>
                </a:cubicBezTo>
                <a:cubicBezTo>
                  <a:pt x="74" y="34"/>
                  <a:pt x="70" y="35"/>
                  <a:pt x="66" y="35"/>
                </a:cubicBezTo>
                <a:cubicBezTo>
                  <a:pt x="67" y="35"/>
                  <a:pt x="67" y="33"/>
                  <a:pt x="67" y="34"/>
                </a:cubicBezTo>
                <a:cubicBezTo>
                  <a:pt x="66" y="35"/>
                  <a:pt x="66" y="35"/>
                  <a:pt x="66" y="35"/>
                </a:cubicBezTo>
                <a:cubicBezTo>
                  <a:pt x="66" y="34"/>
                  <a:pt x="66" y="34"/>
                  <a:pt x="66" y="34"/>
                </a:cubicBezTo>
                <a:cubicBezTo>
                  <a:pt x="65" y="34"/>
                  <a:pt x="65" y="35"/>
                  <a:pt x="65" y="36"/>
                </a:cubicBezTo>
                <a:cubicBezTo>
                  <a:pt x="55" y="37"/>
                  <a:pt x="46" y="34"/>
                  <a:pt x="36" y="34"/>
                </a:cubicBezTo>
                <a:cubicBezTo>
                  <a:pt x="34" y="34"/>
                  <a:pt x="31" y="34"/>
                  <a:pt x="29" y="34"/>
                </a:cubicBezTo>
                <a:cubicBezTo>
                  <a:pt x="21" y="32"/>
                  <a:pt x="15" y="31"/>
                  <a:pt x="7" y="32"/>
                </a:cubicBezTo>
                <a:cubicBezTo>
                  <a:pt x="7" y="32"/>
                  <a:pt x="8" y="28"/>
                  <a:pt x="11" y="27"/>
                </a:cubicBezTo>
                <a:cubicBezTo>
                  <a:pt x="14" y="24"/>
                  <a:pt x="18" y="26"/>
                  <a:pt x="22" y="26"/>
                </a:cubicBezTo>
                <a:cubicBezTo>
                  <a:pt x="22" y="25"/>
                  <a:pt x="22" y="25"/>
                  <a:pt x="22" y="25"/>
                </a:cubicBezTo>
                <a:cubicBezTo>
                  <a:pt x="0" y="25"/>
                  <a:pt x="0" y="25"/>
                  <a:pt x="0" y="25"/>
                </a:cubicBezTo>
                <a:cubicBezTo>
                  <a:pt x="0" y="22"/>
                  <a:pt x="0" y="22"/>
                  <a:pt x="0" y="22"/>
                </a:cubicBezTo>
                <a:cubicBezTo>
                  <a:pt x="14" y="22"/>
                  <a:pt x="14" y="22"/>
                  <a:pt x="14" y="22"/>
                </a:cubicBezTo>
                <a:cubicBezTo>
                  <a:pt x="16" y="20"/>
                  <a:pt x="16" y="20"/>
                  <a:pt x="16" y="20"/>
                </a:cubicBezTo>
                <a:cubicBezTo>
                  <a:pt x="16" y="21"/>
                  <a:pt x="15" y="22"/>
                  <a:pt x="16" y="22"/>
                </a:cubicBezTo>
                <a:cubicBezTo>
                  <a:pt x="17" y="22"/>
                  <a:pt x="17" y="22"/>
                  <a:pt x="17" y="22"/>
                </a:cubicBezTo>
                <a:cubicBezTo>
                  <a:pt x="17" y="21"/>
                  <a:pt x="17" y="21"/>
                  <a:pt x="18" y="20"/>
                </a:cubicBezTo>
                <a:cubicBezTo>
                  <a:pt x="17" y="21"/>
                  <a:pt x="17" y="20"/>
                  <a:pt x="17" y="20"/>
                </a:cubicBezTo>
                <a:cubicBezTo>
                  <a:pt x="17" y="20"/>
                  <a:pt x="18" y="20"/>
                  <a:pt x="19" y="20"/>
                </a:cubicBezTo>
                <a:cubicBezTo>
                  <a:pt x="18" y="20"/>
                  <a:pt x="19" y="21"/>
                  <a:pt x="19" y="21"/>
                </a:cubicBezTo>
                <a:cubicBezTo>
                  <a:pt x="19" y="20"/>
                  <a:pt x="20" y="19"/>
                  <a:pt x="21" y="20"/>
                </a:cubicBezTo>
                <a:cubicBezTo>
                  <a:pt x="22" y="21"/>
                  <a:pt x="23" y="19"/>
                  <a:pt x="24" y="19"/>
                </a:cubicBezTo>
                <a:cubicBezTo>
                  <a:pt x="24" y="20"/>
                  <a:pt x="23" y="22"/>
                  <a:pt x="22" y="22"/>
                </a:cubicBezTo>
                <a:cubicBezTo>
                  <a:pt x="23" y="23"/>
                  <a:pt x="23" y="22"/>
                  <a:pt x="24" y="22"/>
                </a:cubicBezTo>
                <a:cubicBezTo>
                  <a:pt x="24" y="22"/>
                  <a:pt x="24" y="22"/>
                  <a:pt x="24" y="22"/>
                </a:cubicBezTo>
                <a:cubicBezTo>
                  <a:pt x="25" y="21"/>
                  <a:pt x="25" y="20"/>
                  <a:pt x="26" y="20"/>
                </a:cubicBezTo>
                <a:cubicBezTo>
                  <a:pt x="26" y="21"/>
                  <a:pt x="26" y="21"/>
                  <a:pt x="26" y="21"/>
                </a:cubicBezTo>
                <a:cubicBezTo>
                  <a:pt x="27" y="20"/>
                  <a:pt x="27" y="19"/>
                  <a:pt x="28" y="19"/>
                </a:cubicBezTo>
                <a:cubicBezTo>
                  <a:pt x="30" y="19"/>
                  <a:pt x="32" y="19"/>
                  <a:pt x="34" y="19"/>
                </a:cubicBezTo>
                <a:cubicBezTo>
                  <a:pt x="34" y="20"/>
                  <a:pt x="34" y="20"/>
                  <a:pt x="34" y="20"/>
                </a:cubicBezTo>
                <a:cubicBezTo>
                  <a:pt x="35" y="18"/>
                  <a:pt x="37" y="20"/>
                  <a:pt x="38" y="19"/>
                </a:cubicBezTo>
                <a:cubicBezTo>
                  <a:pt x="40" y="20"/>
                  <a:pt x="42" y="18"/>
                  <a:pt x="44" y="20"/>
                </a:cubicBezTo>
                <a:cubicBezTo>
                  <a:pt x="47" y="19"/>
                  <a:pt x="50" y="18"/>
                  <a:pt x="54" y="18"/>
                </a:cubicBezTo>
                <a:cubicBezTo>
                  <a:pt x="53" y="20"/>
                  <a:pt x="53" y="20"/>
                  <a:pt x="53" y="20"/>
                </a:cubicBezTo>
                <a:cubicBezTo>
                  <a:pt x="54" y="19"/>
                  <a:pt x="54" y="21"/>
                  <a:pt x="54" y="20"/>
                </a:cubicBezTo>
                <a:cubicBezTo>
                  <a:pt x="54" y="19"/>
                  <a:pt x="55" y="19"/>
                  <a:pt x="56" y="18"/>
                </a:cubicBezTo>
                <a:cubicBezTo>
                  <a:pt x="57" y="19"/>
                  <a:pt x="60" y="18"/>
                  <a:pt x="61" y="17"/>
                </a:cubicBezTo>
                <a:cubicBezTo>
                  <a:pt x="61" y="18"/>
                  <a:pt x="61" y="18"/>
                  <a:pt x="61" y="18"/>
                </a:cubicBezTo>
                <a:cubicBezTo>
                  <a:pt x="63" y="16"/>
                  <a:pt x="64" y="18"/>
                  <a:pt x="66" y="18"/>
                </a:cubicBezTo>
                <a:cubicBezTo>
                  <a:pt x="66" y="18"/>
                  <a:pt x="67" y="19"/>
                  <a:pt x="67" y="19"/>
                </a:cubicBezTo>
                <a:cubicBezTo>
                  <a:pt x="68" y="18"/>
                  <a:pt x="69" y="18"/>
                  <a:pt x="70" y="17"/>
                </a:cubicBezTo>
                <a:cubicBezTo>
                  <a:pt x="71" y="17"/>
                  <a:pt x="73" y="17"/>
                  <a:pt x="74" y="18"/>
                </a:cubicBezTo>
                <a:cubicBezTo>
                  <a:pt x="78" y="16"/>
                  <a:pt x="82" y="17"/>
                  <a:pt x="86" y="16"/>
                </a:cubicBezTo>
                <a:cubicBezTo>
                  <a:pt x="87" y="17"/>
                  <a:pt x="87" y="17"/>
                  <a:pt x="87" y="17"/>
                </a:cubicBezTo>
                <a:cubicBezTo>
                  <a:pt x="91" y="14"/>
                  <a:pt x="96" y="17"/>
                  <a:pt x="99" y="15"/>
                </a:cubicBezTo>
                <a:cubicBezTo>
                  <a:pt x="99" y="17"/>
                  <a:pt x="99" y="17"/>
                  <a:pt x="99" y="17"/>
                </a:cubicBezTo>
                <a:cubicBezTo>
                  <a:pt x="100" y="18"/>
                  <a:pt x="101" y="17"/>
                  <a:pt x="101" y="15"/>
                </a:cubicBezTo>
                <a:cubicBezTo>
                  <a:pt x="102" y="16"/>
                  <a:pt x="104" y="14"/>
                  <a:pt x="105" y="16"/>
                </a:cubicBezTo>
                <a:cubicBezTo>
                  <a:pt x="106" y="16"/>
                  <a:pt x="106" y="15"/>
                  <a:pt x="107" y="15"/>
                </a:cubicBezTo>
                <a:cubicBezTo>
                  <a:pt x="109" y="16"/>
                  <a:pt x="110" y="15"/>
                  <a:pt x="111" y="15"/>
                </a:cubicBezTo>
                <a:cubicBezTo>
                  <a:pt x="111" y="16"/>
                  <a:pt x="111" y="16"/>
                  <a:pt x="112" y="16"/>
                </a:cubicBezTo>
                <a:cubicBezTo>
                  <a:pt x="113" y="16"/>
                  <a:pt x="115" y="17"/>
                  <a:pt x="114" y="15"/>
                </a:cubicBezTo>
                <a:cubicBezTo>
                  <a:pt x="116" y="16"/>
                  <a:pt x="119" y="13"/>
                  <a:pt x="121" y="15"/>
                </a:cubicBezTo>
                <a:cubicBezTo>
                  <a:pt x="121" y="15"/>
                  <a:pt x="122" y="15"/>
                  <a:pt x="122" y="14"/>
                </a:cubicBezTo>
                <a:cubicBezTo>
                  <a:pt x="124" y="14"/>
                  <a:pt x="126" y="15"/>
                  <a:pt x="128" y="14"/>
                </a:cubicBezTo>
                <a:cubicBezTo>
                  <a:pt x="128" y="15"/>
                  <a:pt x="127" y="15"/>
                  <a:pt x="128" y="15"/>
                </a:cubicBezTo>
                <a:cubicBezTo>
                  <a:pt x="128" y="15"/>
                  <a:pt x="128" y="15"/>
                  <a:pt x="128" y="14"/>
                </a:cubicBezTo>
                <a:cubicBezTo>
                  <a:pt x="132" y="13"/>
                  <a:pt x="135" y="15"/>
                  <a:pt x="138" y="15"/>
                </a:cubicBezTo>
                <a:cubicBezTo>
                  <a:pt x="139" y="15"/>
                  <a:pt x="140" y="15"/>
                  <a:pt x="141" y="15"/>
                </a:cubicBezTo>
                <a:cubicBezTo>
                  <a:pt x="137" y="9"/>
                  <a:pt x="143" y="0"/>
                  <a:pt x="152" y="3"/>
                </a:cubicBezTo>
                <a:cubicBezTo>
                  <a:pt x="152" y="3"/>
                  <a:pt x="147" y="5"/>
                  <a:pt x="146" y="8"/>
                </a:cubicBezTo>
                <a:cubicBezTo>
                  <a:pt x="146" y="9"/>
                  <a:pt x="146" y="10"/>
                  <a:pt x="146" y="10"/>
                </a:cubicBezTo>
                <a:cubicBezTo>
                  <a:pt x="146" y="10"/>
                  <a:pt x="146" y="10"/>
                  <a:pt x="146" y="9"/>
                </a:cubicBezTo>
                <a:cubicBezTo>
                  <a:pt x="147" y="9"/>
                  <a:pt x="148" y="8"/>
                  <a:pt x="148" y="9"/>
                </a:cubicBezTo>
                <a:cubicBezTo>
                  <a:pt x="150" y="9"/>
                  <a:pt x="150" y="9"/>
                  <a:pt x="150" y="9"/>
                </a:cubicBezTo>
                <a:cubicBezTo>
                  <a:pt x="151" y="8"/>
                  <a:pt x="151" y="8"/>
                  <a:pt x="151" y="8"/>
                </a:cubicBezTo>
                <a:cubicBezTo>
                  <a:pt x="151" y="9"/>
                  <a:pt x="150" y="9"/>
                  <a:pt x="150" y="10"/>
                </a:cubicBezTo>
                <a:cubicBezTo>
                  <a:pt x="150" y="10"/>
                  <a:pt x="150" y="10"/>
                  <a:pt x="150" y="10"/>
                </a:cubicBezTo>
                <a:cubicBezTo>
                  <a:pt x="151" y="9"/>
                  <a:pt x="151" y="9"/>
                  <a:pt x="152" y="8"/>
                </a:cubicBezTo>
                <a:cubicBezTo>
                  <a:pt x="152" y="8"/>
                  <a:pt x="152" y="8"/>
                  <a:pt x="152" y="8"/>
                </a:cubicBezTo>
                <a:cubicBezTo>
                  <a:pt x="152" y="8"/>
                  <a:pt x="152" y="8"/>
                  <a:pt x="153" y="8"/>
                </a:cubicBezTo>
                <a:cubicBezTo>
                  <a:pt x="152" y="8"/>
                  <a:pt x="152" y="9"/>
                  <a:pt x="152" y="9"/>
                </a:cubicBezTo>
                <a:cubicBezTo>
                  <a:pt x="153" y="8"/>
                  <a:pt x="153" y="8"/>
                  <a:pt x="153" y="8"/>
                </a:cubicBezTo>
                <a:cubicBezTo>
                  <a:pt x="153" y="10"/>
                  <a:pt x="154" y="8"/>
                  <a:pt x="155" y="9"/>
                </a:cubicBezTo>
                <a:cubicBezTo>
                  <a:pt x="154" y="10"/>
                  <a:pt x="153" y="10"/>
                  <a:pt x="153" y="11"/>
                </a:cubicBezTo>
                <a:cubicBezTo>
                  <a:pt x="152" y="11"/>
                  <a:pt x="153" y="11"/>
                  <a:pt x="153" y="11"/>
                </a:cubicBezTo>
                <a:cubicBezTo>
                  <a:pt x="153" y="11"/>
                  <a:pt x="153" y="11"/>
                  <a:pt x="153" y="11"/>
                </a:cubicBezTo>
                <a:cubicBezTo>
                  <a:pt x="154" y="11"/>
                  <a:pt x="154" y="9"/>
                  <a:pt x="155" y="9"/>
                </a:cubicBezTo>
                <a:cubicBezTo>
                  <a:pt x="154" y="10"/>
                  <a:pt x="154" y="10"/>
                  <a:pt x="154" y="10"/>
                </a:cubicBezTo>
                <a:cubicBezTo>
                  <a:pt x="155" y="10"/>
                  <a:pt x="156" y="9"/>
                  <a:pt x="156" y="9"/>
                </a:cubicBezTo>
                <a:cubicBezTo>
                  <a:pt x="156" y="10"/>
                  <a:pt x="157" y="10"/>
                  <a:pt x="158" y="11"/>
                </a:cubicBezTo>
                <a:cubicBezTo>
                  <a:pt x="157" y="12"/>
                  <a:pt x="157" y="12"/>
                  <a:pt x="157" y="12"/>
                </a:cubicBezTo>
                <a:cubicBezTo>
                  <a:pt x="159" y="10"/>
                  <a:pt x="159" y="11"/>
                  <a:pt x="159" y="11"/>
                </a:cubicBezTo>
                <a:cubicBezTo>
                  <a:pt x="160" y="12"/>
                  <a:pt x="161" y="11"/>
                  <a:pt x="161" y="13"/>
                </a:cubicBezTo>
                <a:cubicBezTo>
                  <a:pt x="162" y="13"/>
                  <a:pt x="164" y="13"/>
                  <a:pt x="165" y="14"/>
                </a:cubicBezTo>
                <a:cubicBezTo>
                  <a:pt x="164" y="15"/>
                  <a:pt x="164" y="15"/>
                  <a:pt x="164" y="15"/>
                </a:cubicBezTo>
                <a:cubicBezTo>
                  <a:pt x="164" y="14"/>
                  <a:pt x="164" y="15"/>
                  <a:pt x="164" y="15"/>
                </a:cubicBezTo>
                <a:cubicBezTo>
                  <a:pt x="164" y="15"/>
                  <a:pt x="164" y="15"/>
                  <a:pt x="165" y="15"/>
                </a:cubicBezTo>
                <a:cubicBezTo>
                  <a:pt x="165" y="14"/>
                  <a:pt x="165" y="14"/>
                  <a:pt x="166" y="14"/>
                </a:cubicBezTo>
                <a:cubicBezTo>
                  <a:pt x="166" y="14"/>
                  <a:pt x="166" y="14"/>
                  <a:pt x="166" y="14"/>
                </a:cubicBezTo>
                <a:cubicBezTo>
                  <a:pt x="166" y="14"/>
                  <a:pt x="166" y="14"/>
                  <a:pt x="166" y="14"/>
                </a:cubicBezTo>
                <a:cubicBezTo>
                  <a:pt x="166" y="14"/>
                  <a:pt x="166" y="14"/>
                  <a:pt x="167" y="14"/>
                </a:cubicBezTo>
                <a:cubicBezTo>
                  <a:pt x="167" y="14"/>
                  <a:pt x="168" y="14"/>
                  <a:pt x="168" y="14"/>
                </a:cubicBezTo>
                <a:cubicBezTo>
                  <a:pt x="168" y="15"/>
                  <a:pt x="168" y="15"/>
                  <a:pt x="168" y="15"/>
                </a:cubicBezTo>
                <a:cubicBezTo>
                  <a:pt x="169" y="14"/>
                  <a:pt x="169" y="14"/>
                  <a:pt x="169" y="15"/>
                </a:cubicBezTo>
                <a:cubicBezTo>
                  <a:pt x="169" y="15"/>
                  <a:pt x="170" y="15"/>
                  <a:pt x="170" y="15"/>
                </a:cubicBezTo>
                <a:cubicBezTo>
                  <a:pt x="170" y="16"/>
                  <a:pt x="170" y="16"/>
                  <a:pt x="170" y="16"/>
                </a:cubicBezTo>
                <a:cubicBezTo>
                  <a:pt x="170" y="16"/>
                  <a:pt x="171" y="16"/>
                  <a:pt x="171" y="15"/>
                </a:cubicBezTo>
                <a:cubicBezTo>
                  <a:pt x="171" y="15"/>
                  <a:pt x="171" y="16"/>
                  <a:pt x="171" y="16"/>
                </a:cubicBezTo>
                <a:cubicBezTo>
                  <a:pt x="172" y="16"/>
                  <a:pt x="172" y="16"/>
                  <a:pt x="172" y="16"/>
                </a:cubicBezTo>
                <a:cubicBezTo>
                  <a:pt x="172" y="16"/>
                  <a:pt x="172" y="16"/>
                  <a:pt x="172" y="16"/>
                </a:cubicBezTo>
                <a:cubicBezTo>
                  <a:pt x="172" y="16"/>
                  <a:pt x="172" y="16"/>
                  <a:pt x="172" y="16"/>
                </a:cubicBezTo>
                <a:cubicBezTo>
                  <a:pt x="172" y="16"/>
                  <a:pt x="172" y="16"/>
                  <a:pt x="172" y="16"/>
                </a:cubicBezTo>
                <a:cubicBezTo>
                  <a:pt x="172" y="16"/>
                  <a:pt x="172" y="16"/>
                  <a:pt x="173" y="17"/>
                </a:cubicBezTo>
                <a:cubicBezTo>
                  <a:pt x="175" y="16"/>
                  <a:pt x="175" y="18"/>
                  <a:pt x="177" y="18"/>
                </a:cubicBezTo>
                <a:cubicBezTo>
                  <a:pt x="177" y="19"/>
                  <a:pt x="177" y="19"/>
                  <a:pt x="177" y="19"/>
                </a:cubicBezTo>
                <a:cubicBezTo>
                  <a:pt x="178" y="18"/>
                  <a:pt x="178" y="18"/>
                  <a:pt x="178" y="18"/>
                </a:cubicBezTo>
                <a:cubicBezTo>
                  <a:pt x="178" y="18"/>
                  <a:pt x="178" y="18"/>
                  <a:pt x="178" y="18"/>
                </a:cubicBezTo>
                <a:cubicBezTo>
                  <a:pt x="178" y="18"/>
                  <a:pt x="178" y="18"/>
                  <a:pt x="178" y="18"/>
                </a:cubicBezTo>
                <a:cubicBezTo>
                  <a:pt x="178" y="18"/>
                  <a:pt x="178" y="18"/>
                  <a:pt x="178" y="18"/>
                </a:cubicBezTo>
                <a:cubicBezTo>
                  <a:pt x="178" y="22"/>
                  <a:pt x="178" y="12"/>
                  <a:pt x="178" y="21"/>
                </a:cubicBezTo>
                <a:cubicBezTo>
                  <a:pt x="179" y="21"/>
                  <a:pt x="180" y="22"/>
                  <a:pt x="181" y="23"/>
                </a:cubicBezTo>
                <a:cubicBezTo>
                  <a:pt x="181" y="23"/>
                  <a:pt x="181" y="23"/>
                  <a:pt x="181" y="23"/>
                </a:cubicBezTo>
                <a:cubicBezTo>
                  <a:pt x="181" y="23"/>
                  <a:pt x="181" y="23"/>
                  <a:pt x="181" y="23"/>
                </a:cubicBezTo>
                <a:cubicBezTo>
                  <a:pt x="181" y="23"/>
                  <a:pt x="181" y="23"/>
                  <a:pt x="181" y="23"/>
                </a:cubicBezTo>
                <a:cubicBezTo>
                  <a:pt x="181" y="24"/>
                  <a:pt x="181" y="24"/>
                  <a:pt x="181" y="24"/>
                </a:cubicBezTo>
                <a:cubicBezTo>
                  <a:pt x="181" y="25"/>
                  <a:pt x="181" y="25"/>
                  <a:pt x="181" y="25"/>
                </a:cubicBezTo>
                <a:cubicBezTo>
                  <a:pt x="181" y="25"/>
                  <a:pt x="181" y="25"/>
                  <a:pt x="181" y="25"/>
                </a:cubicBezTo>
                <a:close/>
                <a:moveTo>
                  <a:pt x="17" y="22"/>
                </a:moveTo>
                <a:cubicBezTo>
                  <a:pt x="17" y="22"/>
                  <a:pt x="17" y="22"/>
                  <a:pt x="17" y="22"/>
                </a:cubicBezTo>
                <a:cubicBezTo>
                  <a:pt x="17" y="22"/>
                  <a:pt x="17" y="22"/>
                  <a:pt x="17" y="22"/>
                </a:cubicBezTo>
                <a:cubicBezTo>
                  <a:pt x="17" y="22"/>
                  <a:pt x="17" y="22"/>
                  <a:pt x="17" y="22"/>
                </a:cubicBezTo>
                <a:close/>
                <a:moveTo>
                  <a:pt x="21" y="22"/>
                </a:moveTo>
                <a:cubicBezTo>
                  <a:pt x="21" y="22"/>
                  <a:pt x="21" y="22"/>
                  <a:pt x="20" y="22"/>
                </a:cubicBezTo>
                <a:lnTo>
                  <a:pt x="21" y="22"/>
                </a:lnTo>
                <a:close/>
                <a:moveTo>
                  <a:pt x="23" y="25"/>
                </a:moveTo>
                <a:cubicBezTo>
                  <a:pt x="22" y="25"/>
                  <a:pt x="22" y="25"/>
                  <a:pt x="22" y="25"/>
                </a:cubicBezTo>
                <a:cubicBezTo>
                  <a:pt x="22" y="25"/>
                  <a:pt x="22" y="26"/>
                  <a:pt x="22" y="26"/>
                </a:cubicBezTo>
                <a:cubicBezTo>
                  <a:pt x="22" y="26"/>
                  <a:pt x="23" y="25"/>
                  <a:pt x="23" y="25"/>
                </a:cubicBezTo>
                <a:close/>
                <a:moveTo>
                  <a:pt x="26" y="26"/>
                </a:moveTo>
                <a:cubicBezTo>
                  <a:pt x="26" y="26"/>
                  <a:pt x="26" y="26"/>
                  <a:pt x="26" y="25"/>
                </a:cubicBezTo>
                <a:cubicBezTo>
                  <a:pt x="25" y="25"/>
                  <a:pt x="25" y="25"/>
                  <a:pt x="25" y="25"/>
                </a:cubicBezTo>
                <a:cubicBezTo>
                  <a:pt x="25" y="26"/>
                  <a:pt x="25" y="27"/>
                  <a:pt x="26" y="26"/>
                </a:cubicBezTo>
                <a:cubicBezTo>
                  <a:pt x="26" y="26"/>
                  <a:pt x="26" y="26"/>
                  <a:pt x="26" y="26"/>
                </a:cubicBezTo>
                <a:close/>
                <a:moveTo>
                  <a:pt x="35" y="25"/>
                </a:moveTo>
                <a:cubicBezTo>
                  <a:pt x="35" y="25"/>
                  <a:pt x="35" y="25"/>
                  <a:pt x="35" y="25"/>
                </a:cubicBezTo>
                <a:cubicBezTo>
                  <a:pt x="35" y="25"/>
                  <a:pt x="35" y="25"/>
                  <a:pt x="35" y="25"/>
                </a:cubicBezTo>
                <a:close/>
                <a:moveTo>
                  <a:pt x="36" y="29"/>
                </a:moveTo>
                <a:cubicBezTo>
                  <a:pt x="36" y="29"/>
                  <a:pt x="36" y="29"/>
                  <a:pt x="35" y="30"/>
                </a:cubicBezTo>
                <a:cubicBezTo>
                  <a:pt x="36" y="29"/>
                  <a:pt x="36" y="29"/>
                  <a:pt x="36" y="29"/>
                </a:cubicBezTo>
                <a:close/>
                <a:moveTo>
                  <a:pt x="42" y="26"/>
                </a:moveTo>
                <a:cubicBezTo>
                  <a:pt x="41" y="27"/>
                  <a:pt x="40" y="26"/>
                  <a:pt x="38" y="26"/>
                </a:cubicBezTo>
                <a:cubicBezTo>
                  <a:pt x="39" y="27"/>
                  <a:pt x="40" y="27"/>
                  <a:pt x="41" y="27"/>
                </a:cubicBezTo>
                <a:cubicBezTo>
                  <a:pt x="41" y="28"/>
                  <a:pt x="41" y="28"/>
                  <a:pt x="41" y="28"/>
                </a:cubicBezTo>
                <a:cubicBezTo>
                  <a:pt x="41" y="28"/>
                  <a:pt x="42" y="28"/>
                  <a:pt x="42" y="28"/>
                </a:cubicBezTo>
                <a:cubicBezTo>
                  <a:pt x="42" y="27"/>
                  <a:pt x="42" y="26"/>
                  <a:pt x="42" y="26"/>
                </a:cubicBezTo>
                <a:close/>
                <a:moveTo>
                  <a:pt x="47" y="28"/>
                </a:moveTo>
                <a:cubicBezTo>
                  <a:pt x="47" y="28"/>
                  <a:pt x="47" y="28"/>
                  <a:pt x="47" y="28"/>
                </a:cubicBezTo>
                <a:cubicBezTo>
                  <a:pt x="47" y="28"/>
                  <a:pt x="47" y="28"/>
                  <a:pt x="47" y="28"/>
                </a:cubicBezTo>
                <a:close/>
                <a:moveTo>
                  <a:pt x="47" y="27"/>
                </a:moveTo>
                <a:cubicBezTo>
                  <a:pt x="47" y="27"/>
                  <a:pt x="46" y="26"/>
                  <a:pt x="46" y="25"/>
                </a:cubicBezTo>
                <a:cubicBezTo>
                  <a:pt x="45" y="25"/>
                  <a:pt x="45" y="25"/>
                  <a:pt x="45" y="25"/>
                </a:cubicBezTo>
                <a:cubicBezTo>
                  <a:pt x="45" y="26"/>
                  <a:pt x="45" y="26"/>
                  <a:pt x="45" y="27"/>
                </a:cubicBezTo>
                <a:cubicBezTo>
                  <a:pt x="45" y="27"/>
                  <a:pt x="44" y="27"/>
                  <a:pt x="44" y="27"/>
                </a:cubicBezTo>
                <a:cubicBezTo>
                  <a:pt x="44" y="27"/>
                  <a:pt x="44" y="27"/>
                  <a:pt x="44" y="27"/>
                </a:cubicBezTo>
                <a:cubicBezTo>
                  <a:pt x="44" y="27"/>
                  <a:pt x="44" y="27"/>
                  <a:pt x="44" y="28"/>
                </a:cubicBezTo>
                <a:cubicBezTo>
                  <a:pt x="44" y="27"/>
                  <a:pt x="46" y="27"/>
                  <a:pt x="46" y="26"/>
                </a:cubicBezTo>
                <a:cubicBezTo>
                  <a:pt x="47" y="27"/>
                  <a:pt x="47" y="27"/>
                  <a:pt x="47" y="28"/>
                </a:cubicBezTo>
                <a:cubicBezTo>
                  <a:pt x="47" y="28"/>
                  <a:pt x="47" y="27"/>
                  <a:pt x="47" y="27"/>
                </a:cubicBezTo>
                <a:close/>
                <a:moveTo>
                  <a:pt x="144" y="20"/>
                </a:moveTo>
                <a:cubicBezTo>
                  <a:pt x="144" y="20"/>
                  <a:pt x="144" y="20"/>
                  <a:pt x="144" y="20"/>
                </a:cubicBezTo>
                <a:cubicBezTo>
                  <a:pt x="144" y="20"/>
                  <a:pt x="144" y="20"/>
                  <a:pt x="144" y="20"/>
                </a:cubicBezTo>
                <a:close/>
                <a:moveTo>
                  <a:pt x="148" y="12"/>
                </a:moveTo>
                <a:cubicBezTo>
                  <a:pt x="147" y="11"/>
                  <a:pt x="147" y="11"/>
                  <a:pt x="147" y="11"/>
                </a:cubicBezTo>
                <a:cubicBezTo>
                  <a:pt x="147" y="11"/>
                  <a:pt x="147" y="11"/>
                  <a:pt x="146" y="11"/>
                </a:cubicBezTo>
                <a:cubicBezTo>
                  <a:pt x="147" y="12"/>
                  <a:pt x="147" y="12"/>
                  <a:pt x="148" y="12"/>
                </a:cubicBezTo>
                <a:close/>
                <a:moveTo>
                  <a:pt x="148" y="35"/>
                </a:moveTo>
                <a:cubicBezTo>
                  <a:pt x="148" y="34"/>
                  <a:pt x="148" y="34"/>
                  <a:pt x="148" y="34"/>
                </a:cubicBezTo>
                <a:cubicBezTo>
                  <a:pt x="148" y="34"/>
                  <a:pt x="148" y="35"/>
                  <a:pt x="147" y="35"/>
                </a:cubicBezTo>
                <a:cubicBezTo>
                  <a:pt x="147" y="35"/>
                  <a:pt x="147" y="35"/>
                  <a:pt x="148" y="36"/>
                </a:cubicBezTo>
                <a:cubicBezTo>
                  <a:pt x="148" y="36"/>
                  <a:pt x="148" y="36"/>
                  <a:pt x="148" y="36"/>
                </a:cubicBezTo>
                <a:cubicBezTo>
                  <a:pt x="148" y="36"/>
                  <a:pt x="148" y="36"/>
                  <a:pt x="148" y="36"/>
                </a:cubicBezTo>
                <a:cubicBezTo>
                  <a:pt x="148" y="36"/>
                  <a:pt x="148" y="34"/>
                  <a:pt x="148" y="35"/>
                </a:cubicBezTo>
                <a:close/>
                <a:moveTo>
                  <a:pt x="150" y="13"/>
                </a:moveTo>
                <a:cubicBezTo>
                  <a:pt x="149" y="12"/>
                  <a:pt x="149" y="12"/>
                  <a:pt x="149" y="12"/>
                </a:cubicBezTo>
                <a:cubicBezTo>
                  <a:pt x="149" y="13"/>
                  <a:pt x="148" y="14"/>
                  <a:pt x="149" y="13"/>
                </a:cubicBezTo>
                <a:cubicBezTo>
                  <a:pt x="149" y="13"/>
                  <a:pt x="150" y="13"/>
                  <a:pt x="150" y="13"/>
                </a:cubicBezTo>
                <a:close/>
                <a:moveTo>
                  <a:pt x="150" y="41"/>
                </a:moveTo>
                <a:cubicBezTo>
                  <a:pt x="150" y="41"/>
                  <a:pt x="150" y="41"/>
                  <a:pt x="150" y="40"/>
                </a:cubicBezTo>
                <a:cubicBezTo>
                  <a:pt x="149" y="39"/>
                  <a:pt x="149" y="39"/>
                  <a:pt x="149" y="39"/>
                </a:cubicBezTo>
                <a:cubicBezTo>
                  <a:pt x="149" y="39"/>
                  <a:pt x="150" y="40"/>
                  <a:pt x="150" y="41"/>
                </a:cubicBezTo>
                <a:cubicBezTo>
                  <a:pt x="149" y="40"/>
                  <a:pt x="149" y="40"/>
                  <a:pt x="149" y="40"/>
                </a:cubicBezTo>
                <a:cubicBezTo>
                  <a:pt x="150" y="42"/>
                  <a:pt x="150" y="41"/>
                  <a:pt x="150" y="41"/>
                </a:cubicBezTo>
                <a:close/>
                <a:moveTo>
                  <a:pt x="151" y="10"/>
                </a:moveTo>
                <a:cubicBezTo>
                  <a:pt x="151" y="10"/>
                  <a:pt x="151" y="10"/>
                  <a:pt x="151" y="10"/>
                </a:cubicBezTo>
                <a:cubicBezTo>
                  <a:pt x="151" y="10"/>
                  <a:pt x="151" y="10"/>
                  <a:pt x="151" y="10"/>
                </a:cubicBezTo>
                <a:cubicBezTo>
                  <a:pt x="151" y="10"/>
                  <a:pt x="151" y="10"/>
                  <a:pt x="151" y="10"/>
                </a:cubicBezTo>
                <a:close/>
                <a:moveTo>
                  <a:pt x="152" y="40"/>
                </a:moveTo>
                <a:cubicBezTo>
                  <a:pt x="152" y="40"/>
                  <a:pt x="151" y="40"/>
                  <a:pt x="151" y="40"/>
                </a:cubicBezTo>
                <a:cubicBezTo>
                  <a:pt x="152" y="40"/>
                  <a:pt x="151" y="38"/>
                  <a:pt x="151" y="38"/>
                </a:cubicBezTo>
                <a:cubicBezTo>
                  <a:pt x="150" y="39"/>
                  <a:pt x="151" y="39"/>
                  <a:pt x="151" y="39"/>
                </a:cubicBezTo>
                <a:cubicBezTo>
                  <a:pt x="151" y="40"/>
                  <a:pt x="151" y="40"/>
                  <a:pt x="151" y="40"/>
                </a:cubicBezTo>
                <a:cubicBezTo>
                  <a:pt x="151" y="41"/>
                  <a:pt x="150" y="40"/>
                  <a:pt x="151" y="41"/>
                </a:cubicBezTo>
                <a:cubicBezTo>
                  <a:pt x="151" y="41"/>
                  <a:pt x="151" y="41"/>
                  <a:pt x="151" y="41"/>
                </a:cubicBezTo>
                <a:cubicBezTo>
                  <a:pt x="151" y="40"/>
                  <a:pt x="152" y="40"/>
                  <a:pt x="152" y="40"/>
                </a:cubicBezTo>
                <a:close/>
                <a:moveTo>
                  <a:pt x="152" y="39"/>
                </a:moveTo>
                <a:cubicBezTo>
                  <a:pt x="152" y="39"/>
                  <a:pt x="152" y="39"/>
                  <a:pt x="152" y="39"/>
                </a:cubicBezTo>
                <a:cubicBezTo>
                  <a:pt x="152" y="39"/>
                  <a:pt x="152" y="39"/>
                  <a:pt x="152" y="39"/>
                </a:cubicBezTo>
                <a:cubicBezTo>
                  <a:pt x="152" y="39"/>
                  <a:pt x="152" y="39"/>
                  <a:pt x="152" y="39"/>
                </a:cubicBezTo>
                <a:close/>
                <a:moveTo>
                  <a:pt x="158" y="36"/>
                </a:moveTo>
                <a:cubicBezTo>
                  <a:pt x="157" y="36"/>
                  <a:pt x="157" y="36"/>
                  <a:pt x="157" y="36"/>
                </a:cubicBezTo>
                <a:cubicBezTo>
                  <a:pt x="158" y="37"/>
                  <a:pt x="158" y="36"/>
                  <a:pt x="158" y="36"/>
                </a:cubicBezTo>
                <a:close/>
                <a:moveTo>
                  <a:pt x="158" y="33"/>
                </a:moveTo>
                <a:cubicBezTo>
                  <a:pt x="158" y="33"/>
                  <a:pt x="158" y="33"/>
                  <a:pt x="158" y="33"/>
                </a:cubicBezTo>
                <a:cubicBezTo>
                  <a:pt x="158" y="33"/>
                  <a:pt x="158" y="33"/>
                  <a:pt x="158" y="33"/>
                </a:cubicBezTo>
                <a:cubicBezTo>
                  <a:pt x="158" y="33"/>
                  <a:pt x="158" y="33"/>
                  <a:pt x="158" y="33"/>
                </a:cubicBezTo>
                <a:cubicBezTo>
                  <a:pt x="158" y="33"/>
                  <a:pt x="158" y="33"/>
                  <a:pt x="158" y="33"/>
                </a:cubicBezTo>
                <a:close/>
                <a:moveTo>
                  <a:pt x="166" y="14"/>
                </a:moveTo>
                <a:cubicBezTo>
                  <a:pt x="165" y="13"/>
                  <a:pt x="165" y="13"/>
                  <a:pt x="164" y="13"/>
                </a:cubicBezTo>
                <a:cubicBezTo>
                  <a:pt x="165" y="13"/>
                  <a:pt x="165" y="14"/>
                  <a:pt x="166" y="14"/>
                </a:cubicBezTo>
                <a:close/>
                <a:moveTo>
                  <a:pt x="151" y="8"/>
                </a:moveTo>
                <a:cubicBezTo>
                  <a:pt x="152" y="8"/>
                  <a:pt x="152" y="8"/>
                  <a:pt x="152" y="8"/>
                </a:cubicBezTo>
                <a:cubicBezTo>
                  <a:pt x="152" y="8"/>
                  <a:pt x="152" y="8"/>
                  <a:pt x="151" y="8"/>
                </a:cubicBezTo>
                <a:close/>
                <a:moveTo>
                  <a:pt x="149" y="9"/>
                </a:moveTo>
                <a:cubicBezTo>
                  <a:pt x="150" y="8"/>
                  <a:pt x="150" y="7"/>
                  <a:pt x="150" y="7"/>
                </a:cubicBezTo>
                <a:lnTo>
                  <a:pt x="149" y="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de-DE"/>
          </a:p>
        </p:txBody>
      </p:sp>
      <p:grpSp>
        <p:nvGrpSpPr>
          <p:cNvPr id="55" name="Group 54"/>
          <p:cNvGrpSpPr/>
          <p:nvPr/>
        </p:nvGrpSpPr>
        <p:grpSpPr>
          <a:xfrm>
            <a:off x="4398324" y="1925871"/>
            <a:ext cx="1773876" cy="1237741"/>
            <a:chOff x="6324600" y="1384515"/>
            <a:chExt cx="1773876" cy="1508508"/>
          </a:xfrm>
        </p:grpSpPr>
        <p:sp>
          <p:nvSpPr>
            <p:cNvPr id="56" name="Freeform 23"/>
            <p:cNvSpPr>
              <a:spLocks noEditPoints="1"/>
            </p:cNvSpPr>
            <p:nvPr/>
          </p:nvSpPr>
          <p:spPr bwMode="gray">
            <a:xfrm rot="2843348">
              <a:off x="6443314" y="1439384"/>
              <a:ext cx="1508508" cy="1398770"/>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5">
                <a:lumMod val="75000"/>
              </a:schemeClr>
            </a:solidFill>
            <a:ln>
              <a:noFill/>
            </a:ln>
          </p:spPr>
          <p:txBody>
            <a:bodyPr vert="horz" wrap="square" lIns="91440" tIns="45720" rIns="91440" bIns="45720" numCol="1" anchor="ctr" anchorCtr="0" compatLnSpc="1">
              <a:prstTxWarp prst="textNoShape">
                <a:avLst/>
              </a:prstTxWarp>
            </a:bodyPr>
            <a:lstStyle/>
            <a:p>
              <a:pPr algn="ctr"/>
              <a:endParaRPr lang="de-DE" sz="2800" b="1" dirty="0">
                <a:ln>
                  <a:solidFill>
                    <a:schemeClr val="tx1"/>
                  </a:solidFill>
                </a:ln>
                <a:solidFill>
                  <a:schemeClr val="bg1"/>
                </a:solidFill>
                <a:latin typeface="Arial" pitchFamily="34" charset="0"/>
                <a:cs typeface="Arial" pitchFamily="34" charset="0"/>
              </a:endParaRPr>
            </a:p>
          </p:txBody>
        </p:sp>
        <p:sp>
          <p:nvSpPr>
            <p:cNvPr id="62" name="TextBox 61"/>
            <p:cNvSpPr txBox="1"/>
            <p:nvPr/>
          </p:nvSpPr>
          <p:spPr>
            <a:xfrm>
              <a:off x="6324600" y="1676400"/>
              <a:ext cx="1773876" cy="1012785"/>
            </a:xfrm>
            <a:prstGeom prst="rect">
              <a:avLst/>
            </a:prstGeom>
            <a:noFill/>
          </p:spPr>
          <p:txBody>
            <a:bodyPr wrap="square" rtlCol="0">
              <a:spAutoFit/>
            </a:bodyPr>
            <a:lstStyle/>
            <a:p>
              <a:pPr algn="ctr"/>
              <a:r>
                <a:rPr lang="en-US" sz="2400" b="1" dirty="0">
                  <a:ln>
                    <a:solidFill>
                      <a:sysClr val="windowText" lastClr="000000"/>
                    </a:solidFill>
                  </a:ln>
                  <a:solidFill>
                    <a:schemeClr val="bg1"/>
                  </a:solidFill>
                  <a:latin typeface="Arial" panose="020B0604020202020204" pitchFamily="34" charset="0"/>
                  <a:cs typeface="Arial" panose="020B0604020202020204" pitchFamily="34" charset="0"/>
                </a:rPr>
                <a:t>Data DCF Needs?</a:t>
              </a:r>
            </a:p>
          </p:txBody>
        </p:sp>
      </p:grpSp>
      <p:sp>
        <p:nvSpPr>
          <p:cNvPr id="68" name="Freeform 15"/>
          <p:cNvSpPr>
            <a:spLocks noEditPoints="1"/>
          </p:cNvSpPr>
          <p:nvPr/>
        </p:nvSpPr>
        <p:spPr bwMode="gray">
          <a:xfrm rot="5400000">
            <a:off x="5098078" y="3405566"/>
            <a:ext cx="280760" cy="185318"/>
          </a:xfrm>
          <a:custGeom>
            <a:avLst/>
            <a:gdLst>
              <a:gd name="T0" fmla="*/ 111 w 181"/>
              <a:gd name="T1" fmla="*/ 15 h 49"/>
              <a:gd name="T2" fmla="*/ 149 w 181"/>
              <a:gd name="T3" fmla="*/ 7 h 49"/>
              <a:gd name="T4" fmla="*/ 153 w 181"/>
              <a:gd name="T5" fmla="*/ 46 h 49"/>
              <a:gd name="T6" fmla="*/ 171 w 181"/>
              <a:gd name="T7" fmla="*/ 35 h 49"/>
              <a:gd name="T8" fmla="*/ 181 w 181"/>
              <a:gd name="T9" fmla="*/ 25 h 49"/>
              <a:gd name="T10" fmla="*/ 178 w 181"/>
              <a:gd name="T11" fmla="*/ 30 h 49"/>
              <a:gd name="T12" fmla="*/ 174 w 181"/>
              <a:gd name="T13" fmla="*/ 30 h 49"/>
              <a:gd name="T14" fmla="*/ 170 w 181"/>
              <a:gd name="T15" fmla="*/ 34 h 49"/>
              <a:gd name="T16" fmla="*/ 165 w 181"/>
              <a:gd name="T17" fmla="*/ 38 h 49"/>
              <a:gd name="T18" fmla="*/ 155 w 181"/>
              <a:gd name="T19" fmla="*/ 45 h 49"/>
              <a:gd name="T20" fmla="*/ 141 w 181"/>
              <a:gd name="T21" fmla="*/ 42 h 49"/>
              <a:gd name="T22" fmla="*/ 79 w 181"/>
              <a:gd name="T23" fmla="*/ 34 h 49"/>
              <a:gd name="T24" fmla="*/ 66 w 181"/>
              <a:gd name="T25" fmla="*/ 35 h 49"/>
              <a:gd name="T26" fmla="*/ 7 w 181"/>
              <a:gd name="T27" fmla="*/ 32 h 49"/>
              <a:gd name="T28" fmla="*/ 0 w 181"/>
              <a:gd name="T29" fmla="*/ 22 h 49"/>
              <a:gd name="T30" fmla="*/ 18 w 181"/>
              <a:gd name="T31" fmla="*/ 20 h 49"/>
              <a:gd name="T32" fmla="*/ 24 w 181"/>
              <a:gd name="T33" fmla="*/ 19 h 49"/>
              <a:gd name="T34" fmla="*/ 26 w 181"/>
              <a:gd name="T35" fmla="*/ 21 h 49"/>
              <a:gd name="T36" fmla="*/ 44 w 181"/>
              <a:gd name="T37" fmla="*/ 20 h 49"/>
              <a:gd name="T38" fmla="*/ 61 w 181"/>
              <a:gd name="T39" fmla="*/ 17 h 49"/>
              <a:gd name="T40" fmla="*/ 74 w 181"/>
              <a:gd name="T41" fmla="*/ 18 h 49"/>
              <a:gd name="T42" fmla="*/ 101 w 181"/>
              <a:gd name="T43" fmla="*/ 15 h 49"/>
              <a:gd name="T44" fmla="*/ 114 w 181"/>
              <a:gd name="T45" fmla="*/ 15 h 49"/>
              <a:gd name="T46" fmla="*/ 128 w 181"/>
              <a:gd name="T47" fmla="*/ 14 h 49"/>
              <a:gd name="T48" fmla="*/ 146 w 181"/>
              <a:gd name="T49" fmla="*/ 10 h 49"/>
              <a:gd name="T50" fmla="*/ 150 w 181"/>
              <a:gd name="T51" fmla="*/ 10 h 49"/>
              <a:gd name="T52" fmla="*/ 152 w 181"/>
              <a:gd name="T53" fmla="*/ 9 h 49"/>
              <a:gd name="T54" fmla="*/ 153 w 181"/>
              <a:gd name="T55" fmla="*/ 11 h 49"/>
              <a:gd name="T56" fmla="*/ 157 w 181"/>
              <a:gd name="T57" fmla="*/ 12 h 49"/>
              <a:gd name="T58" fmla="*/ 164 w 181"/>
              <a:gd name="T59" fmla="*/ 15 h 49"/>
              <a:gd name="T60" fmla="*/ 167 w 181"/>
              <a:gd name="T61" fmla="*/ 14 h 49"/>
              <a:gd name="T62" fmla="*/ 170 w 181"/>
              <a:gd name="T63" fmla="*/ 16 h 49"/>
              <a:gd name="T64" fmla="*/ 172 w 181"/>
              <a:gd name="T65" fmla="*/ 16 h 49"/>
              <a:gd name="T66" fmla="*/ 178 w 181"/>
              <a:gd name="T67" fmla="*/ 18 h 49"/>
              <a:gd name="T68" fmla="*/ 181 w 181"/>
              <a:gd name="T69" fmla="*/ 23 h 49"/>
              <a:gd name="T70" fmla="*/ 181 w 181"/>
              <a:gd name="T71" fmla="*/ 25 h 49"/>
              <a:gd name="T72" fmla="*/ 17 w 181"/>
              <a:gd name="T73" fmla="*/ 22 h 49"/>
              <a:gd name="T74" fmla="*/ 22 w 181"/>
              <a:gd name="T75" fmla="*/ 25 h 49"/>
              <a:gd name="T76" fmla="*/ 25 w 181"/>
              <a:gd name="T77" fmla="*/ 25 h 49"/>
              <a:gd name="T78" fmla="*/ 35 w 181"/>
              <a:gd name="T79" fmla="*/ 25 h 49"/>
              <a:gd name="T80" fmla="*/ 38 w 181"/>
              <a:gd name="T81" fmla="*/ 26 h 49"/>
              <a:gd name="T82" fmla="*/ 47 w 181"/>
              <a:gd name="T83" fmla="*/ 28 h 49"/>
              <a:gd name="T84" fmla="*/ 45 w 181"/>
              <a:gd name="T85" fmla="*/ 25 h 49"/>
              <a:gd name="T86" fmla="*/ 46 w 181"/>
              <a:gd name="T87" fmla="*/ 26 h 49"/>
              <a:gd name="T88" fmla="*/ 144 w 181"/>
              <a:gd name="T89" fmla="*/ 20 h 49"/>
              <a:gd name="T90" fmla="*/ 148 w 181"/>
              <a:gd name="T91" fmla="*/ 35 h 49"/>
              <a:gd name="T92" fmla="*/ 148 w 181"/>
              <a:gd name="T93" fmla="*/ 36 h 49"/>
              <a:gd name="T94" fmla="*/ 150 w 181"/>
              <a:gd name="T95" fmla="*/ 13 h 49"/>
              <a:gd name="T96" fmla="*/ 149 w 181"/>
              <a:gd name="T97" fmla="*/ 40 h 49"/>
              <a:gd name="T98" fmla="*/ 151 w 181"/>
              <a:gd name="T99" fmla="*/ 10 h 49"/>
              <a:gd name="T100" fmla="*/ 151 w 181"/>
              <a:gd name="T101" fmla="*/ 40 h 49"/>
              <a:gd name="T102" fmla="*/ 152 w 181"/>
              <a:gd name="T103" fmla="*/ 39 h 49"/>
              <a:gd name="T104" fmla="*/ 158 w 181"/>
              <a:gd name="T105" fmla="*/ 36 h 49"/>
              <a:gd name="T106" fmla="*/ 158 w 181"/>
              <a:gd name="T107" fmla="*/ 33 h 49"/>
              <a:gd name="T108" fmla="*/ 152 w 181"/>
              <a:gd name="T10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49">
                <a:moveTo>
                  <a:pt x="10" y="20"/>
                </a:moveTo>
                <a:cubicBezTo>
                  <a:pt x="10" y="20"/>
                  <a:pt x="11" y="19"/>
                  <a:pt x="11" y="20"/>
                </a:cubicBezTo>
                <a:cubicBezTo>
                  <a:pt x="10" y="20"/>
                  <a:pt x="12" y="21"/>
                  <a:pt x="10" y="20"/>
                </a:cubicBezTo>
                <a:close/>
                <a:moveTo>
                  <a:pt x="112" y="15"/>
                </a:moveTo>
                <a:cubicBezTo>
                  <a:pt x="111" y="15"/>
                  <a:pt x="111" y="15"/>
                  <a:pt x="111" y="15"/>
                </a:cubicBezTo>
                <a:cubicBezTo>
                  <a:pt x="112" y="15"/>
                  <a:pt x="112" y="15"/>
                  <a:pt x="112" y="15"/>
                </a:cubicBezTo>
                <a:close/>
                <a:moveTo>
                  <a:pt x="13" y="20"/>
                </a:moveTo>
                <a:cubicBezTo>
                  <a:pt x="12" y="20"/>
                  <a:pt x="13" y="21"/>
                  <a:pt x="13" y="22"/>
                </a:cubicBezTo>
                <a:cubicBezTo>
                  <a:pt x="14" y="21"/>
                  <a:pt x="13" y="20"/>
                  <a:pt x="13" y="20"/>
                </a:cubicBezTo>
                <a:close/>
                <a:moveTo>
                  <a:pt x="149" y="7"/>
                </a:moveTo>
                <a:cubicBezTo>
                  <a:pt x="149" y="8"/>
                  <a:pt x="149" y="7"/>
                  <a:pt x="150" y="7"/>
                </a:cubicBezTo>
                <a:cubicBezTo>
                  <a:pt x="150" y="6"/>
                  <a:pt x="150" y="6"/>
                  <a:pt x="149" y="7"/>
                </a:cubicBezTo>
                <a:close/>
                <a:moveTo>
                  <a:pt x="153" y="45"/>
                </a:moveTo>
                <a:cubicBezTo>
                  <a:pt x="153" y="45"/>
                  <a:pt x="153" y="45"/>
                  <a:pt x="153" y="45"/>
                </a:cubicBezTo>
                <a:cubicBezTo>
                  <a:pt x="153" y="45"/>
                  <a:pt x="153" y="45"/>
                  <a:pt x="153" y="46"/>
                </a:cubicBezTo>
                <a:lnTo>
                  <a:pt x="153" y="45"/>
                </a:lnTo>
                <a:close/>
                <a:moveTo>
                  <a:pt x="171" y="35"/>
                </a:moveTo>
                <a:cubicBezTo>
                  <a:pt x="171" y="35"/>
                  <a:pt x="171" y="35"/>
                  <a:pt x="170" y="35"/>
                </a:cubicBezTo>
                <a:cubicBezTo>
                  <a:pt x="170" y="35"/>
                  <a:pt x="170" y="35"/>
                  <a:pt x="170" y="35"/>
                </a:cubicBezTo>
                <a:lnTo>
                  <a:pt x="171" y="35"/>
                </a:lnTo>
                <a:close/>
                <a:moveTo>
                  <a:pt x="181" y="25"/>
                </a:moveTo>
                <a:cubicBezTo>
                  <a:pt x="181" y="25"/>
                  <a:pt x="181" y="25"/>
                  <a:pt x="181" y="25"/>
                </a:cubicBezTo>
                <a:cubicBezTo>
                  <a:pt x="181" y="25"/>
                  <a:pt x="181" y="25"/>
                  <a:pt x="181" y="25"/>
                </a:cubicBezTo>
                <a:close/>
                <a:moveTo>
                  <a:pt x="181" y="25"/>
                </a:moveTo>
                <a:cubicBezTo>
                  <a:pt x="181" y="25"/>
                  <a:pt x="181" y="25"/>
                  <a:pt x="181" y="25"/>
                </a:cubicBezTo>
                <a:cubicBezTo>
                  <a:pt x="180" y="25"/>
                  <a:pt x="179" y="26"/>
                  <a:pt x="178" y="27"/>
                </a:cubicBezTo>
                <a:cubicBezTo>
                  <a:pt x="178" y="28"/>
                  <a:pt x="178" y="29"/>
                  <a:pt x="178" y="29"/>
                </a:cubicBezTo>
                <a:cubicBezTo>
                  <a:pt x="178" y="29"/>
                  <a:pt x="178" y="29"/>
                  <a:pt x="178" y="29"/>
                </a:cubicBezTo>
                <a:cubicBezTo>
                  <a:pt x="178" y="29"/>
                  <a:pt x="178" y="29"/>
                  <a:pt x="178" y="29"/>
                </a:cubicBezTo>
                <a:cubicBezTo>
                  <a:pt x="178" y="30"/>
                  <a:pt x="178" y="30"/>
                  <a:pt x="178" y="30"/>
                </a:cubicBezTo>
                <a:cubicBezTo>
                  <a:pt x="178" y="30"/>
                  <a:pt x="178" y="30"/>
                  <a:pt x="178" y="30"/>
                </a:cubicBezTo>
                <a:cubicBezTo>
                  <a:pt x="177" y="30"/>
                  <a:pt x="177" y="30"/>
                  <a:pt x="177" y="30"/>
                </a:cubicBezTo>
                <a:cubicBezTo>
                  <a:pt x="176" y="31"/>
                  <a:pt x="176" y="31"/>
                  <a:pt x="176" y="31"/>
                </a:cubicBezTo>
                <a:cubicBezTo>
                  <a:pt x="176" y="31"/>
                  <a:pt x="175" y="31"/>
                  <a:pt x="174" y="32"/>
                </a:cubicBezTo>
                <a:cubicBezTo>
                  <a:pt x="174" y="30"/>
                  <a:pt x="174" y="30"/>
                  <a:pt x="174" y="30"/>
                </a:cubicBezTo>
                <a:cubicBezTo>
                  <a:pt x="173" y="30"/>
                  <a:pt x="173" y="31"/>
                  <a:pt x="174" y="32"/>
                </a:cubicBezTo>
                <a:cubicBezTo>
                  <a:pt x="173" y="32"/>
                  <a:pt x="173" y="34"/>
                  <a:pt x="172" y="33"/>
                </a:cubicBezTo>
                <a:cubicBezTo>
                  <a:pt x="172" y="32"/>
                  <a:pt x="172" y="34"/>
                  <a:pt x="172" y="34"/>
                </a:cubicBezTo>
                <a:cubicBezTo>
                  <a:pt x="171" y="34"/>
                  <a:pt x="171" y="34"/>
                  <a:pt x="170" y="35"/>
                </a:cubicBezTo>
                <a:cubicBezTo>
                  <a:pt x="170" y="34"/>
                  <a:pt x="170" y="34"/>
                  <a:pt x="170" y="34"/>
                </a:cubicBezTo>
                <a:cubicBezTo>
                  <a:pt x="170" y="34"/>
                  <a:pt x="169" y="34"/>
                  <a:pt x="170" y="36"/>
                </a:cubicBezTo>
                <a:cubicBezTo>
                  <a:pt x="169" y="35"/>
                  <a:pt x="169" y="38"/>
                  <a:pt x="167" y="36"/>
                </a:cubicBezTo>
                <a:cubicBezTo>
                  <a:pt x="168" y="37"/>
                  <a:pt x="167" y="37"/>
                  <a:pt x="168" y="38"/>
                </a:cubicBezTo>
                <a:cubicBezTo>
                  <a:pt x="167" y="38"/>
                  <a:pt x="166" y="37"/>
                  <a:pt x="166" y="39"/>
                </a:cubicBezTo>
                <a:cubicBezTo>
                  <a:pt x="165" y="38"/>
                  <a:pt x="165" y="38"/>
                  <a:pt x="165" y="38"/>
                </a:cubicBezTo>
                <a:cubicBezTo>
                  <a:pt x="165" y="38"/>
                  <a:pt x="165" y="38"/>
                  <a:pt x="165" y="39"/>
                </a:cubicBezTo>
                <a:cubicBezTo>
                  <a:pt x="165" y="40"/>
                  <a:pt x="163" y="39"/>
                  <a:pt x="162" y="40"/>
                </a:cubicBezTo>
                <a:cubicBezTo>
                  <a:pt x="161" y="42"/>
                  <a:pt x="159" y="42"/>
                  <a:pt x="157" y="44"/>
                </a:cubicBezTo>
                <a:cubicBezTo>
                  <a:pt x="157" y="43"/>
                  <a:pt x="157" y="43"/>
                  <a:pt x="157" y="43"/>
                </a:cubicBezTo>
                <a:cubicBezTo>
                  <a:pt x="157" y="45"/>
                  <a:pt x="155" y="42"/>
                  <a:pt x="155" y="45"/>
                </a:cubicBezTo>
                <a:cubicBezTo>
                  <a:pt x="155" y="45"/>
                  <a:pt x="155" y="45"/>
                  <a:pt x="154" y="44"/>
                </a:cubicBezTo>
                <a:cubicBezTo>
                  <a:pt x="155" y="45"/>
                  <a:pt x="153" y="44"/>
                  <a:pt x="153" y="45"/>
                </a:cubicBezTo>
                <a:cubicBezTo>
                  <a:pt x="153" y="44"/>
                  <a:pt x="149" y="49"/>
                  <a:pt x="143" y="45"/>
                </a:cubicBezTo>
                <a:cubicBezTo>
                  <a:pt x="144" y="45"/>
                  <a:pt x="145" y="45"/>
                  <a:pt x="145" y="45"/>
                </a:cubicBezTo>
                <a:cubicBezTo>
                  <a:pt x="143" y="43"/>
                  <a:pt x="140" y="43"/>
                  <a:pt x="141" y="42"/>
                </a:cubicBezTo>
                <a:cubicBezTo>
                  <a:pt x="141" y="41"/>
                  <a:pt x="140" y="42"/>
                  <a:pt x="140" y="42"/>
                </a:cubicBezTo>
                <a:cubicBezTo>
                  <a:pt x="139" y="40"/>
                  <a:pt x="140" y="36"/>
                  <a:pt x="141" y="34"/>
                </a:cubicBezTo>
                <a:cubicBezTo>
                  <a:pt x="132" y="34"/>
                  <a:pt x="123" y="35"/>
                  <a:pt x="114" y="35"/>
                </a:cubicBezTo>
                <a:cubicBezTo>
                  <a:pt x="104" y="35"/>
                  <a:pt x="95" y="36"/>
                  <a:pt x="85" y="35"/>
                </a:cubicBezTo>
                <a:cubicBezTo>
                  <a:pt x="82" y="33"/>
                  <a:pt x="82" y="33"/>
                  <a:pt x="79" y="34"/>
                </a:cubicBezTo>
                <a:cubicBezTo>
                  <a:pt x="80" y="33"/>
                  <a:pt x="80" y="33"/>
                  <a:pt x="79" y="33"/>
                </a:cubicBezTo>
                <a:cubicBezTo>
                  <a:pt x="79" y="35"/>
                  <a:pt x="78" y="33"/>
                  <a:pt x="77" y="35"/>
                </a:cubicBezTo>
                <a:cubicBezTo>
                  <a:pt x="74" y="34"/>
                  <a:pt x="70" y="35"/>
                  <a:pt x="66" y="35"/>
                </a:cubicBezTo>
                <a:cubicBezTo>
                  <a:pt x="67" y="35"/>
                  <a:pt x="67" y="33"/>
                  <a:pt x="67" y="34"/>
                </a:cubicBezTo>
                <a:cubicBezTo>
                  <a:pt x="66" y="35"/>
                  <a:pt x="66" y="35"/>
                  <a:pt x="66" y="35"/>
                </a:cubicBezTo>
                <a:cubicBezTo>
                  <a:pt x="66" y="34"/>
                  <a:pt x="66" y="34"/>
                  <a:pt x="66" y="34"/>
                </a:cubicBezTo>
                <a:cubicBezTo>
                  <a:pt x="65" y="34"/>
                  <a:pt x="65" y="35"/>
                  <a:pt x="65" y="36"/>
                </a:cubicBezTo>
                <a:cubicBezTo>
                  <a:pt x="55" y="37"/>
                  <a:pt x="46" y="34"/>
                  <a:pt x="36" y="34"/>
                </a:cubicBezTo>
                <a:cubicBezTo>
                  <a:pt x="34" y="34"/>
                  <a:pt x="31" y="34"/>
                  <a:pt x="29" y="34"/>
                </a:cubicBezTo>
                <a:cubicBezTo>
                  <a:pt x="21" y="32"/>
                  <a:pt x="15" y="31"/>
                  <a:pt x="7" y="32"/>
                </a:cubicBezTo>
                <a:cubicBezTo>
                  <a:pt x="7" y="32"/>
                  <a:pt x="8" y="28"/>
                  <a:pt x="11" y="27"/>
                </a:cubicBezTo>
                <a:cubicBezTo>
                  <a:pt x="14" y="24"/>
                  <a:pt x="18" y="26"/>
                  <a:pt x="22" y="26"/>
                </a:cubicBezTo>
                <a:cubicBezTo>
                  <a:pt x="22" y="25"/>
                  <a:pt x="22" y="25"/>
                  <a:pt x="22" y="25"/>
                </a:cubicBezTo>
                <a:cubicBezTo>
                  <a:pt x="0" y="25"/>
                  <a:pt x="0" y="25"/>
                  <a:pt x="0" y="25"/>
                </a:cubicBezTo>
                <a:cubicBezTo>
                  <a:pt x="0" y="22"/>
                  <a:pt x="0" y="22"/>
                  <a:pt x="0" y="22"/>
                </a:cubicBezTo>
                <a:cubicBezTo>
                  <a:pt x="14" y="22"/>
                  <a:pt x="14" y="22"/>
                  <a:pt x="14" y="22"/>
                </a:cubicBezTo>
                <a:cubicBezTo>
                  <a:pt x="16" y="20"/>
                  <a:pt x="16" y="20"/>
                  <a:pt x="16" y="20"/>
                </a:cubicBezTo>
                <a:cubicBezTo>
                  <a:pt x="16" y="21"/>
                  <a:pt x="15" y="22"/>
                  <a:pt x="16" y="22"/>
                </a:cubicBezTo>
                <a:cubicBezTo>
                  <a:pt x="17" y="22"/>
                  <a:pt x="17" y="22"/>
                  <a:pt x="17" y="22"/>
                </a:cubicBezTo>
                <a:cubicBezTo>
                  <a:pt x="17" y="21"/>
                  <a:pt x="17" y="21"/>
                  <a:pt x="18" y="20"/>
                </a:cubicBezTo>
                <a:cubicBezTo>
                  <a:pt x="17" y="21"/>
                  <a:pt x="17" y="20"/>
                  <a:pt x="17" y="20"/>
                </a:cubicBezTo>
                <a:cubicBezTo>
                  <a:pt x="17" y="20"/>
                  <a:pt x="18" y="20"/>
                  <a:pt x="19" y="20"/>
                </a:cubicBezTo>
                <a:cubicBezTo>
                  <a:pt x="18" y="20"/>
                  <a:pt x="19" y="21"/>
                  <a:pt x="19" y="21"/>
                </a:cubicBezTo>
                <a:cubicBezTo>
                  <a:pt x="19" y="20"/>
                  <a:pt x="20" y="19"/>
                  <a:pt x="21" y="20"/>
                </a:cubicBezTo>
                <a:cubicBezTo>
                  <a:pt x="22" y="21"/>
                  <a:pt x="23" y="19"/>
                  <a:pt x="24" y="19"/>
                </a:cubicBezTo>
                <a:cubicBezTo>
                  <a:pt x="24" y="20"/>
                  <a:pt x="23" y="22"/>
                  <a:pt x="22" y="22"/>
                </a:cubicBezTo>
                <a:cubicBezTo>
                  <a:pt x="23" y="23"/>
                  <a:pt x="23" y="22"/>
                  <a:pt x="24" y="22"/>
                </a:cubicBezTo>
                <a:cubicBezTo>
                  <a:pt x="24" y="22"/>
                  <a:pt x="24" y="22"/>
                  <a:pt x="24" y="22"/>
                </a:cubicBezTo>
                <a:cubicBezTo>
                  <a:pt x="25" y="21"/>
                  <a:pt x="25" y="20"/>
                  <a:pt x="26" y="20"/>
                </a:cubicBezTo>
                <a:cubicBezTo>
                  <a:pt x="26" y="21"/>
                  <a:pt x="26" y="21"/>
                  <a:pt x="26" y="21"/>
                </a:cubicBezTo>
                <a:cubicBezTo>
                  <a:pt x="27" y="20"/>
                  <a:pt x="27" y="19"/>
                  <a:pt x="28" y="19"/>
                </a:cubicBezTo>
                <a:cubicBezTo>
                  <a:pt x="30" y="19"/>
                  <a:pt x="32" y="19"/>
                  <a:pt x="34" y="19"/>
                </a:cubicBezTo>
                <a:cubicBezTo>
                  <a:pt x="34" y="20"/>
                  <a:pt x="34" y="20"/>
                  <a:pt x="34" y="20"/>
                </a:cubicBezTo>
                <a:cubicBezTo>
                  <a:pt x="35" y="18"/>
                  <a:pt x="37" y="20"/>
                  <a:pt x="38" y="19"/>
                </a:cubicBezTo>
                <a:cubicBezTo>
                  <a:pt x="40" y="20"/>
                  <a:pt x="42" y="18"/>
                  <a:pt x="44" y="20"/>
                </a:cubicBezTo>
                <a:cubicBezTo>
                  <a:pt x="47" y="19"/>
                  <a:pt x="50" y="18"/>
                  <a:pt x="54" y="18"/>
                </a:cubicBezTo>
                <a:cubicBezTo>
                  <a:pt x="53" y="20"/>
                  <a:pt x="53" y="20"/>
                  <a:pt x="53" y="20"/>
                </a:cubicBezTo>
                <a:cubicBezTo>
                  <a:pt x="54" y="19"/>
                  <a:pt x="54" y="21"/>
                  <a:pt x="54" y="20"/>
                </a:cubicBezTo>
                <a:cubicBezTo>
                  <a:pt x="54" y="19"/>
                  <a:pt x="55" y="19"/>
                  <a:pt x="56" y="18"/>
                </a:cubicBezTo>
                <a:cubicBezTo>
                  <a:pt x="57" y="19"/>
                  <a:pt x="60" y="18"/>
                  <a:pt x="61" y="17"/>
                </a:cubicBezTo>
                <a:cubicBezTo>
                  <a:pt x="61" y="18"/>
                  <a:pt x="61" y="18"/>
                  <a:pt x="61" y="18"/>
                </a:cubicBezTo>
                <a:cubicBezTo>
                  <a:pt x="63" y="16"/>
                  <a:pt x="64" y="18"/>
                  <a:pt x="66" y="18"/>
                </a:cubicBezTo>
                <a:cubicBezTo>
                  <a:pt x="66" y="18"/>
                  <a:pt x="67" y="19"/>
                  <a:pt x="67" y="19"/>
                </a:cubicBezTo>
                <a:cubicBezTo>
                  <a:pt x="68" y="18"/>
                  <a:pt x="69" y="18"/>
                  <a:pt x="70" y="17"/>
                </a:cubicBezTo>
                <a:cubicBezTo>
                  <a:pt x="71" y="17"/>
                  <a:pt x="73" y="17"/>
                  <a:pt x="74" y="18"/>
                </a:cubicBezTo>
                <a:cubicBezTo>
                  <a:pt x="78" y="16"/>
                  <a:pt x="82" y="17"/>
                  <a:pt x="86" y="16"/>
                </a:cubicBezTo>
                <a:cubicBezTo>
                  <a:pt x="87" y="17"/>
                  <a:pt x="87" y="17"/>
                  <a:pt x="87" y="17"/>
                </a:cubicBezTo>
                <a:cubicBezTo>
                  <a:pt x="91" y="14"/>
                  <a:pt x="96" y="17"/>
                  <a:pt x="99" y="15"/>
                </a:cubicBezTo>
                <a:cubicBezTo>
                  <a:pt x="99" y="17"/>
                  <a:pt x="99" y="17"/>
                  <a:pt x="99" y="17"/>
                </a:cubicBezTo>
                <a:cubicBezTo>
                  <a:pt x="100" y="18"/>
                  <a:pt x="101" y="17"/>
                  <a:pt x="101" y="15"/>
                </a:cubicBezTo>
                <a:cubicBezTo>
                  <a:pt x="102" y="16"/>
                  <a:pt x="104" y="14"/>
                  <a:pt x="105" y="16"/>
                </a:cubicBezTo>
                <a:cubicBezTo>
                  <a:pt x="106" y="16"/>
                  <a:pt x="106" y="15"/>
                  <a:pt x="107" y="15"/>
                </a:cubicBezTo>
                <a:cubicBezTo>
                  <a:pt x="109" y="16"/>
                  <a:pt x="110" y="15"/>
                  <a:pt x="111" y="15"/>
                </a:cubicBezTo>
                <a:cubicBezTo>
                  <a:pt x="111" y="16"/>
                  <a:pt x="111" y="16"/>
                  <a:pt x="112" y="16"/>
                </a:cubicBezTo>
                <a:cubicBezTo>
                  <a:pt x="113" y="16"/>
                  <a:pt x="115" y="17"/>
                  <a:pt x="114" y="15"/>
                </a:cubicBezTo>
                <a:cubicBezTo>
                  <a:pt x="116" y="16"/>
                  <a:pt x="119" y="13"/>
                  <a:pt x="121" y="15"/>
                </a:cubicBezTo>
                <a:cubicBezTo>
                  <a:pt x="121" y="15"/>
                  <a:pt x="122" y="15"/>
                  <a:pt x="122" y="14"/>
                </a:cubicBezTo>
                <a:cubicBezTo>
                  <a:pt x="124" y="14"/>
                  <a:pt x="126" y="15"/>
                  <a:pt x="128" y="14"/>
                </a:cubicBezTo>
                <a:cubicBezTo>
                  <a:pt x="128" y="15"/>
                  <a:pt x="127" y="15"/>
                  <a:pt x="128" y="15"/>
                </a:cubicBezTo>
                <a:cubicBezTo>
                  <a:pt x="128" y="15"/>
                  <a:pt x="128" y="15"/>
                  <a:pt x="128" y="14"/>
                </a:cubicBezTo>
                <a:cubicBezTo>
                  <a:pt x="132" y="13"/>
                  <a:pt x="135" y="15"/>
                  <a:pt x="138" y="15"/>
                </a:cubicBezTo>
                <a:cubicBezTo>
                  <a:pt x="139" y="15"/>
                  <a:pt x="140" y="15"/>
                  <a:pt x="141" y="15"/>
                </a:cubicBezTo>
                <a:cubicBezTo>
                  <a:pt x="137" y="9"/>
                  <a:pt x="143" y="0"/>
                  <a:pt x="152" y="3"/>
                </a:cubicBezTo>
                <a:cubicBezTo>
                  <a:pt x="152" y="3"/>
                  <a:pt x="147" y="5"/>
                  <a:pt x="146" y="8"/>
                </a:cubicBezTo>
                <a:cubicBezTo>
                  <a:pt x="146" y="9"/>
                  <a:pt x="146" y="10"/>
                  <a:pt x="146" y="10"/>
                </a:cubicBezTo>
                <a:cubicBezTo>
                  <a:pt x="146" y="10"/>
                  <a:pt x="146" y="10"/>
                  <a:pt x="146" y="9"/>
                </a:cubicBezTo>
                <a:cubicBezTo>
                  <a:pt x="147" y="9"/>
                  <a:pt x="148" y="8"/>
                  <a:pt x="148" y="9"/>
                </a:cubicBezTo>
                <a:cubicBezTo>
                  <a:pt x="150" y="9"/>
                  <a:pt x="150" y="9"/>
                  <a:pt x="150" y="9"/>
                </a:cubicBezTo>
                <a:cubicBezTo>
                  <a:pt x="151" y="8"/>
                  <a:pt x="151" y="8"/>
                  <a:pt x="151" y="8"/>
                </a:cubicBezTo>
                <a:cubicBezTo>
                  <a:pt x="151" y="9"/>
                  <a:pt x="150" y="9"/>
                  <a:pt x="150" y="10"/>
                </a:cubicBezTo>
                <a:cubicBezTo>
                  <a:pt x="150" y="10"/>
                  <a:pt x="150" y="10"/>
                  <a:pt x="150" y="10"/>
                </a:cubicBezTo>
                <a:cubicBezTo>
                  <a:pt x="151" y="9"/>
                  <a:pt x="151" y="9"/>
                  <a:pt x="152" y="8"/>
                </a:cubicBezTo>
                <a:cubicBezTo>
                  <a:pt x="152" y="8"/>
                  <a:pt x="152" y="8"/>
                  <a:pt x="152" y="8"/>
                </a:cubicBezTo>
                <a:cubicBezTo>
                  <a:pt x="152" y="8"/>
                  <a:pt x="152" y="8"/>
                  <a:pt x="153" y="8"/>
                </a:cubicBezTo>
                <a:cubicBezTo>
                  <a:pt x="152" y="8"/>
                  <a:pt x="152" y="9"/>
                  <a:pt x="152" y="9"/>
                </a:cubicBezTo>
                <a:cubicBezTo>
                  <a:pt x="153" y="8"/>
                  <a:pt x="153" y="8"/>
                  <a:pt x="153" y="8"/>
                </a:cubicBezTo>
                <a:cubicBezTo>
                  <a:pt x="153" y="10"/>
                  <a:pt x="154" y="8"/>
                  <a:pt x="155" y="9"/>
                </a:cubicBezTo>
                <a:cubicBezTo>
                  <a:pt x="154" y="10"/>
                  <a:pt x="153" y="10"/>
                  <a:pt x="153" y="11"/>
                </a:cubicBezTo>
                <a:cubicBezTo>
                  <a:pt x="152" y="11"/>
                  <a:pt x="153" y="11"/>
                  <a:pt x="153" y="11"/>
                </a:cubicBezTo>
                <a:cubicBezTo>
                  <a:pt x="153" y="11"/>
                  <a:pt x="153" y="11"/>
                  <a:pt x="153" y="11"/>
                </a:cubicBezTo>
                <a:cubicBezTo>
                  <a:pt x="154" y="11"/>
                  <a:pt x="154" y="9"/>
                  <a:pt x="155" y="9"/>
                </a:cubicBezTo>
                <a:cubicBezTo>
                  <a:pt x="154" y="10"/>
                  <a:pt x="154" y="10"/>
                  <a:pt x="154" y="10"/>
                </a:cubicBezTo>
                <a:cubicBezTo>
                  <a:pt x="155" y="10"/>
                  <a:pt x="156" y="9"/>
                  <a:pt x="156" y="9"/>
                </a:cubicBezTo>
                <a:cubicBezTo>
                  <a:pt x="156" y="10"/>
                  <a:pt x="157" y="10"/>
                  <a:pt x="158" y="11"/>
                </a:cubicBezTo>
                <a:cubicBezTo>
                  <a:pt x="157" y="12"/>
                  <a:pt x="157" y="12"/>
                  <a:pt x="157" y="12"/>
                </a:cubicBezTo>
                <a:cubicBezTo>
                  <a:pt x="159" y="10"/>
                  <a:pt x="159" y="11"/>
                  <a:pt x="159" y="11"/>
                </a:cubicBezTo>
                <a:cubicBezTo>
                  <a:pt x="160" y="12"/>
                  <a:pt x="161" y="11"/>
                  <a:pt x="161" y="13"/>
                </a:cubicBezTo>
                <a:cubicBezTo>
                  <a:pt x="162" y="13"/>
                  <a:pt x="164" y="13"/>
                  <a:pt x="165" y="14"/>
                </a:cubicBezTo>
                <a:cubicBezTo>
                  <a:pt x="164" y="15"/>
                  <a:pt x="164" y="15"/>
                  <a:pt x="164" y="15"/>
                </a:cubicBezTo>
                <a:cubicBezTo>
                  <a:pt x="164" y="14"/>
                  <a:pt x="164" y="15"/>
                  <a:pt x="164" y="15"/>
                </a:cubicBezTo>
                <a:cubicBezTo>
                  <a:pt x="164" y="15"/>
                  <a:pt x="164" y="15"/>
                  <a:pt x="165" y="15"/>
                </a:cubicBezTo>
                <a:cubicBezTo>
                  <a:pt x="165" y="14"/>
                  <a:pt x="165" y="14"/>
                  <a:pt x="166" y="14"/>
                </a:cubicBezTo>
                <a:cubicBezTo>
                  <a:pt x="166" y="14"/>
                  <a:pt x="166" y="14"/>
                  <a:pt x="166" y="14"/>
                </a:cubicBezTo>
                <a:cubicBezTo>
                  <a:pt x="166" y="14"/>
                  <a:pt x="166" y="14"/>
                  <a:pt x="166" y="14"/>
                </a:cubicBezTo>
                <a:cubicBezTo>
                  <a:pt x="166" y="14"/>
                  <a:pt x="166" y="14"/>
                  <a:pt x="167" y="14"/>
                </a:cubicBezTo>
                <a:cubicBezTo>
                  <a:pt x="167" y="14"/>
                  <a:pt x="168" y="14"/>
                  <a:pt x="168" y="14"/>
                </a:cubicBezTo>
                <a:cubicBezTo>
                  <a:pt x="168" y="15"/>
                  <a:pt x="168" y="15"/>
                  <a:pt x="168" y="15"/>
                </a:cubicBezTo>
                <a:cubicBezTo>
                  <a:pt x="169" y="14"/>
                  <a:pt x="169" y="14"/>
                  <a:pt x="169" y="15"/>
                </a:cubicBezTo>
                <a:cubicBezTo>
                  <a:pt x="169" y="15"/>
                  <a:pt x="170" y="15"/>
                  <a:pt x="170" y="15"/>
                </a:cubicBezTo>
                <a:cubicBezTo>
                  <a:pt x="170" y="16"/>
                  <a:pt x="170" y="16"/>
                  <a:pt x="170" y="16"/>
                </a:cubicBezTo>
                <a:cubicBezTo>
                  <a:pt x="170" y="16"/>
                  <a:pt x="171" y="16"/>
                  <a:pt x="171" y="15"/>
                </a:cubicBezTo>
                <a:cubicBezTo>
                  <a:pt x="171" y="15"/>
                  <a:pt x="171" y="16"/>
                  <a:pt x="171" y="16"/>
                </a:cubicBezTo>
                <a:cubicBezTo>
                  <a:pt x="172" y="16"/>
                  <a:pt x="172" y="16"/>
                  <a:pt x="172" y="16"/>
                </a:cubicBezTo>
                <a:cubicBezTo>
                  <a:pt x="172" y="16"/>
                  <a:pt x="172" y="16"/>
                  <a:pt x="172" y="16"/>
                </a:cubicBezTo>
                <a:cubicBezTo>
                  <a:pt x="172" y="16"/>
                  <a:pt x="172" y="16"/>
                  <a:pt x="172" y="16"/>
                </a:cubicBezTo>
                <a:cubicBezTo>
                  <a:pt x="172" y="16"/>
                  <a:pt x="172" y="16"/>
                  <a:pt x="172" y="16"/>
                </a:cubicBezTo>
                <a:cubicBezTo>
                  <a:pt x="172" y="16"/>
                  <a:pt x="172" y="16"/>
                  <a:pt x="173" y="17"/>
                </a:cubicBezTo>
                <a:cubicBezTo>
                  <a:pt x="175" y="16"/>
                  <a:pt x="175" y="18"/>
                  <a:pt x="177" y="18"/>
                </a:cubicBezTo>
                <a:cubicBezTo>
                  <a:pt x="177" y="19"/>
                  <a:pt x="177" y="19"/>
                  <a:pt x="177" y="19"/>
                </a:cubicBezTo>
                <a:cubicBezTo>
                  <a:pt x="178" y="18"/>
                  <a:pt x="178" y="18"/>
                  <a:pt x="178" y="18"/>
                </a:cubicBezTo>
                <a:cubicBezTo>
                  <a:pt x="178" y="18"/>
                  <a:pt x="178" y="18"/>
                  <a:pt x="178" y="18"/>
                </a:cubicBezTo>
                <a:cubicBezTo>
                  <a:pt x="178" y="18"/>
                  <a:pt x="178" y="18"/>
                  <a:pt x="178" y="18"/>
                </a:cubicBezTo>
                <a:cubicBezTo>
                  <a:pt x="178" y="18"/>
                  <a:pt x="178" y="18"/>
                  <a:pt x="178" y="18"/>
                </a:cubicBezTo>
                <a:cubicBezTo>
                  <a:pt x="178" y="22"/>
                  <a:pt x="178" y="12"/>
                  <a:pt x="178" y="21"/>
                </a:cubicBezTo>
                <a:cubicBezTo>
                  <a:pt x="179" y="21"/>
                  <a:pt x="180" y="22"/>
                  <a:pt x="181" y="23"/>
                </a:cubicBezTo>
                <a:cubicBezTo>
                  <a:pt x="181" y="23"/>
                  <a:pt x="181" y="23"/>
                  <a:pt x="181" y="23"/>
                </a:cubicBezTo>
                <a:cubicBezTo>
                  <a:pt x="181" y="23"/>
                  <a:pt x="181" y="23"/>
                  <a:pt x="181" y="23"/>
                </a:cubicBezTo>
                <a:cubicBezTo>
                  <a:pt x="181" y="23"/>
                  <a:pt x="181" y="23"/>
                  <a:pt x="181" y="23"/>
                </a:cubicBezTo>
                <a:cubicBezTo>
                  <a:pt x="181" y="24"/>
                  <a:pt x="181" y="24"/>
                  <a:pt x="181" y="24"/>
                </a:cubicBezTo>
                <a:cubicBezTo>
                  <a:pt x="181" y="25"/>
                  <a:pt x="181" y="25"/>
                  <a:pt x="181" y="25"/>
                </a:cubicBezTo>
                <a:cubicBezTo>
                  <a:pt x="181" y="25"/>
                  <a:pt x="181" y="25"/>
                  <a:pt x="181" y="25"/>
                </a:cubicBezTo>
                <a:close/>
                <a:moveTo>
                  <a:pt x="17" y="22"/>
                </a:moveTo>
                <a:cubicBezTo>
                  <a:pt x="17" y="22"/>
                  <a:pt x="17" y="22"/>
                  <a:pt x="17" y="22"/>
                </a:cubicBezTo>
                <a:cubicBezTo>
                  <a:pt x="17" y="22"/>
                  <a:pt x="17" y="22"/>
                  <a:pt x="17" y="22"/>
                </a:cubicBezTo>
                <a:cubicBezTo>
                  <a:pt x="17" y="22"/>
                  <a:pt x="17" y="22"/>
                  <a:pt x="17" y="22"/>
                </a:cubicBezTo>
                <a:close/>
                <a:moveTo>
                  <a:pt x="21" y="22"/>
                </a:moveTo>
                <a:cubicBezTo>
                  <a:pt x="21" y="22"/>
                  <a:pt x="21" y="22"/>
                  <a:pt x="20" y="22"/>
                </a:cubicBezTo>
                <a:lnTo>
                  <a:pt x="21" y="22"/>
                </a:lnTo>
                <a:close/>
                <a:moveTo>
                  <a:pt x="23" y="25"/>
                </a:moveTo>
                <a:cubicBezTo>
                  <a:pt x="22" y="25"/>
                  <a:pt x="22" y="25"/>
                  <a:pt x="22" y="25"/>
                </a:cubicBezTo>
                <a:cubicBezTo>
                  <a:pt x="22" y="25"/>
                  <a:pt x="22" y="26"/>
                  <a:pt x="22" y="26"/>
                </a:cubicBezTo>
                <a:cubicBezTo>
                  <a:pt x="22" y="26"/>
                  <a:pt x="23" y="25"/>
                  <a:pt x="23" y="25"/>
                </a:cubicBezTo>
                <a:close/>
                <a:moveTo>
                  <a:pt x="26" y="26"/>
                </a:moveTo>
                <a:cubicBezTo>
                  <a:pt x="26" y="26"/>
                  <a:pt x="26" y="26"/>
                  <a:pt x="26" y="25"/>
                </a:cubicBezTo>
                <a:cubicBezTo>
                  <a:pt x="25" y="25"/>
                  <a:pt x="25" y="25"/>
                  <a:pt x="25" y="25"/>
                </a:cubicBezTo>
                <a:cubicBezTo>
                  <a:pt x="25" y="26"/>
                  <a:pt x="25" y="27"/>
                  <a:pt x="26" y="26"/>
                </a:cubicBezTo>
                <a:cubicBezTo>
                  <a:pt x="26" y="26"/>
                  <a:pt x="26" y="26"/>
                  <a:pt x="26" y="26"/>
                </a:cubicBezTo>
                <a:close/>
                <a:moveTo>
                  <a:pt x="35" y="25"/>
                </a:moveTo>
                <a:cubicBezTo>
                  <a:pt x="35" y="25"/>
                  <a:pt x="35" y="25"/>
                  <a:pt x="35" y="25"/>
                </a:cubicBezTo>
                <a:cubicBezTo>
                  <a:pt x="35" y="25"/>
                  <a:pt x="35" y="25"/>
                  <a:pt x="35" y="25"/>
                </a:cubicBezTo>
                <a:close/>
                <a:moveTo>
                  <a:pt x="36" y="29"/>
                </a:moveTo>
                <a:cubicBezTo>
                  <a:pt x="36" y="29"/>
                  <a:pt x="36" y="29"/>
                  <a:pt x="35" y="30"/>
                </a:cubicBezTo>
                <a:cubicBezTo>
                  <a:pt x="36" y="29"/>
                  <a:pt x="36" y="29"/>
                  <a:pt x="36" y="29"/>
                </a:cubicBezTo>
                <a:close/>
                <a:moveTo>
                  <a:pt x="42" y="26"/>
                </a:moveTo>
                <a:cubicBezTo>
                  <a:pt x="41" y="27"/>
                  <a:pt x="40" y="26"/>
                  <a:pt x="38" y="26"/>
                </a:cubicBezTo>
                <a:cubicBezTo>
                  <a:pt x="39" y="27"/>
                  <a:pt x="40" y="27"/>
                  <a:pt x="41" y="27"/>
                </a:cubicBezTo>
                <a:cubicBezTo>
                  <a:pt x="41" y="28"/>
                  <a:pt x="41" y="28"/>
                  <a:pt x="41" y="28"/>
                </a:cubicBezTo>
                <a:cubicBezTo>
                  <a:pt x="41" y="28"/>
                  <a:pt x="42" y="28"/>
                  <a:pt x="42" y="28"/>
                </a:cubicBezTo>
                <a:cubicBezTo>
                  <a:pt x="42" y="27"/>
                  <a:pt x="42" y="26"/>
                  <a:pt x="42" y="26"/>
                </a:cubicBezTo>
                <a:close/>
                <a:moveTo>
                  <a:pt x="47" y="28"/>
                </a:moveTo>
                <a:cubicBezTo>
                  <a:pt x="47" y="28"/>
                  <a:pt x="47" y="28"/>
                  <a:pt x="47" y="28"/>
                </a:cubicBezTo>
                <a:cubicBezTo>
                  <a:pt x="47" y="28"/>
                  <a:pt x="47" y="28"/>
                  <a:pt x="47" y="28"/>
                </a:cubicBezTo>
                <a:close/>
                <a:moveTo>
                  <a:pt x="47" y="27"/>
                </a:moveTo>
                <a:cubicBezTo>
                  <a:pt x="47" y="27"/>
                  <a:pt x="46" y="26"/>
                  <a:pt x="46" y="25"/>
                </a:cubicBezTo>
                <a:cubicBezTo>
                  <a:pt x="45" y="25"/>
                  <a:pt x="45" y="25"/>
                  <a:pt x="45" y="25"/>
                </a:cubicBezTo>
                <a:cubicBezTo>
                  <a:pt x="45" y="26"/>
                  <a:pt x="45" y="26"/>
                  <a:pt x="45" y="27"/>
                </a:cubicBezTo>
                <a:cubicBezTo>
                  <a:pt x="45" y="27"/>
                  <a:pt x="44" y="27"/>
                  <a:pt x="44" y="27"/>
                </a:cubicBezTo>
                <a:cubicBezTo>
                  <a:pt x="44" y="27"/>
                  <a:pt x="44" y="27"/>
                  <a:pt x="44" y="27"/>
                </a:cubicBezTo>
                <a:cubicBezTo>
                  <a:pt x="44" y="27"/>
                  <a:pt x="44" y="27"/>
                  <a:pt x="44" y="28"/>
                </a:cubicBezTo>
                <a:cubicBezTo>
                  <a:pt x="44" y="27"/>
                  <a:pt x="46" y="27"/>
                  <a:pt x="46" y="26"/>
                </a:cubicBezTo>
                <a:cubicBezTo>
                  <a:pt x="47" y="27"/>
                  <a:pt x="47" y="27"/>
                  <a:pt x="47" y="28"/>
                </a:cubicBezTo>
                <a:cubicBezTo>
                  <a:pt x="47" y="28"/>
                  <a:pt x="47" y="27"/>
                  <a:pt x="47" y="27"/>
                </a:cubicBezTo>
                <a:close/>
                <a:moveTo>
                  <a:pt x="144" y="20"/>
                </a:moveTo>
                <a:cubicBezTo>
                  <a:pt x="144" y="20"/>
                  <a:pt x="144" y="20"/>
                  <a:pt x="144" y="20"/>
                </a:cubicBezTo>
                <a:cubicBezTo>
                  <a:pt x="144" y="20"/>
                  <a:pt x="144" y="20"/>
                  <a:pt x="144" y="20"/>
                </a:cubicBezTo>
                <a:close/>
                <a:moveTo>
                  <a:pt x="148" y="12"/>
                </a:moveTo>
                <a:cubicBezTo>
                  <a:pt x="147" y="11"/>
                  <a:pt x="147" y="11"/>
                  <a:pt x="147" y="11"/>
                </a:cubicBezTo>
                <a:cubicBezTo>
                  <a:pt x="147" y="11"/>
                  <a:pt x="147" y="11"/>
                  <a:pt x="146" y="11"/>
                </a:cubicBezTo>
                <a:cubicBezTo>
                  <a:pt x="147" y="12"/>
                  <a:pt x="147" y="12"/>
                  <a:pt x="148" y="12"/>
                </a:cubicBezTo>
                <a:close/>
                <a:moveTo>
                  <a:pt x="148" y="35"/>
                </a:moveTo>
                <a:cubicBezTo>
                  <a:pt x="148" y="34"/>
                  <a:pt x="148" y="34"/>
                  <a:pt x="148" y="34"/>
                </a:cubicBezTo>
                <a:cubicBezTo>
                  <a:pt x="148" y="34"/>
                  <a:pt x="148" y="35"/>
                  <a:pt x="147" y="35"/>
                </a:cubicBezTo>
                <a:cubicBezTo>
                  <a:pt x="147" y="35"/>
                  <a:pt x="147" y="35"/>
                  <a:pt x="148" y="36"/>
                </a:cubicBezTo>
                <a:cubicBezTo>
                  <a:pt x="148" y="36"/>
                  <a:pt x="148" y="36"/>
                  <a:pt x="148" y="36"/>
                </a:cubicBezTo>
                <a:cubicBezTo>
                  <a:pt x="148" y="36"/>
                  <a:pt x="148" y="36"/>
                  <a:pt x="148" y="36"/>
                </a:cubicBezTo>
                <a:cubicBezTo>
                  <a:pt x="148" y="36"/>
                  <a:pt x="148" y="34"/>
                  <a:pt x="148" y="35"/>
                </a:cubicBezTo>
                <a:close/>
                <a:moveTo>
                  <a:pt x="150" y="13"/>
                </a:moveTo>
                <a:cubicBezTo>
                  <a:pt x="149" y="12"/>
                  <a:pt x="149" y="12"/>
                  <a:pt x="149" y="12"/>
                </a:cubicBezTo>
                <a:cubicBezTo>
                  <a:pt x="149" y="13"/>
                  <a:pt x="148" y="14"/>
                  <a:pt x="149" y="13"/>
                </a:cubicBezTo>
                <a:cubicBezTo>
                  <a:pt x="149" y="13"/>
                  <a:pt x="150" y="13"/>
                  <a:pt x="150" y="13"/>
                </a:cubicBezTo>
                <a:close/>
                <a:moveTo>
                  <a:pt x="150" y="41"/>
                </a:moveTo>
                <a:cubicBezTo>
                  <a:pt x="150" y="41"/>
                  <a:pt x="150" y="41"/>
                  <a:pt x="150" y="40"/>
                </a:cubicBezTo>
                <a:cubicBezTo>
                  <a:pt x="149" y="39"/>
                  <a:pt x="149" y="39"/>
                  <a:pt x="149" y="39"/>
                </a:cubicBezTo>
                <a:cubicBezTo>
                  <a:pt x="149" y="39"/>
                  <a:pt x="150" y="40"/>
                  <a:pt x="150" y="41"/>
                </a:cubicBezTo>
                <a:cubicBezTo>
                  <a:pt x="149" y="40"/>
                  <a:pt x="149" y="40"/>
                  <a:pt x="149" y="40"/>
                </a:cubicBezTo>
                <a:cubicBezTo>
                  <a:pt x="150" y="42"/>
                  <a:pt x="150" y="41"/>
                  <a:pt x="150" y="41"/>
                </a:cubicBezTo>
                <a:close/>
                <a:moveTo>
                  <a:pt x="151" y="10"/>
                </a:moveTo>
                <a:cubicBezTo>
                  <a:pt x="151" y="10"/>
                  <a:pt x="151" y="10"/>
                  <a:pt x="151" y="10"/>
                </a:cubicBezTo>
                <a:cubicBezTo>
                  <a:pt x="151" y="10"/>
                  <a:pt x="151" y="10"/>
                  <a:pt x="151" y="10"/>
                </a:cubicBezTo>
                <a:cubicBezTo>
                  <a:pt x="151" y="10"/>
                  <a:pt x="151" y="10"/>
                  <a:pt x="151" y="10"/>
                </a:cubicBezTo>
                <a:close/>
                <a:moveTo>
                  <a:pt x="152" y="40"/>
                </a:moveTo>
                <a:cubicBezTo>
                  <a:pt x="152" y="40"/>
                  <a:pt x="151" y="40"/>
                  <a:pt x="151" y="40"/>
                </a:cubicBezTo>
                <a:cubicBezTo>
                  <a:pt x="152" y="40"/>
                  <a:pt x="151" y="38"/>
                  <a:pt x="151" y="38"/>
                </a:cubicBezTo>
                <a:cubicBezTo>
                  <a:pt x="150" y="39"/>
                  <a:pt x="151" y="39"/>
                  <a:pt x="151" y="39"/>
                </a:cubicBezTo>
                <a:cubicBezTo>
                  <a:pt x="151" y="40"/>
                  <a:pt x="151" y="40"/>
                  <a:pt x="151" y="40"/>
                </a:cubicBezTo>
                <a:cubicBezTo>
                  <a:pt x="151" y="41"/>
                  <a:pt x="150" y="40"/>
                  <a:pt x="151" y="41"/>
                </a:cubicBezTo>
                <a:cubicBezTo>
                  <a:pt x="151" y="41"/>
                  <a:pt x="151" y="41"/>
                  <a:pt x="151" y="41"/>
                </a:cubicBezTo>
                <a:cubicBezTo>
                  <a:pt x="151" y="40"/>
                  <a:pt x="152" y="40"/>
                  <a:pt x="152" y="40"/>
                </a:cubicBezTo>
                <a:close/>
                <a:moveTo>
                  <a:pt x="152" y="39"/>
                </a:moveTo>
                <a:cubicBezTo>
                  <a:pt x="152" y="39"/>
                  <a:pt x="152" y="39"/>
                  <a:pt x="152" y="39"/>
                </a:cubicBezTo>
                <a:cubicBezTo>
                  <a:pt x="152" y="39"/>
                  <a:pt x="152" y="39"/>
                  <a:pt x="152" y="39"/>
                </a:cubicBezTo>
                <a:cubicBezTo>
                  <a:pt x="152" y="39"/>
                  <a:pt x="152" y="39"/>
                  <a:pt x="152" y="39"/>
                </a:cubicBezTo>
                <a:close/>
                <a:moveTo>
                  <a:pt x="158" y="36"/>
                </a:moveTo>
                <a:cubicBezTo>
                  <a:pt x="157" y="36"/>
                  <a:pt x="157" y="36"/>
                  <a:pt x="157" y="36"/>
                </a:cubicBezTo>
                <a:cubicBezTo>
                  <a:pt x="158" y="37"/>
                  <a:pt x="158" y="36"/>
                  <a:pt x="158" y="36"/>
                </a:cubicBezTo>
                <a:close/>
                <a:moveTo>
                  <a:pt x="158" y="33"/>
                </a:moveTo>
                <a:cubicBezTo>
                  <a:pt x="158" y="33"/>
                  <a:pt x="158" y="33"/>
                  <a:pt x="158" y="33"/>
                </a:cubicBezTo>
                <a:cubicBezTo>
                  <a:pt x="158" y="33"/>
                  <a:pt x="158" y="33"/>
                  <a:pt x="158" y="33"/>
                </a:cubicBezTo>
                <a:cubicBezTo>
                  <a:pt x="158" y="33"/>
                  <a:pt x="158" y="33"/>
                  <a:pt x="158" y="33"/>
                </a:cubicBezTo>
                <a:cubicBezTo>
                  <a:pt x="158" y="33"/>
                  <a:pt x="158" y="33"/>
                  <a:pt x="158" y="33"/>
                </a:cubicBezTo>
                <a:close/>
                <a:moveTo>
                  <a:pt x="166" y="14"/>
                </a:moveTo>
                <a:cubicBezTo>
                  <a:pt x="165" y="13"/>
                  <a:pt x="165" y="13"/>
                  <a:pt x="164" y="13"/>
                </a:cubicBezTo>
                <a:cubicBezTo>
                  <a:pt x="165" y="13"/>
                  <a:pt x="165" y="14"/>
                  <a:pt x="166" y="14"/>
                </a:cubicBezTo>
                <a:close/>
                <a:moveTo>
                  <a:pt x="151" y="8"/>
                </a:moveTo>
                <a:cubicBezTo>
                  <a:pt x="152" y="8"/>
                  <a:pt x="152" y="8"/>
                  <a:pt x="152" y="8"/>
                </a:cubicBezTo>
                <a:cubicBezTo>
                  <a:pt x="152" y="8"/>
                  <a:pt x="152" y="8"/>
                  <a:pt x="151" y="8"/>
                </a:cubicBezTo>
                <a:close/>
                <a:moveTo>
                  <a:pt x="149" y="9"/>
                </a:moveTo>
                <a:cubicBezTo>
                  <a:pt x="150" y="8"/>
                  <a:pt x="150" y="7"/>
                  <a:pt x="150" y="7"/>
                </a:cubicBezTo>
                <a:lnTo>
                  <a:pt x="149" y="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de-DE"/>
          </a:p>
        </p:txBody>
      </p:sp>
      <p:sp>
        <p:nvSpPr>
          <p:cNvPr id="69" name="Rectangle 68"/>
          <p:cNvSpPr/>
          <p:nvPr/>
        </p:nvSpPr>
        <p:spPr>
          <a:xfrm>
            <a:off x="8830871" y="1291406"/>
            <a:ext cx="1660214" cy="4347395"/>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b="1" i="1" dirty="0">
                <a:solidFill>
                  <a:schemeClr val="tx1"/>
                </a:solidFill>
              </a:rPr>
              <a:t>Reviews</a:t>
            </a:r>
          </a:p>
        </p:txBody>
      </p:sp>
      <p:sp>
        <p:nvSpPr>
          <p:cNvPr id="70" name="Freeform 69"/>
          <p:cNvSpPr>
            <a:spLocks noEditPoints="1"/>
          </p:cNvSpPr>
          <p:nvPr/>
        </p:nvSpPr>
        <p:spPr bwMode="gray">
          <a:xfrm>
            <a:off x="6629401" y="2307471"/>
            <a:ext cx="1783849" cy="1588439"/>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rgbClr val="E6CBA4"/>
          </a:solidFill>
          <a:ln>
            <a:noFill/>
          </a:ln>
        </p:spPr>
        <p:txBody>
          <a:bodyPr vert="horz" wrap="square" lIns="91440" tIns="45720" rIns="91440" bIns="45720" numCol="1" anchor="ctr" anchorCtr="0" compatLnSpc="1">
            <a:prstTxWarp prst="textNoShape">
              <a:avLst/>
            </a:prstTxWarp>
          </a:bodyPr>
          <a:lstStyle/>
          <a:p>
            <a:pPr algn="ctr"/>
            <a:r>
              <a:rPr lang="de-DE" sz="2400" dirty="0">
                <a:ln>
                  <a:solidFill>
                    <a:schemeClr val="tx1"/>
                  </a:solidFill>
                </a:ln>
                <a:latin typeface="Arial" pitchFamily="34" charset="0"/>
                <a:cs typeface="Arial" pitchFamily="34" charset="0"/>
              </a:rPr>
              <a:t>Strategic / Annual Plan &amp; BPRs</a:t>
            </a:r>
          </a:p>
        </p:txBody>
      </p:sp>
      <p:pic>
        <p:nvPicPr>
          <p:cNvPr id="71" name="Picture 2"/>
          <p:cNvPicPr>
            <a:picLocks noChangeAspect="1" noChangeArrowheads="1"/>
          </p:cNvPicPr>
          <p:nvPr/>
        </p:nvPicPr>
        <p:blipFill>
          <a:blip r:embed="rId6" cstate="print"/>
          <a:srcRect/>
          <a:stretch>
            <a:fillRect/>
          </a:stretch>
        </p:blipFill>
        <p:spPr bwMode="auto">
          <a:xfrm>
            <a:off x="4025054" y="5431781"/>
            <a:ext cx="2526970" cy="1070751"/>
          </a:xfrm>
          <a:prstGeom prst="rect">
            <a:avLst/>
          </a:prstGeom>
          <a:noFill/>
          <a:ln w="9525" algn="ctr">
            <a:noFill/>
            <a:miter lim="800000"/>
            <a:headEnd/>
            <a:tailEnd/>
          </a:ln>
        </p:spPr>
      </p:pic>
      <p:sp>
        <p:nvSpPr>
          <p:cNvPr id="79" name="Freeform 15"/>
          <p:cNvSpPr>
            <a:spLocks noEditPoints="1"/>
          </p:cNvSpPr>
          <p:nvPr/>
        </p:nvSpPr>
        <p:spPr bwMode="gray">
          <a:xfrm>
            <a:off x="8438404" y="2560318"/>
            <a:ext cx="400797" cy="155645"/>
          </a:xfrm>
          <a:custGeom>
            <a:avLst/>
            <a:gdLst>
              <a:gd name="T0" fmla="*/ 111 w 181"/>
              <a:gd name="T1" fmla="*/ 15 h 49"/>
              <a:gd name="T2" fmla="*/ 149 w 181"/>
              <a:gd name="T3" fmla="*/ 7 h 49"/>
              <a:gd name="T4" fmla="*/ 153 w 181"/>
              <a:gd name="T5" fmla="*/ 46 h 49"/>
              <a:gd name="T6" fmla="*/ 171 w 181"/>
              <a:gd name="T7" fmla="*/ 35 h 49"/>
              <a:gd name="T8" fmla="*/ 181 w 181"/>
              <a:gd name="T9" fmla="*/ 25 h 49"/>
              <a:gd name="T10" fmla="*/ 178 w 181"/>
              <a:gd name="T11" fmla="*/ 30 h 49"/>
              <a:gd name="T12" fmla="*/ 174 w 181"/>
              <a:gd name="T13" fmla="*/ 30 h 49"/>
              <a:gd name="T14" fmla="*/ 170 w 181"/>
              <a:gd name="T15" fmla="*/ 34 h 49"/>
              <a:gd name="T16" fmla="*/ 165 w 181"/>
              <a:gd name="T17" fmla="*/ 38 h 49"/>
              <a:gd name="T18" fmla="*/ 155 w 181"/>
              <a:gd name="T19" fmla="*/ 45 h 49"/>
              <a:gd name="T20" fmla="*/ 141 w 181"/>
              <a:gd name="T21" fmla="*/ 42 h 49"/>
              <a:gd name="T22" fmla="*/ 79 w 181"/>
              <a:gd name="T23" fmla="*/ 34 h 49"/>
              <a:gd name="T24" fmla="*/ 66 w 181"/>
              <a:gd name="T25" fmla="*/ 35 h 49"/>
              <a:gd name="T26" fmla="*/ 7 w 181"/>
              <a:gd name="T27" fmla="*/ 32 h 49"/>
              <a:gd name="T28" fmla="*/ 0 w 181"/>
              <a:gd name="T29" fmla="*/ 22 h 49"/>
              <a:gd name="T30" fmla="*/ 18 w 181"/>
              <a:gd name="T31" fmla="*/ 20 h 49"/>
              <a:gd name="T32" fmla="*/ 24 w 181"/>
              <a:gd name="T33" fmla="*/ 19 h 49"/>
              <a:gd name="T34" fmla="*/ 26 w 181"/>
              <a:gd name="T35" fmla="*/ 21 h 49"/>
              <a:gd name="T36" fmla="*/ 44 w 181"/>
              <a:gd name="T37" fmla="*/ 20 h 49"/>
              <a:gd name="T38" fmla="*/ 61 w 181"/>
              <a:gd name="T39" fmla="*/ 17 h 49"/>
              <a:gd name="T40" fmla="*/ 74 w 181"/>
              <a:gd name="T41" fmla="*/ 18 h 49"/>
              <a:gd name="T42" fmla="*/ 101 w 181"/>
              <a:gd name="T43" fmla="*/ 15 h 49"/>
              <a:gd name="T44" fmla="*/ 114 w 181"/>
              <a:gd name="T45" fmla="*/ 15 h 49"/>
              <a:gd name="T46" fmla="*/ 128 w 181"/>
              <a:gd name="T47" fmla="*/ 14 h 49"/>
              <a:gd name="T48" fmla="*/ 146 w 181"/>
              <a:gd name="T49" fmla="*/ 10 h 49"/>
              <a:gd name="T50" fmla="*/ 150 w 181"/>
              <a:gd name="T51" fmla="*/ 10 h 49"/>
              <a:gd name="T52" fmla="*/ 152 w 181"/>
              <a:gd name="T53" fmla="*/ 9 h 49"/>
              <a:gd name="T54" fmla="*/ 153 w 181"/>
              <a:gd name="T55" fmla="*/ 11 h 49"/>
              <a:gd name="T56" fmla="*/ 157 w 181"/>
              <a:gd name="T57" fmla="*/ 12 h 49"/>
              <a:gd name="T58" fmla="*/ 164 w 181"/>
              <a:gd name="T59" fmla="*/ 15 h 49"/>
              <a:gd name="T60" fmla="*/ 167 w 181"/>
              <a:gd name="T61" fmla="*/ 14 h 49"/>
              <a:gd name="T62" fmla="*/ 170 w 181"/>
              <a:gd name="T63" fmla="*/ 16 h 49"/>
              <a:gd name="T64" fmla="*/ 172 w 181"/>
              <a:gd name="T65" fmla="*/ 16 h 49"/>
              <a:gd name="T66" fmla="*/ 178 w 181"/>
              <a:gd name="T67" fmla="*/ 18 h 49"/>
              <a:gd name="T68" fmla="*/ 181 w 181"/>
              <a:gd name="T69" fmla="*/ 23 h 49"/>
              <a:gd name="T70" fmla="*/ 181 w 181"/>
              <a:gd name="T71" fmla="*/ 25 h 49"/>
              <a:gd name="T72" fmla="*/ 17 w 181"/>
              <a:gd name="T73" fmla="*/ 22 h 49"/>
              <a:gd name="T74" fmla="*/ 22 w 181"/>
              <a:gd name="T75" fmla="*/ 25 h 49"/>
              <a:gd name="T76" fmla="*/ 25 w 181"/>
              <a:gd name="T77" fmla="*/ 25 h 49"/>
              <a:gd name="T78" fmla="*/ 35 w 181"/>
              <a:gd name="T79" fmla="*/ 25 h 49"/>
              <a:gd name="T80" fmla="*/ 38 w 181"/>
              <a:gd name="T81" fmla="*/ 26 h 49"/>
              <a:gd name="T82" fmla="*/ 47 w 181"/>
              <a:gd name="T83" fmla="*/ 28 h 49"/>
              <a:gd name="T84" fmla="*/ 45 w 181"/>
              <a:gd name="T85" fmla="*/ 25 h 49"/>
              <a:gd name="T86" fmla="*/ 46 w 181"/>
              <a:gd name="T87" fmla="*/ 26 h 49"/>
              <a:gd name="T88" fmla="*/ 144 w 181"/>
              <a:gd name="T89" fmla="*/ 20 h 49"/>
              <a:gd name="T90" fmla="*/ 148 w 181"/>
              <a:gd name="T91" fmla="*/ 35 h 49"/>
              <a:gd name="T92" fmla="*/ 148 w 181"/>
              <a:gd name="T93" fmla="*/ 36 h 49"/>
              <a:gd name="T94" fmla="*/ 150 w 181"/>
              <a:gd name="T95" fmla="*/ 13 h 49"/>
              <a:gd name="T96" fmla="*/ 149 w 181"/>
              <a:gd name="T97" fmla="*/ 40 h 49"/>
              <a:gd name="T98" fmla="*/ 151 w 181"/>
              <a:gd name="T99" fmla="*/ 10 h 49"/>
              <a:gd name="T100" fmla="*/ 151 w 181"/>
              <a:gd name="T101" fmla="*/ 40 h 49"/>
              <a:gd name="T102" fmla="*/ 152 w 181"/>
              <a:gd name="T103" fmla="*/ 39 h 49"/>
              <a:gd name="T104" fmla="*/ 158 w 181"/>
              <a:gd name="T105" fmla="*/ 36 h 49"/>
              <a:gd name="T106" fmla="*/ 158 w 181"/>
              <a:gd name="T107" fmla="*/ 33 h 49"/>
              <a:gd name="T108" fmla="*/ 152 w 181"/>
              <a:gd name="T10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49">
                <a:moveTo>
                  <a:pt x="10" y="20"/>
                </a:moveTo>
                <a:cubicBezTo>
                  <a:pt x="10" y="20"/>
                  <a:pt x="11" y="19"/>
                  <a:pt x="11" y="20"/>
                </a:cubicBezTo>
                <a:cubicBezTo>
                  <a:pt x="10" y="20"/>
                  <a:pt x="12" y="21"/>
                  <a:pt x="10" y="20"/>
                </a:cubicBezTo>
                <a:close/>
                <a:moveTo>
                  <a:pt x="112" y="15"/>
                </a:moveTo>
                <a:cubicBezTo>
                  <a:pt x="111" y="15"/>
                  <a:pt x="111" y="15"/>
                  <a:pt x="111" y="15"/>
                </a:cubicBezTo>
                <a:cubicBezTo>
                  <a:pt x="112" y="15"/>
                  <a:pt x="112" y="15"/>
                  <a:pt x="112" y="15"/>
                </a:cubicBezTo>
                <a:close/>
                <a:moveTo>
                  <a:pt x="13" y="20"/>
                </a:moveTo>
                <a:cubicBezTo>
                  <a:pt x="12" y="20"/>
                  <a:pt x="13" y="21"/>
                  <a:pt x="13" y="22"/>
                </a:cubicBezTo>
                <a:cubicBezTo>
                  <a:pt x="14" y="21"/>
                  <a:pt x="13" y="20"/>
                  <a:pt x="13" y="20"/>
                </a:cubicBezTo>
                <a:close/>
                <a:moveTo>
                  <a:pt x="149" y="7"/>
                </a:moveTo>
                <a:cubicBezTo>
                  <a:pt x="149" y="8"/>
                  <a:pt x="149" y="7"/>
                  <a:pt x="150" y="7"/>
                </a:cubicBezTo>
                <a:cubicBezTo>
                  <a:pt x="150" y="6"/>
                  <a:pt x="150" y="6"/>
                  <a:pt x="149" y="7"/>
                </a:cubicBezTo>
                <a:close/>
                <a:moveTo>
                  <a:pt x="153" y="45"/>
                </a:moveTo>
                <a:cubicBezTo>
                  <a:pt x="153" y="45"/>
                  <a:pt x="153" y="45"/>
                  <a:pt x="153" y="45"/>
                </a:cubicBezTo>
                <a:cubicBezTo>
                  <a:pt x="153" y="45"/>
                  <a:pt x="153" y="45"/>
                  <a:pt x="153" y="46"/>
                </a:cubicBezTo>
                <a:lnTo>
                  <a:pt x="153" y="45"/>
                </a:lnTo>
                <a:close/>
                <a:moveTo>
                  <a:pt x="171" y="35"/>
                </a:moveTo>
                <a:cubicBezTo>
                  <a:pt x="171" y="35"/>
                  <a:pt x="171" y="35"/>
                  <a:pt x="170" y="35"/>
                </a:cubicBezTo>
                <a:cubicBezTo>
                  <a:pt x="170" y="35"/>
                  <a:pt x="170" y="35"/>
                  <a:pt x="170" y="35"/>
                </a:cubicBezTo>
                <a:lnTo>
                  <a:pt x="171" y="35"/>
                </a:lnTo>
                <a:close/>
                <a:moveTo>
                  <a:pt x="181" y="25"/>
                </a:moveTo>
                <a:cubicBezTo>
                  <a:pt x="181" y="25"/>
                  <a:pt x="181" y="25"/>
                  <a:pt x="181" y="25"/>
                </a:cubicBezTo>
                <a:cubicBezTo>
                  <a:pt x="181" y="25"/>
                  <a:pt x="181" y="25"/>
                  <a:pt x="181" y="25"/>
                </a:cubicBezTo>
                <a:close/>
                <a:moveTo>
                  <a:pt x="181" y="25"/>
                </a:moveTo>
                <a:cubicBezTo>
                  <a:pt x="181" y="25"/>
                  <a:pt x="181" y="25"/>
                  <a:pt x="181" y="25"/>
                </a:cubicBezTo>
                <a:cubicBezTo>
                  <a:pt x="180" y="25"/>
                  <a:pt x="179" y="26"/>
                  <a:pt x="178" y="27"/>
                </a:cubicBezTo>
                <a:cubicBezTo>
                  <a:pt x="178" y="28"/>
                  <a:pt x="178" y="29"/>
                  <a:pt x="178" y="29"/>
                </a:cubicBezTo>
                <a:cubicBezTo>
                  <a:pt x="178" y="29"/>
                  <a:pt x="178" y="29"/>
                  <a:pt x="178" y="29"/>
                </a:cubicBezTo>
                <a:cubicBezTo>
                  <a:pt x="178" y="29"/>
                  <a:pt x="178" y="29"/>
                  <a:pt x="178" y="29"/>
                </a:cubicBezTo>
                <a:cubicBezTo>
                  <a:pt x="178" y="30"/>
                  <a:pt x="178" y="30"/>
                  <a:pt x="178" y="30"/>
                </a:cubicBezTo>
                <a:cubicBezTo>
                  <a:pt x="178" y="30"/>
                  <a:pt x="178" y="30"/>
                  <a:pt x="178" y="30"/>
                </a:cubicBezTo>
                <a:cubicBezTo>
                  <a:pt x="177" y="30"/>
                  <a:pt x="177" y="30"/>
                  <a:pt x="177" y="30"/>
                </a:cubicBezTo>
                <a:cubicBezTo>
                  <a:pt x="176" y="31"/>
                  <a:pt x="176" y="31"/>
                  <a:pt x="176" y="31"/>
                </a:cubicBezTo>
                <a:cubicBezTo>
                  <a:pt x="176" y="31"/>
                  <a:pt x="175" y="31"/>
                  <a:pt x="174" y="32"/>
                </a:cubicBezTo>
                <a:cubicBezTo>
                  <a:pt x="174" y="30"/>
                  <a:pt x="174" y="30"/>
                  <a:pt x="174" y="30"/>
                </a:cubicBezTo>
                <a:cubicBezTo>
                  <a:pt x="173" y="30"/>
                  <a:pt x="173" y="31"/>
                  <a:pt x="174" y="32"/>
                </a:cubicBezTo>
                <a:cubicBezTo>
                  <a:pt x="173" y="32"/>
                  <a:pt x="173" y="34"/>
                  <a:pt x="172" y="33"/>
                </a:cubicBezTo>
                <a:cubicBezTo>
                  <a:pt x="172" y="32"/>
                  <a:pt x="172" y="34"/>
                  <a:pt x="172" y="34"/>
                </a:cubicBezTo>
                <a:cubicBezTo>
                  <a:pt x="171" y="34"/>
                  <a:pt x="171" y="34"/>
                  <a:pt x="170" y="35"/>
                </a:cubicBezTo>
                <a:cubicBezTo>
                  <a:pt x="170" y="34"/>
                  <a:pt x="170" y="34"/>
                  <a:pt x="170" y="34"/>
                </a:cubicBezTo>
                <a:cubicBezTo>
                  <a:pt x="170" y="34"/>
                  <a:pt x="169" y="34"/>
                  <a:pt x="170" y="36"/>
                </a:cubicBezTo>
                <a:cubicBezTo>
                  <a:pt x="169" y="35"/>
                  <a:pt x="169" y="38"/>
                  <a:pt x="167" y="36"/>
                </a:cubicBezTo>
                <a:cubicBezTo>
                  <a:pt x="168" y="37"/>
                  <a:pt x="167" y="37"/>
                  <a:pt x="168" y="38"/>
                </a:cubicBezTo>
                <a:cubicBezTo>
                  <a:pt x="167" y="38"/>
                  <a:pt x="166" y="37"/>
                  <a:pt x="166" y="39"/>
                </a:cubicBezTo>
                <a:cubicBezTo>
                  <a:pt x="165" y="38"/>
                  <a:pt x="165" y="38"/>
                  <a:pt x="165" y="38"/>
                </a:cubicBezTo>
                <a:cubicBezTo>
                  <a:pt x="165" y="38"/>
                  <a:pt x="165" y="38"/>
                  <a:pt x="165" y="39"/>
                </a:cubicBezTo>
                <a:cubicBezTo>
                  <a:pt x="165" y="40"/>
                  <a:pt x="163" y="39"/>
                  <a:pt x="162" y="40"/>
                </a:cubicBezTo>
                <a:cubicBezTo>
                  <a:pt x="161" y="42"/>
                  <a:pt x="159" y="42"/>
                  <a:pt x="157" y="44"/>
                </a:cubicBezTo>
                <a:cubicBezTo>
                  <a:pt x="157" y="43"/>
                  <a:pt x="157" y="43"/>
                  <a:pt x="157" y="43"/>
                </a:cubicBezTo>
                <a:cubicBezTo>
                  <a:pt x="157" y="45"/>
                  <a:pt x="155" y="42"/>
                  <a:pt x="155" y="45"/>
                </a:cubicBezTo>
                <a:cubicBezTo>
                  <a:pt x="155" y="45"/>
                  <a:pt x="155" y="45"/>
                  <a:pt x="154" y="44"/>
                </a:cubicBezTo>
                <a:cubicBezTo>
                  <a:pt x="155" y="45"/>
                  <a:pt x="153" y="44"/>
                  <a:pt x="153" y="45"/>
                </a:cubicBezTo>
                <a:cubicBezTo>
                  <a:pt x="153" y="44"/>
                  <a:pt x="149" y="49"/>
                  <a:pt x="143" y="45"/>
                </a:cubicBezTo>
                <a:cubicBezTo>
                  <a:pt x="144" y="45"/>
                  <a:pt x="145" y="45"/>
                  <a:pt x="145" y="45"/>
                </a:cubicBezTo>
                <a:cubicBezTo>
                  <a:pt x="143" y="43"/>
                  <a:pt x="140" y="43"/>
                  <a:pt x="141" y="42"/>
                </a:cubicBezTo>
                <a:cubicBezTo>
                  <a:pt x="141" y="41"/>
                  <a:pt x="140" y="42"/>
                  <a:pt x="140" y="42"/>
                </a:cubicBezTo>
                <a:cubicBezTo>
                  <a:pt x="139" y="40"/>
                  <a:pt x="140" y="36"/>
                  <a:pt x="141" y="34"/>
                </a:cubicBezTo>
                <a:cubicBezTo>
                  <a:pt x="132" y="34"/>
                  <a:pt x="123" y="35"/>
                  <a:pt x="114" y="35"/>
                </a:cubicBezTo>
                <a:cubicBezTo>
                  <a:pt x="104" y="35"/>
                  <a:pt x="95" y="36"/>
                  <a:pt x="85" y="35"/>
                </a:cubicBezTo>
                <a:cubicBezTo>
                  <a:pt x="82" y="33"/>
                  <a:pt x="82" y="33"/>
                  <a:pt x="79" y="34"/>
                </a:cubicBezTo>
                <a:cubicBezTo>
                  <a:pt x="80" y="33"/>
                  <a:pt x="80" y="33"/>
                  <a:pt x="79" y="33"/>
                </a:cubicBezTo>
                <a:cubicBezTo>
                  <a:pt x="79" y="35"/>
                  <a:pt x="78" y="33"/>
                  <a:pt x="77" y="35"/>
                </a:cubicBezTo>
                <a:cubicBezTo>
                  <a:pt x="74" y="34"/>
                  <a:pt x="70" y="35"/>
                  <a:pt x="66" y="35"/>
                </a:cubicBezTo>
                <a:cubicBezTo>
                  <a:pt x="67" y="35"/>
                  <a:pt x="67" y="33"/>
                  <a:pt x="67" y="34"/>
                </a:cubicBezTo>
                <a:cubicBezTo>
                  <a:pt x="66" y="35"/>
                  <a:pt x="66" y="35"/>
                  <a:pt x="66" y="35"/>
                </a:cubicBezTo>
                <a:cubicBezTo>
                  <a:pt x="66" y="34"/>
                  <a:pt x="66" y="34"/>
                  <a:pt x="66" y="34"/>
                </a:cubicBezTo>
                <a:cubicBezTo>
                  <a:pt x="65" y="34"/>
                  <a:pt x="65" y="35"/>
                  <a:pt x="65" y="36"/>
                </a:cubicBezTo>
                <a:cubicBezTo>
                  <a:pt x="55" y="37"/>
                  <a:pt x="46" y="34"/>
                  <a:pt x="36" y="34"/>
                </a:cubicBezTo>
                <a:cubicBezTo>
                  <a:pt x="34" y="34"/>
                  <a:pt x="31" y="34"/>
                  <a:pt x="29" y="34"/>
                </a:cubicBezTo>
                <a:cubicBezTo>
                  <a:pt x="21" y="32"/>
                  <a:pt x="15" y="31"/>
                  <a:pt x="7" y="32"/>
                </a:cubicBezTo>
                <a:cubicBezTo>
                  <a:pt x="7" y="32"/>
                  <a:pt x="8" y="28"/>
                  <a:pt x="11" y="27"/>
                </a:cubicBezTo>
                <a:cubicBezTo>
                  <a:pt x="14" y="24"/>
                  <a:pt x="18" y="26"/>
                  <a:pt x="22" y="26"/>
                </a:cubicBezTo>
                <a:cubicBezTo>
                  <a:pt x="22" y="25"/>
                  <a:pt x="22" y="25"/>
                  <a:pt x="22" y="25"/>
                </a:cubicBezTo>
                <a:cubicBezTo>
                  <a:pt x="0" y="25"/>
                  <a:pt x="0" y="25"/>
                  <a:pt x="0" y="25"/>
                </a:cubicBezTo>
                <a:cubicBezTo>
                  <a:pt x="0" y="22"/>
                  <a:pt x="0" y="22"/>
                  <a:pt x="0" y="22"/>
                </a:cubicBezTo>
                <a:cubicBezTo>
                  <a:pt x="14" y="22"/>
                  <a:pt x="14" y="22"/>
                  <a:pt x="14" y="22"/>
                </a:cubicBezTo>
                <a:cubicBezTo>
                  <a:pt x="16" y="20"/>
                  <a:pt x="16" y="20"/>
                  <a:pt x="16" y="20"/>
                </a:cubicBezTo>
                <a:cubicBezTo>
                  <a:pt x="16" y="21"/>
                  <a:pt x="15" y="22"/>
                  <a:pt x="16" y="22"/>
                </a:cubicBezTo>
                <a:cubicBezTo>
                  <a:pt x="17" y="22"/>
                  <a:pt x="17" y="22"/>
                  <a:pt x="17" y="22"/>
                </a:cubicBezTo>
                <a:cubicBezTo>
                  <a:pt x="17" y="21"/>
                  <a:pt x="17" y="21"/>
                  <a:pt x="18" y="20"/>
                </a:cubicBezTo>
                <a:cubicBezTo>
                  <a:pt x="17" y="21"/>
                  <a:pt x="17" y="20"/>
                  <a:pt x="17" y="20"/>
                </a:cubicBezTo>
                <a:cubicBezTo>
                  <a:pt x="17" y="20"/>
                  <a:pt x="18" y="20"/>
                  <a:pt x="19" y="20"/>
                </a:cubicBezTo>
                <a:cubicBezTo>
                  <a:pt x="18" y="20"/>
                  <a:pt x="19" y="21"/>
                  <a:pt x="19" y="21"/>
                </a:cubicBezTo>
                <a:cubicBezTo>
                  <a:pt x="19" y="20"/>
                  <a:pt x="20" y="19"/>
                  <a:pt x="21" y="20"/>
                </a:cubicBezTo>
                <a:cubicBezTo>
                  <a:pt x="22" y="21"/>
                  <a:pt x="23" y="19"/>
                  <a:pt x="24" y="19"/>
                </a:cubicBezTo>
                <a:cubicBezTo>
                  <a:pt x="24" y="20"/>
                  <a:pt x="23" y="22"/>
                  <a:pt x="22" y="22"/>
                </a:cubicBezTo>
                <a:cubicBezTo>
                  <a:pt x="23" y="23"/>
                  <a:pt x="23" y="22"/>
                  <a:pt x="24" y="22"/>
                </a:cubicBezTo>
                <a:cubicBezTo>
                  <a:pt x="24" y="22"/>
                  <a:pt x="24" y="22"/>
                  <a:pt x="24" y="22"/>
                </a:cubicBezTo>
                <a:cubicBezTo>
                  <a:pt x="25" y="21"/>
                  <a:pt x="25" y="20"/>
                  <a:pt x="26" y="20"/>
                </a:cubicBezTo>
                <a:cubicBezTo>
                  <a:pt x="26" y="21"/>
                  <a:pt x="26" y="21"/>
                  <a:pt x="26" y="21"/>
                </a:cubicBezTo>
                <a:cubicBezTo>
                  <a:pt x="27" y="20"/>
                  <a:pt x="27" y="19"/>
                  <a:pt x="28" y="19"/>
                </a:cubicBezTo>
                <a:cubicBezTo>
                  <a:pt x="30" y="19"/>
                  <a:pt x="32" y="19"/>
                  <a:pt x="34" y="19"/>
                </a:cubicBezTo>
                <a:cubicBezTo>
                  <a:pt x="34" y="20"/>
                  <a:pt x="34" y="20"/>
                  <a:pt x="34" y="20"/>
                </a:cubicBezTo>
                <a:cubicBezTo>
                  <a:pt x="35" y="18"/>
                  <a:pt x="37" y="20"/>
                  <a:pt x="38" y="19"/>
                </a:cubicBezTo>
                <a:cubicBezTo>
                  <a:pt x="40" y="20"/>
                  <a:pt x="42" y="18"/>
                  <a:pt x="44" y="20"/>
                </a:cubicBezTo>
                <a:cubicBezTo>
                  <a:pt x="47" y="19"/>
                  <a:pt x="50" y="18"/>
                  <a:pt x="54" y="18"/>
                </a:cubicBezTo>
                <a:cubicBezTo>
                  <a:pt x="53" y="20"/>
                  <a:pt x="53" y="20"/>
                  <a:pt x="53" y="20"/>
                </a:cubicBezTo>
                <a:cubicBezTo>
                  <a:pt x="54" y="19"/>
                  <a:pt x="54" y="21"/>
                  <a:pt x="54" y="20"/>
                </a:cubicBezTo>
                <a:cubicBezTo>
                  <a:pt x="54" y="19"/>
                  <a:pt x="55" y="19"/>
                  <a:pt x="56" y="18"/>
                </a:cubicBezTo>
                <a:cubicBezTo>
                  <a:pt x="57" y="19"/>
                  <a:pt x="60" y="18"/>
                  <a:pt x="61" y="17"/>
                </a:cubicBezTo>
                <a:cubicBezTo>
                  <a:pt x="61" y="18"/>
                  <a:pt x="61" y="18"/>
                  <a:pt x="61" y="18"/>
                </a:cubicBezTo>
                <a:cubicBezTo>
                  <a:pt x="63" y="16"/>
                  <a:pt x="64" y="18"/>
                  <a:pt x="66" y="18"/>
                </a:cubicBezTo>
                <a:cubicBezTo>
                  <a:pt x="66" y="18"/>
                  <a:pt x="67" y="19"/>
                  <a:pt x="67" y="19"/>
                </a:cubicBezTo>
                <a:cubicBezTo>
                  <a:pt x="68" y="18"/>
                  <a:pt x="69" y="18"/>
                  <a:pt x="70" y="17"/>
                </a:cubicBezTo>
                <a:cubicBezTo>
                  <a:pt x="71" y="17"/>
                  <a:pt x="73" y="17"/>
                  <a:pt x="74" y="18"/>
                </a:cubicBezTo>
                <a:cubicBezTo>
                  <a:pt x="78" y="16"/>
                  <a:pt x="82" y="17"/>
                  <a:pt x="86" y="16"/>
                </a:cubicBezTo>
                <a:cubicBezTo>
                  <a:pt x="87" y="17"/>
                  <a:pt x="87" y="17"/>
                  <a:pt x="87" y="17"/>
                </a:cubicBezTo>
                <a:cubicBezTo>
                  <a:pt x="91" y="14"/>
                  <a:pt x="96" y="17"/>
                  <a:pt x="99" y="15"/>
                </a:cubicBezTo>
                <a:cubicBezTo>
                  <a:pt x="99" y="17"/>
                  <a:pt x="99" y="17"/>
                  <a:pt x="99" y="17"/>
                </a:cubicBezTo>
                <a:cubicBezTo>
                  <a:pt x="100" y="18"/>
                  <a:pt x="101" y="17"/>
                  <a:pt x="101" y="15"/>
                </a:cubicBezTo>
                <a:cubicBezTo>
                  <a:pt x="102" y="16"/>
                  <a:pt x="104" y="14"/>
                  <a:pt x="105" y="16"/>
                </a:cubicBezTo>
                <a:cubicBezTo>
                  <a:pt x="106" y="16"/>
                  <a:pt x="106" y="15"/>
                  <a:pt x="107" y="15"/>
                </a:cubicBezTo>
                <a:cubicBezTo>
                  <a:pt x="109" y="16"/>
                  <a:pt x="110" y="15"/>
                  <a:pt x="111" y="15"/>
                </a:cubicBezTo>
                <a:cubicBezTo>
                  <a:pt x="111" y="16"/>
                  <a:pt x="111" y="16"/>
                  <a:pt x="112" y="16"/>
                </a:cubicBezTo>
                <a:cubicBezTo>
                  <a:pt x="113" y="16"/>
                  <a:pt x="115" y="17"/>
                  <a:pt x="114" y="15"/>
                </a:cubicBezTo>
                <a:cubicBezTo>
                  <a:pt x="116" y="16"/>
                  <a:pt x="119" y="13"/>
                  <a:pt x="121" y="15"/>
                </a:cubicBezTo>
                <a:cubicBezTo>
                  <a:pt x="121" y="15"/>
                  <a:pt x="122" y="15"/>
                  <a:pt x="122" y="14"/>
                </a:cubicBezTo>
                <a:cubicBezTo>
                  <a:pt x="124" y="14"/>
                  <a:pt x="126" y="15"/>
                  <a:pt x="128" y="14"/>
                </a:cubicBezTo>
                <a:cubicBezTo>
                  <a:pt x="128" y="15"/>
                  <a:pt x="127" y="15"/>
                  <a:pt x="128" y="15"/>
                </a:cubicBezTo>
                <a:cubicBezTo>
                  <a:pt x="128" y="15"/>
                  <a:pt x="128" y="15"/>
                  <a:pt x="128" y="14"/>
                </a:cubicBezTo>
                <a:cubicBezTo>
                  <a:pt x="132" y="13"/>
                  <a:pt x="135" y="15"/>
                  <a:pt x="138" y="15"/>
                </a:cubicBezTo>
                <a:cubicBezTo>
                  <a:pt x="139" y="15"/>
                  <a:pt x="140" y="15"/>
                  <a:pt x="141" y="15"/>
                </a:cubicBezTo>
                <a:cubicBezTo>
                  <a:pt x="137" y="9"/>
                  <a:pt x="143" y="0"/>
                  <a:pt x="152" y="3"/>
                </a:cubicBezTo>
                <a:cubicBezTo>
                  <a:pt x="152" y="3"/>
                  <a:pt x="147" y="5"/>
                  <a:pt x="146" y="8"/>
                </a:cubicBezTo>
                <a:cubicBezTo>
                  <a:pt x="146" y="9"/>
                  <a:pt x="146" y="10"/>
                  <a:pt x="146" y="10"/>
                </a:cubicBezTo>
                <a:cubicBezTo>
                  <a:pt x="146" y="10"/>
                  <a:pt x="146" y="10"/>
                  <a:pt x="146" y="9"/>
                </a:cubicBezTo>
                <a:cubicBezTo>
                  <a:pt x="147" y="9"/>
                  <a:pt x="148" y="8"/>
                  <a:pt x="148" y="9"/>
                </a:cubicBezTo>
                <a:cubicBezTo>
                  <a:pt x="150" y="9"/>
                  <a:pt x="150" y="9"/>
                  <a:pt x="150" y="9"/>
                </a:cubicBezTo>
                <a:cubicBezTo>
                  <a:pt x="151" y="8"/>
                  <a:pt x="151" y="8"/>
                  <a:pt x="151" y="8"/>
                </a:cubicBezTo>
                <a:cubicBezTo>
                  <a:pt x="151" y="9"/>
                  <a:pt x="150" y="9"/>
                  <a:pt x="150" y="10"/>
                </a:cubicBezTo>
                <a:cubicBezTo>
                  <a:pt x="150" y="10"/>
                  <a:pt x="150" y="10"/>
                  <a:pt x="150" y="10"/>
                </a:cubicBezTo>
                <a:cubicBezTo>
                  <a:pt x="151" y="9"/>
                  <a:pt x="151" y="9"/>
                  <a:pt x="152" y="8"/>
                </a:cubicBezTo>
                <a:cubicBezTo>
                  <a:pt x="152" y="8"/>
                  <a:pt x="152" y="8"/>
                  <a:pt x="152" y="8"/>
                </a:cubicBezTo>
                <a:cubicBezTo>
                  <a:pt x="152" y="8"/>
                  <a:pt x="152" y="8"/>
                  <a:pt x="153" y="8"/>
                </a:cubicBezTo>
                <a:cubicBezTo>
                  <a:pt x="152" y="8"/>
                  <a:pt x="152" y="9"/>
                  <a:pt x="152" y="9"/>
                </a:cubicBezTo>
                <a:cubicBezTo>
                  <a:pt x="153" y="8"/>
                  <a:pt x="153" y="8"/>
                  <a:pt x="153" y="8"/>
                </a:cubicBezTo>
                <a:cubicBezTo>
                  <a:pt x="153" y="10"/>
                  <a:pt x="154" y="8"/>
                  <a:pt x="155" y="9"/>
                </a:cubicBezTo>
                <a:cubicBezTo>
                  <a:pt x="154" y="10"/>
                  <a:pt x="153" y="10"/>
                  <a:pt x="153" y="11"/>
                </a:cubicBezTo>
                <a:cubicBezTo>
                  <a:pt x="152" y="11"/>
                  <a:pt x="153" y="11"/>
                  <a:pt x="153" y="11"/>
                </a:cubicBezTo>
                <a:cubicBezTo>
                  <a:pt x="153" y="11"/>
                  <a:pt x="153" y="11"/>
                  <a:pt x="153" y="11"/>
                </a:cubicBezTo>
                <a:cubicBezTo>
                  <a:pt x="154" y="11"/>
                  <a:pt x="154" y="9"/>
                  <a:pt x="155" y="9"/>
                </a:cubicBezTo>
                <a:cubicBezTo>
                  <a:pt x="154" y="10"/>
                  <a:pt x="154" y="10"/>
                  <a:pt x="154" y="10"/>
                </a:cubicBezTo>
                <a:cubicBezTo>
                  <a:pt x="155" y="10"/>
                  <a:pt x="156" y="9"/>
                  <a:pt x="156" y="9"/>
                </a:cubicBezTo>
                <a:cubicBezTo>
                  <a:pt x="156" y="10"/>
                  <a:pt x="157" y="10"/>
                  <a:pt x="158" y="11"/>
                </a:cubicBezTo>
                <a:cubicBezTo>
                  <a:pt x="157" y="12"/>
                  <a:pt x="157" y="12"/>
                  <a:pt x="157" y="12"/>
                </a:cubicBezTo>
                <a:cubicBezTo>
                  <a:pt x="159" y="10"/>
                  <a:pt x="159" y="11"/>
                  <a:pt x="159" y="11"/>
                </a:cubicBezTo>
                <a:cubicBezTo>
                  <a:pt x="160" y="12"/>
                  <a:pt x="161" y="11"/>
                  <a:pt x="161" y="13"/>
                </a:cubicBezTo>
                <a:cubicBezTo>
                  <a:pt x="162" y="13"/>
                  <a:pt x="164" y="13"/>
                  <a:pt x="165" y="14"/>
                </a:cubicBezTo>
                <a:cubicBezTo>
                  <a:pt x="164" y="15"/>
                  <a:pt x="164" y="15"/>
                  <a:pt x="164" y="15"/>
                </a:cubicBezTo>
                <a:cubicBezTo>
                  <a:pt x="164" y="14"/>
                  <a:pt x="164" y="15"/>
                  <a:pt x="164" y="15"/>
                </a:cubicBezTo>
                <a:cubicBezTo>
                  <a:pt x="164" y="15"/>
                  <a:pt x="164" y="15"/>
                  <a:pt x="165" y="15"/>
                </a:cubicBezTo>
                <a:cubicBezTo>
                  <a:pt x="165" y="14"/>
                  <a:pt x="165" y="14"/>
                  <a:pt x="166" y="14"/>
                </a:cubicBezTo>
                <a:cubicBezTo>
                  <a:pt x="166" y="14"/>
                  <a:pt x="166" y="14"/>
                  <a:pt x="166" y="14"/>
                </a:cubicBezTo>
                <a:cubicBezTo>
                  <a:pt x="166" y="14"/>
                  <a:pt x="166" y="14"/>
                  <a:pt x="166" y="14"/>
                </a:cubicBezTo>
                <a:cubicBezTo>
                  <a:pt x="166" y="14"/>
                  <a:pt x="166" y="14"/>
                  <a:pt x="167" y="14"/>
                </a:cubicBezTo>
                <a:cubicBezTo>
                  <a:pt x="167" y="14"/>
                  <a:pt x="168" y="14"/>
                  <a:pt x="168" y="14"/>
                </a:cubicBezTo>
                <a:cubicBezTo>
                  <a:pt x="168" y="15"/>
                  <a:pt x="168" y="15"/>
                  <a:pt x="168" y="15"/>
                </a:cubicBezTo>
                <a:cubicBezTo>
                  <a:pt x="169" y="14"/>
                  <a:pt x="169" y="14"/>
                  <a:pt x="169" y="15"/>
                </a:cubicBezTo>
                <a:cubicBezTo>
                  <a:pt x="169" y="15"/>
                  <a:pt x="170" y="15"/>
                  <a:pt x="170" y="15"/>
                </a:cubicBezTo>
                <a:cubicBezTo>
                  <a:pt x="170" y="16"/>
                  <a:pt x="170" y="16"/>
                  <a:pt x="170" y="16"/>
                </a:cubicBezTo>
                <a:cubicBezTo>
                  <a:pt x="170" y="16"/>
                  <a:pt x="171" y="16"/>
                  <a:pt x="171" y="15"/>
                </a:cubicBezTo>
                <a:cubicBezTo>
                  <a:pt x="171" y="15"/>
                  <a:pt x="171" y="16"/>
                  <a:pt x="171" y="16"/>
                </a:cubicBezTo>
                <a:cubicBezTo>
                  <a:pt x="172" y="16"/>
                  <a:pt x="172" y="16"/>
                  <a:pt x="172" y="16"/>
                </a:cubicBezTo>
                <a:cubicBezTo>
                  <a:pt x="172" y="16"/>
                  <a:pt x="172" y="16"/>
                  <a:pt x="172" y="16"/>
                </a:cubicBezTo>
                <a:cubicBezTo>
                  <a:pt x="172" y="16"/>
                  <a:pt x="172" y="16"/>
                  <a:pt x="172" y="16"/>
                </a:cubicBezTo>
                <a:cubicBezTo>
                  <a:pt x="172" y="16"/>
                  <a:pt x="172" y="16"/>
                  <a:pt x="172" y="16"/>
                </a:cubicBezTo>
                <a:cubicBezTo>
                  <a:pt x="172" y="16"/>
                  <a:pt x="172" y="16"/>
                  <a:pt x="173" y="17"/>
                </a:cubicBezTo>
                <a:cubicBezTo>
                  <a:pt x="175" y="16"/>
                  <a:pt x="175" y="18"/>
                  <a:pt x="177" y="18"/>
                </a:cubicBezTo>
                <a:cubicBezTo>
                  <a:pt x="177" y="19"/>
                  <a:pt x="177" y="19"/>
                  <a:pt x="177" y="19"/>
                </a:cubicBezTo>
                <a:cubicBezTo>
                  <a:pt x="178" y="18"/>
                  <a:pt x="178" y="18"/>
                  <a:pt x="178" y="18"/>
                </a:cubicBezTo>
                <a:cubicBezTo>
                  <a:pt x="178" y="18"/>
                  <a:pt x="178" y="18"/>
                  <a:pt x="178" y="18"/>
                </a:cubicBezTo>
                <a:cubicBezTo>
                  <a:pt x="178" y="18"/>
                  <a:pt x="178" y="18"/>
                  <a:pt x="178" y="18"/>
                </a:cubicBezTo>
                <a:cubicBezTo>
                  <a:pt x="178" y="18"/>
                  <a:pt x="178" y="18"/>
                  <a:pt x="178" y="18"/>
                </a:cubicBezTo>
                <a:cubicBezTo>
                  <a:pt x="178" y="22"/>
                  <a:pt x="178" y="12"/>
                  <a:pt x="178" y="21"/>
                </a:cubicBezTo>
                <a:cubicBezTo>
                  <a:pt x="179" y="21"/>
                  <a:pt x="180" y="22"/>
                  <a:pt x="181" y="23"/>
                </a:cubicBezTo>
                <a:cubicBezTo>
                  <a:pt x="181" y="23"/>
                  <a:pt x="181" y="23"/>
                  <a:pt x="181" y="23"/>
                </a:cubicBezTo>
                <a:cubicBezTo>
                  <a:pt x="181" y="23"/>
                  <a:pt x="181" y="23"/>
                  <a:pt x="181" y="23"/>
                </a:cubicBezTo>
                <a:cubicBezTo>
                  <a:pt x="181" y="23"/>
                  <a:pt x="181" y="23"/>
                  <a:pt x="181" y="23"/>
                </a:cubicBezTo>
                <a:cubicBezTo>
                  <a:pt x="181" y="24"/>
                  <a:pt x="181" y="24"/>
                  <a:pt x="181" y="24"/>
                </a:cubicBezTo>
                <a:cubicBezTo>
                  <a:pt x="181" y="25"/>
                  <a:pt x="181" y="25"/>
                  <a:pt x="181" y="25"/>
                </a:cubicBezTo>
                <a:cubicBezTo>
                  <a:pt x="181" y="25"/>
                  <a:pt x="181" y="25"/>
                  <a:pt x="181" y="25"/>
                </a:cubicBezTo>
                <a:close/>
                <a:moveTo>
                  <a:pt x="17" y="22"/>
                </a:moveTo>
                <a:cubicBezTo>
                  <a:pt x="17" y="22"/>
                  <a:pt x="17" y="22"/>
                  <a:pt x="17" y="22"/>
                </a:cubicBezTo>
                <a:cubicBezTo>
                  <a:pt x="17" y="22"/>
                  <a:pt x="17" y="22"/>
                  <a:pt x="17" y="22"/>
                </a:cubicBezTo>
                <a:cubicBezTo>
                  <a:pt x="17" y="22"/>
                  <a:pt x="17" y="22"/>
                  <a:pt x="17" y="22"/>
                </a:cubicBezTo>
                <a:close/>
                <a:moveTo>
                  <a:pt x="21" y="22"/>
                </a:moveTo>
                <a:cubicBezTo>
                  <a:pt x="21" y="22"/>
                  <a:pt x="21" y="22"/>
                  <a:pt x="20" y="22"/>
                </a:cubicBezTo>
                <a:lnTo>
                  <a:pt x="21" y="22"/>
                </a:lnTo>
                <a:close/>
                <a:moveTo>
                  <a:pt x="23" y="25"/>
                </a:moveTo>
                <a:cubicBezTo>
                  <a:pt x="22" y="25"/>
                  <a:pt x="22" y="25"/>
                  <a:pt x="22" y="25"/>
                </a:cubicBezTo>
                <a:cubicBezTo>
                  <a:pt x="22" y="25"/>
                  <a:pt x="22" y="26"/>
                  <a:pt x="22" y="26"/>
                </a:cubicBezTo>
                <a:cubicBezTo>
                  <a:pt x="22" y="26"/>
                  <a:pt x="23" y="25"/>
                  <a:pt x="23" y="25"/>
                </a:cubicBezTo>
                <a:close/>
                <a:moveTo>
                  <a:pt x="26" y="26"/>
                </a:moveTo>
                <a:cubicBezTo>
                  <a:pt x="26" y="26"/>
                  <a:pt x="26" y="26"/>
                  <a:pt x="26" y="25"/>
                </a:cubicBezTo>
                <a:cubicBezTo>
                  <a:pt x="25" y="25"/>
                  <a:pt x="25" y="25"/>
                  <a:pt x="25" y="25"/>
                </a:cubicBezTo>
                <a:cubicBezTo>
                  <a:pt x="25" y="26"/>
                  <a:pt x="25" y="27"/>
                  <a:pt x="26" y="26"/>
                </a:cubicBezTo>
                <a:cubicBezTo>
                  <a:pt x="26" y="26"/>
                  <a:pt x="26" y="26"/>
                  <a:pt x="26" y="26"/>
                </a:cubicBezTo>
                <a:close/>
                <a:moveTo>
                  <a:pt x="35" y="25"/>
                </a:moveTo>
                <a:cubicBezTo>
                  <a:pt x="35" y="25"/>
                  <a:pt x="35" y="25"/>
                  <a:pt x="35" y="25"/>
                </a:cubicBezTo>
                <a:cubicBezTo>
                  <a:pt x="35" y="25"/>
                  <a:pt x="35" y="25"/>
                  <a:pt x="35" y="25"/>
                </a:cubicBezTo>
                <a:close/>
                <a:moveTo>
                  <a:pt x="36" y="29"/>
                </a:moveTo>
                <a:cubicBezTo>
                  <a:pt x="36" y="29"/>
                  <a:pt x="36" y="29"/>
                  <a:pt x="35" y="30"/>
                </a:cubicBezTo>
                <a:cubicBezTo>
                  <a:pt x="36" y="29"/>
                  <a:pt x="36" y="29"/>
                  <a:pt x="36" y="29"/>
                </a:cubicBezTo>
                <a:close/>
                <a:moveTo>
                  <a:pt x="42" y="26"/>
                </a:moveTo>
                <a:cubicBezTo>
                  <a:pt x="41" y="27"/>
                  <a:pt x="40" y="26"/>
                  <a:pt x="38" y="26"/>
                </a:cubicBezTo>
                <a:cubicBezTo>
                  <a:pt x="39" y="27"/>
                  <a:pt x="40" y="27"/>
                  <a:pt x="41" y="27"/>
                </a:cubicBezTo>
                <a:cubicBezTo>
                  <a:pt x="41" y="28"/>
                  <a:pt x="41" y="28"/>
                  <a:pt x="41" y="28"/>
                </a:cubicBezTo>
                <a:cubicBezTo>
                  <a:pt x="41" y="28"/>
                  <a:pt x="42" y="28"/>
                  <a:pt x="42" y="28"/>
                </a:cubicBezTo>
                <a:cubicBezTo>
                  <a:pt x="42" y="27"/>
                  <a:pt x="42" y="26"/>
                  <a:pt x="42" y="26"/>
                </a:cubicBezTo>
                <a:close/>
                <a:moveTo>
                  <a:pt x="47" y="28"/>
                </a:moveTo>
                <a:cubicBezTo>
                  <a:pt x="47" y="28"/>
                  <a:pt x="47" y="28"/>
                  <a:pt x="47" y="28"/>
                </a:cubicBezTo>
                <a:cubicBezTo>
                  <a:pt x="47" y="28"/>
                  <a:pt x="47" y="28"/>
                  <a:pt x="47" y="28"/>
                </a:cubicBezTo>
                <a:close/>
                <a:moveTo>
                  <a:pt x="47" y="27"/>
                </a:moveTo>
                <a:cubicBezTo>
                  <a:pt x="47" y="27"/>
                  <a:pt x="46" y="26"/>
                  <a:pt x="46" y="25"/>
                </a:cubicBezTo>
                <a:cubicBezTo>
                  <a:pt x="45" y="25"/>
                  <a:pt x="45" y="25"/>
                  <a:pt x="45" y="25"/>
                </a:cubicBezTo>
                <a:cubicBezTo>
                  <a:pt x="45" y="26"/>
                  <a:pt x="45" y="26"/>
                  <a:pt x="45" y="27"/>
                </a:cubicBezTo>
                <a:cubicBezTo>
                  <a:pt x="45" y="27"/>
                  <a:pt x="44" y="27"/>
                  <a:pt x="44" y="27"/>
                </a:cubicBezTo>
                <a:cubicBezTo>
                  <a:pt x="44" y="27"/>
                  <a:pt x="44" y="27"/>
                  <a:pt x="44" y="27"/>
                </a:cubicBezTo>
                <a:cubicBezTo>
                  <a:pt x="44" y="27"/>
                  <a:pt x="44" y="27"/>
                  <a:pt x="44" y="28"/>
                </a:cubicBezTo>
                <a:cubicBezTo>
                  <a:pt x="44" y="27"/>
                  <a:pt x="46" y="27"/>
                  <a:pt x="46" y="26"/>
                </a:cubicBezTo>
                <a:cubicBezTo>
                  <a:pt x="47" y="27"/>
                  <a:pt x="47" y="27"/>
                  <a:pt x="47" y="28"/>
                </a:cubicBezTo>
                <a:cubicBezTo>
                  <a:pt x="47" y="28"/>
                  <a:pt x="47" y="27"/>
                  <a:pt x="47" y="27"/>
                </a:cubicBezTo>
                <a:close/>
                <a:moveTo>
                  <a:pt x="144" y="20"/>
                </a:moveTo>
                <a:cubicBezTo>
                  <a:pt x="144" y="20"/>
                  <a:pt x="144" y="20"/>
                  <a:pt x="144" y="20"/>
                </a:cubicBezTo>
                <a:cubicBezTo>
                  <a:pt x="144" y="20"/>
                  <a:pt x="144" y="20"/>
                  <a:pt x="144" y="20"/>
                </a:cubicBezTo>
                <a:close/>
                <a:moveTo>
                  <a:pt x="148" y="12"/>
                </a:moveTo>
                <a:cubicBezTo>
                  <a:pt x="147" y="11"/>
                  <a:pt x="147" y="11"/>
                  <a:pt x="147" y="11"/>
                </a:cubicBezTo>
                <a:cubicBezTo>
                  <a:pt x="147" y="11"/>
                  <a:pt x="147" y="11"/>
                  <a:pt x="146" y="11"/>
                </a:cubicBezTo>
                <a:cubicBezTo>
                  <a:pt x="147" y="12"/>
                  <a:pt x="147" y="12"/>
                  <a:pt x="148" y="12"/>
                </a:cubicBezTo>
                <a:close/>
                <a:moveTo>
                  <a:pt x="148" y="35"/>
                </a:moveTo>
                <a:cubicBezTo>
                  <a:pt x="148" y="34"/>
                  <a:pt x="148" y="34"/>
                  <a:pt x="148" y="34"/>
                </a:cubicBezTo>
                <a:cubicBezTo>
                  <a:pt x="148" y="34"/>
                  <a:pt x="148" y="35"/>
                  <a:pt x="147" y="35"/>
                </a:cubicBezTo>
                <a:cubicBezTo>
                  <a:pt x="147" y="35"/>
                  <a:pt x="147" y="35"/>
                  <a:pt x="148" y="36"/>
                </a:cubicBezTo>
                <a:cubicBezTo>
                  <a:pt x="148" y="36"/>
                  <a:pt x="148" y="36"/>
                  <a:pt x="148" y="36"/>
                </a:cubicBezTo>
                <a:cubicBezTo>
                  <a:pt x="148" y="36"/>
                  <a:pt x="148" y="36"/>
                  <a:pt x="148" y="36"/>
                </a:cubicBezTo>
                <a:cubicBezTo>
                  <a:pt x="148" y="36"/>
                  <a:pt x="148" y="34"/>
                  <a:pt x="148" y="35"/>
                </a:cubicBezTo>
                <a:close/>
                <a:moveTo>
                  <a:pt x="150" y="13"/>
                </a:moveTo>
                <a:cubicBezTo>
                  <a:pt x="149" y="12"/>
                  <a:pt x="149" y="12"/>
                  <a:pt x="149" y="12"/>
                </a:cubicBezTo>
                <a:cubicBezTo>
                  <a:pt x="149" y="13"/>
                  <a:pt x="148" y="14"/>
                  <a:pt x="149" y="13"/>
                </a:cubicBezTo>
                <a:cubicBezTo>
                  <a:pt x="149" y="13"/>
                  <a:pt x="150" y="13"/>
                  <a:pt x="150" y="13"/>
                </a:cubicBezTo>
                <a:close/>
                <a:moveTo>
                  <a:pt x="150" y="41"/>
                </a:moveTo>
                <a:cubicBezTo>
                  <a:pt x="150" y="41"/>
                  <a:pt x="150" y="41"/>
                  <a:pt x="150" y="40"/>
                </a:cubicBezTo>
                <a:cubicBezTo>
                  <a:pt x="149" y="39"/>
                  <a:pt x="149" y="39"/>
                  <a:pt x="149" y="39"/>
                </a:cubicBezTo>
                <a:cubicBezTo>
                  <a:pt x="149" y="39"/>
                  <a:pt x="150" y="40"/>
                  <a:pt x="150" y="41"/>
                </a:cubicBezTo>
                <a:cubicBezTo>
                  <a:pt x="149" y="40"/>
                  <a:pt x="149" y="40"/>
                  <a:pt x="149" y="40"/>
                </a:cubicBezTo>
                <a:cubicBezTo>
                  <a:pt x="150" y="42"/>
                  <a:pt x="150" y="41"/>
                  <a:pt x="150" y="41"/>
                </a:cubicBezTo>
                <a:close/>
                <a:moveTo>
                  <a:pt x="151" y="10"/>
                </a:moveTo>
                <a:cubicBezTo>
                  <a:pt x="151" y="10"/>
                  <a:pt x="151" y="10"/>
                  <a:pt x="151" y="10"/>
                </a:cubicBezTo>
                <a:cubicBezTo>
                  <a:pt x="151" y="10"/>
                  <a:pt x="151" y="10"/>
                  <a:pt x="151" y="10"/>
                </a:cubicBezTo>
                <a:cubicBezTo>
                  <a:pt x="151" y="10"/>
                  <a:pt x="151" y="10"/>
                  <a:pt x="151" y="10"/>
                </a:cubicBezTo>
                <a:close/>
                <a:moveTo>
                  <a:pt x="152" y="40"/>
                </a:moveTo>
                <a:cubicBezTo>
                  <a:pt x="152" y="40"/>
                  <a:pt x="151" y="40"/>
                  <a:pt x="151" y="40"/>
                </a:cubicBezTo>
                <a:cubicBezTo>
                  <a:pt x="152" y="40"/>
                  <a:pt x="151" y="38"/>
                  <a:pt x="151" y="38"/>
                </a:cubicBezTo>
                <a:cubicBezTo>
                  <a:pt x="150" y="39"/>
                  <a:pt x="151" y="39"/>
                  <a:pt x="151" y="39"/>
                </a:cubicBezTo>
                <a:cubicBezTo>
                  <a:pt x="151" y="40"/>
                  <a:pt x="151" y="40"/>
                  <a:pt x="151" y="40"/>
                </a:cubicBezTo>
                <a:cubicBezTo>
                  <a:pt x="151" y="41"/>
                  <a:pt x="150" y="40"/>
                  <a:pt x="151" y="41"/>
                </a:cubicBezTo>
                <a:cubicBezTo>
                  <a:pt x="151" y="41"/>
                  <a:pt x="151" y="41"/>
                  <a:pt x="151" y="41"/>
                </a:cubicBezTo>
                <a:cubicBezTo>
                  <a:pt x="151" y="40"/>
                  <a:pt x="152" y="40"/>
                  <a:pt x="152" y="40"/>
                </a:cubicBezTo>
                <a:close/>
                <a:moveTo>
                  <a:pt x="152" y="39"/>
                </a:moveTo>
                <a:cubicBezTo>
                  <a:pt x="152" y="39"/>
                  <a:pt x="152" y="39"/>
                  <a:pt x="152" y="39"/>
                </a:cubicBezTo>
                <a:cubicBezTo>
                  <a:pt x="152" y="39"/>
                  <a:pt x="152" y="39"/>
                  <a:pt x="152" y="39"/>
                </a:cubicBezTo>
                <a:cubicBezTo>
                  <a:pt x="152" y="39"/>
                  <a:pt x="152" y="39"/>
                  <a:pt x="152" y="39"/>
                </a:cubicBezTo>
                <a:close/>
                <a:moveTo>
                  <a:pt x="158" y="36"/>
                </a:moveTo>
                <a:cubicBezTo>
                  <a:pt x="157" y="36"/>
                  <a:pt x="157" y="36"/>
                  <a:pt x="157" y="36"/>
                </a:cubicBezTo>
                <a:cubicBezTo>
                  <a:pt x="158" y="37"/>
                  <a:pt x="158" y="36"/>
                  <a:pt x="158" y="36"/>
                </a:cubicBezTo>
                <a:close/>
                <a:moveTo>
                  <a:pt x="158" y="33"/>
                </a:moveTo>
                <a:cubicBezTo>
                  <a:pt x="158" y="33"/>
                  <a:pt x="158" y="33"/>
                  <a:pt x="158" y="33"/>
                </a:cubicBezTo>
                <a:cubicBezTo>
                  <a:pt x="158" y="33"/>
                  <a:pt x="158" y="33"/>
                  <a:pt x="158" y="33"/>
                </a:cubicBezTo>
                <a:cubicBezTo>
                  <a:pt x="158" y="33"/>
                  <a:pt x="158" y="33"/>
                  <a:pt x="158" y="33"/>
                </a:cubicBezTo>
                <a:cubicBezTo>
                  <a:pt x="158" y="33"/>
                  <a:pt x="158" y="33"/>
                  <a:pt x="158" y="33"/>
                </a:cubicBezTo>
                <a:close/>
                <a:moveTo>
                  <a:pt x="166" y="14"/>
                </a:moveTo>
                <a:cubicBezTo>
                  <a:pt x="165" y="13"/>
                  <a:pt x="165" y="13"/>
                  <a:pt x="164" y="13"/>
                </a:cubicBezTo>
                <a:cubicBezTo>
                  <a:pt x="165" y="13"/>
                  <a:pt x="165" y="14"/>
                  <a:pt x="166" y="14"/>
                </a:cubicBezTo>
                <a:close/>
                <a:moveTo>
                  <a:pt x="151" y="8"/>
                </a:moveTo>
                <a:cubicBezTo>
                  <a:pt x="152" y="8"/>
                  <a:pt x="152" y="8"/>
                  <a:pt x="152" y="8"/>
                </a:cubicBezTo>
                <a:cubicBezTo>
                  <a:pt x="152" y="8"/>
                  <a:pt x="152" y="8"/>
                  <a:pt x="151" y="8"/>
                </a:cubicBezTo>
                <a:close/>
                <a:moveTo>
                  <a:pt x="149" y="9"/>
                </a:moveTo>
                <a:cubicBezTo>
                  <a:pt x="150" y="8"/>
                  <a:pt x="150" y="7"/>
                  <a:pt x="150" y="7"/>
                </a:cubicBezTo>
                <a:lnTo>
                  <a:pt x="149" y="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de-DE"/>
          </a:p>
        </p:txBody>
      </p:sp>
      <p:sp>
        <p:nvSpPr>
          <p:cNvPr id="80" name="Freeform 15"/>
          <p:cNvSpPr>
            <a:spLocks noEditPoints="1"/>
          </p:cNvSpPr>
          <p:nvPr/>
        </p:nvSpPr>
        <p:spPr bwMode="gray">
          <a:xfrm>
            <a:off x="6096001" y="2507212"/>
            <a:ext cx="400797" cy="155645"/>
          </a:xfrm>
          <a:custGeom>
            <a:avLst/>
            <a:gdLst>
              <a:gd name="T0" fmla="*/ 111 w 181"/>
              <a:gd name="T1" fmla="*/ 15 h 49"/>
              <a:gd name="T2" fmla="*/ 149 w 181"/>
              <a:gd name="T3" fmla="*/ 7 h 49"/>
              <a:gd name="T4" fmla="*/ 153 w 181"/>
              <a:gd name="T5" fmla="*/ 46 h 49"/>
              <a:gd name="T6" fmla="*/ 171 w 181"/>
              <a:gd name="T7" fmla="*/ 35 h 49"/>
              <a:gd name="T8" fmla="*/ 181 w 181"/>
              <a:gd name="T9" fmla="*/ 25 h 49"/>
              <a:gd name="T10" fmla="*/ 178 w 181"/>
              <a:gd name="T11" fmla="*/ 30 h 49"/>
              <a:gd name="T12" fmla="*/ 174 w 181"/>
              <a:gd name="T13" fmla="*/ 30 h 49"/>
              <a:gd name="T14" fmla="*/ 170 w 181"/>
              <a:gd name="T15" fmla="*/ 34 h 49"/>
              <a:gd name="T16" fmla="*/ 165 w 181"/>
              <a:gd name="T17" fmla="*/ 38 h 49"/>
              <a:gd name="T18" fmla="*/ 155 w 181"/>
              <a:gd name="T19" fmla="*/ 45 h 49"/>
              <a:gd name="T20" fmla="*/ 141 w 181"/>
              <a:gd name="T21" fmla="*/ 42 h 49"/>
              <a:gd name="T22" fmla="*/ 79 w 181"/>
              <a:gd name="T23" fmla="*/ 34 h 49"/>
              <a:gd name="T24" fmla="*/ 66 w 181"/>
              <a:gd name="T25" fmla="*/ 35 h 49"/>
              <a:gd name="T26" fmla="*/ 7 w 181"/>
              <a:gd name="T27" fmla="*/ 32 h 49"/>
              <a:gd name="T28" fmla="*/ 0 w 181"/>
              <a:gd name="T29" fmla="*/ 22 h 49"/>
              <a:gd name="T30" fmla="*/ 18 w 181"/>
              <a:gd name="T31" fmla="*/ 20 h 49"/>
              <a:gd name="T32" fmla="*/ 24 w 181"/>
              <a:gd name="T33" fmla="*/ 19 h 49"/>
              <a:gd name="T34" fmla="*/ 26 w 181"/>
              <a:gd name="T35" fmla="*/ 21 h 49"/>
              <a:gd name="T36" fmla="*/ 44 w 181"/>
              <a:gd name="T37" fmla="*/ 20 h 49"/>
              <a:gd name="T38" fmla="*/ 61 w 181"/>
              <a:gd name="T39" fmla="*/ 17 h 49"/>
              <a:gd name="T40" fmla="*/ 74 w 181"/>
              <a:gd name="T41" fmla="*/ 18 h 49"/>
              <a:gd name="T42" fmla="*/ 101 w 181"/>
              <a:gd name="T43" fmla="*/ 15 h 49"/>
              <a:gd name="T44" fmla="*/ 114 w 181"/>
              <a:gd name="T45" fmla="*/ 15 h 49"/>
              <a:gd name="T46" fmla="*/ 128 w 181"/>
              <a:gd name="T47" fmla="*/ 14 h 49"/>
              <a:gd name="T48" fmla="*/ 146 w 181"/>
              <a:gd name="T49" fmla="*/ 10 h 49"/>
              <a:gd name="T50" fmla="*/ 150 w 181"/>
              <a:gd name="T51" fmla="*/ 10 h 49"/>
              <a:gd name="T52" fmla="*/ 152 w 181"/>
              <a:gd name="T53" fmla="*/ 9 h 49"/>
              <a:gd name="T54" fmla="*/ 153 w 181"/>
              <a:gd name="T55" fmla="*/ 11 h 49"/>
              <a:gd name="T56" fmla="*/ 157 w 181"/>
              <a:gd name="T57" fmla="*/ 12 h 49"/>
              <a:gd name="T58" fmla="*/ 164 w 181"/>
              <a:gd name="T59" fmla="*/ 15 h 49"/>
              <a:gd name="T60" fmla="*/ 167 w 181"/>
              <a:gd name="T61" fmla="*/ 14 h 49"/>
              <a:gd name="T62" fmla="*/ 170 w 181"/>
              <a:gd name="T63" fmla="*/ 16 h 49"/>
              <a:gd name="T64" fmla="*/ 172 w 181"/>
              <a:gd name="T65" fmla="*/ 16 h 49"/>
              <a:gd name="T66" fmla="*/ 178 w 181"/>
              <a:gd name="T67" fmla="*/ 18 h 49"/>
              <a:gd name="T68" fmla="*/ 181 w 181"/>
              <a:gd name="T69" fmla="*/ 23 h 49"/>
              <a:gd name="T70" fmla="*/ 181 w 181"/>
              <a:gd name="T71" fmla="*/ 25 h 49"/>
              <a:gd name="T72" fmla="*/ 17 w 181"/>
              <a:gd name="T73" fmla="*/ 22 h 49"/>
              <a:gd name="T74" fmla="*/ 22 w 181"/>
              <a:gd name="T75" fmla="*/ 25 h 49"/>
              <a:gd name="T76" fmla="*/ 25 w 181"/>
              <a:gd name="T77" fmla="*/ 25 h 49"/>
              <a:gd name="T78" fmla="*/ 35 w 181"/>
              <a:gd name="T79" fmla="*/ 25 h 49"/>
              <a:gd name="T80" fmla="*/ 38 w 181"/>
              <a:gd name="T81" fmla="*/ 26 h 49"/>
              <a:gd name="T82" fmla="*/ 47 w 181"/>
              <a:gd name="T83" fmla="*/ 28 h 49"/>
              <a:gd name="T84" fmla="*/ 45 w 181"/>
              <a:gd name="T85" fmla="*/ 25 h 49"/>
              <a:gd name="T86" fmla="*/ 46 w 181"/>
              <a:gd name="T87" fmla="*/ 26 h 49"/>
              <a:gd name="T88" fmla="*/ 144 w 181"/>
              <a:gd name="T89" fmla="*/ 20 h 49"/>
              <a:gd name="T90" fmla="*/ 148 w 181"/>
              <a:gd name="T91" fmla="*/ 35 h 49"/>
              <a:gd name="T92" fmla="*/ 148 w 181"/>
              <a:gd name="T93" fmla="*/ 36 h 49"/>
              <a:gd name="T94" fmla="*/ 150 w 181"/>
              <a:gd name="T95" fmla="*/ 13 h 49"/>
              <a:gd name="T96" fmla="*/ 149 w 181"/>
              <a:gd name="T97" fmla="*/ 40 h 49"/>
              <a:gd name="T98" fmla="*/ 151 w 181"/>
              <a:gd name="T99" fmla="*/ 10 h 49"/>
              <a:gd name="T100" fmla="*/ 151 w 181"/>
              <a:gd name="T101" fmla="*/ 40 h 49"/>
              <a:gd name="T102" fmla="*/ 152 w 181"/>
              <a:gd name="T103" fmla="*/ 39 h 49"/>
              <a:gd name="T104" fmla="*/ 158 w 181"/>
              <a:gd name="T105" fmla="*/ 36 h 49"/>
              <a:gd name="T106" fmla="*/ 158 w 181"/>
              <a:gd name="T107" fmla="*/ 33 h 49"/>
              <a:gd name="T108" fmla="*/ 152 w 181"/>
              <a:gd name="T10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49">
                <a:moveTo>
                  <a:pt x="10" y="20"/>
                </a:moveTo>
                <a:cubicBezTo>
                  <a:pt x="10" y="20"/>
                  <a:pt x="11" y="19"/>
                  <a:pt x="11" y="20"/>
                </a:cubicBezTo>
                <a:cubicBezTo>
                  <a:pt x="10" y="20"/>
                  <a:pt x="12" y="21"/>
                  <a:pt x="10" y="20"/>
                </a:cubicBezTo>
                <a:close/>
                <a:moveTo>
                  <a:pt x="112" y="15"/>
                </a:moveTo>
                <a:cubicBezTo>
                  <a:pt x="111" y="15"/>
                  <a:pt x="111" y="15"/>
                  <a:pt x="111" y="15"/>
                </a:cubicBezTo>
                <a:cubicBezTo>
                  <a:pt x="112" y="15"/>
                  <a:pt x="112" y="15"/>
                  <a:pt x="112" y="15"/>
                </a:cubicBezTo>
                <a:close/>
                <a:moveTo>
                  <a:pt x="13" y="20"/>
                </a:moveTo>
                <a:cubicBezTo>
                  <a:pt x="12" y="20"/>
                  <a:pt x="13" y="21"/>
                  <a:pt x="13" y="22"/>
                </a:cubicBezTo>
                <a:cubicBezTo>
                  <a:pt x="14" y="21"/>
                  <a:pt x="13" y="20"/>
                  <a:pt x="13" y="20"/>
                </a:cubicBezTo>
                <a:close/>
                <a:moveTo>
                  <a:pt x="149" y="7"/>
                </a:moveTo>
                <a:cubicBezTo>
                  <a:pt x="149" y="8"/>
                  <a:pt x="149" y="7"/>
                  <a:pt x="150" y="7"/>
                </a:cubicBezTo>
                <a:cubicBezTo>
                  <a:pt x="150" y="6"/>
                  <a:pt x="150" y="6"/>
                  <a:pt x="149" y="7"/>
                </a:cubicBezTo>
                <a:close/>
                <a:moveTo>
                  <a:pt x="153" y="45"/>
                </a:moveTo>
                <a:cubicBezTo>
                  <a:pt x="153" y="45"/>
                  <a:pt x="153" y="45"/>
                  <a:pt x="153" y="45"/>
                </a:cubicBezTo>
                <a:cubicBezTo>
                  <a:pt x="153" y="45"/>
                  <a:pt x="153" y="45"/>
                  <a:pt x="153" y="46"/>
                </a:cubicBezTo>
                <a:lnTo>
                  <a:pt x="153" y="45"/>
                </a:lnTo>
                <a:close/>
                <a:moveTo>
                  <a:pt x="171" y="35"/>
                </a:moveTo>
                <a:cubicBezTo>
                  <a:pt x="171" y="35"/>
                  <a:pt x="171" y="35"/>
                  <a:pt x="170" y="35"/>
                </a:cubicBezTo>
                <a:cubicBezTo>
                  <a:pt x="170" y="35"/>
                  <a:pt x="170" y="35"/>
                  <a:pt x="170" y="35"/>
                </a:cubicBezTo>
                <a:lnTo>
                  <a:pt x="171" y="35"/>
                </a:lnTo>
                <a:close/>
                <a:moveTo>
                  <a:pt x="181" y="25"/>
                </a:moveTo>
                <a:cubicBezTo>
                  <a:pt x="181" y="25"/>
                  <a:pt x="181" y="25"/>
                  <a:pt x="181" y="25"/>
                </a:cubicBezTo>
                <a:cubicBezTo>
                  <a:pt x="181" y="25"/>
                  <a:pt x="181" y="25"/>
                  <a:pt x="181" y="25"/>
                </a:cubicBezTo>
                <a:close/>
                <a:moveTo>
                  <a:pt x="181" y="25"/>
                </a:moveTo>
                <a:cubicBezTo>
                  <a:pt x="181" y="25"/>
                  <a:pt x="181" y="25"/>
                  <a:pt x="181" y="25"/>
                </a:cubicBezTo>
                <a:cubicBezTo>
                  <a:pt x="180" y="25"/>
                  <a:pt x="179" y="26"/>
                  <a:pt x="178" y="27"/>
                </a:cubicBezTo>
                <a:cubicBezTo>
                  <a:pt x="178" y="28"/>
                  <a:pt x="178" y="29"/>
                  <a:pt x="178" y="29"/>
                </a:cubicBezTo>
                <a:cubicBezTo>
                  <a:pt x="178" y="29"/>
                  <a:pt x="178" y="29"/>
                  <a:pt x="178" y="29"/>
                </a:cubicBezTo>
                <a:cubicBezTo>
                  <a:pt x="178" y="29"/>
                  <a:pt x="178" y="29"/>
                  <a:pt x="178" y="29"/>
                </a:cubicBezTo>
                <a:cubicBezTo>
                  <a:pt x="178" y="30"/>
                  <a:pt x="178" y="30"/>
                  <a:pt x="178" y="30"/>
                </a:cubicBezTo>
                <a:cubicBezTo>
                  <a:pt x="178" y="30"/>
                  <a:pt x="178" y="30"/>
                  <a:pt x="178" y="30"/>
                </a:cubicBezTo>
                <a:cubicBezTo>
                  <a:pt x="177" y="30"/>
                  <a:pt x="177" y="30"/>
                  <a:pt x="177" y="30"/>
                </a:cubicBezTo>
                <a:cubicBezTo>
                  <a:pt x="176" y="31"/>
                  <a:pt x="176" y="31"/>
                  <a:pt x="176" y="31"/>
                </a:cubicBezTo>
                <a:cubicBezTo>
                  <a:pt x="176" y="31"/>
                  <a:pt x="175" y="31"/>
                  <a:pt x="174" y="32"/>
                </a:cubicBezTo>
                <a:cubicBezTo>
                  <a:pt x="174" y="30"/>
                  <a:pt x="174" y="30"/>
                  <a:pt x="174" y="30"/>
                </a:cubicBezTo>
                <a:cubicBezTo>
                  <a:pt x="173" y="30"/>
                  <a:pt x="173" y="31"/>
                  <a:pt x="174" y="32"/>
                </a:cubicBezTo>
                <a:cubicBezTo>
                  <a:pt x="173" y="32"/>
                  <a:pt x="173" y="34"/>
                  <a:pt x="172" y="33"/>
                </a:cubicBezTo>
                <a:cubicBezTo>
                  <a:pt x="172" y="32"/>
                  <a:pt x="172" y="34"/>
                  <a:pt x="172" y="34"/>
                </a:cubicBezTo>
                <a:cubicBezTo>
                  <a:pt x="171" y="34"/>
                  <a:pt x="171" y="34"/>
                  <a:pt x="170" y="35"/>
                </a:cubicBezTo>
                <a:cubicBezTo>
                  <a:pt x="170" y="34"/>
                  <a:pt x="170" y="34"/>
                  <a:pt x="170" y="34"/>
                </a:cubicBezTo>
                <a:cubicBezTo>
                  <a:pt x="170" y="34"/>
                  <a:pt x="169" y="34"/>
                  <a:pt x="170" y="36"/>
                </a:cubicBezTo>
                <a:cubicBezTo>
                  <a:pt x="169" y="35"/>
                  <a:pt x="169" y="38"/>
                  <a:pt x="167" y="36"/>
                </a:cubicBezTo>
                <a:cubicBezTo>
                  <a:pt x="168" y="37"/>
                  <a:pt x="167" y="37"/>
                  <a:pt x="168" y="38"/>
                </a:cubicBezTo>
                <a:cubicBezTo>
                  <a:pt x="167" y="38"/>
                  <a:pt x="166" y="37"/>
                  <a:pt x="166" y="39"/>
                </a:cubicBezTo>
                <a:cubicBezTo>
                  <a:pt x="165" y="38"/>
                  <a:pt x="165" y="38"/>
                  <a:pt x="165" y="38"/>
                </a:cubicBezTo>
                <a:cubicBezTo>
                  <a:pt x="165" y="38"/>
                  <a:pt x="165" y="38"/>
                  <a:pt x="165" y="39"/>
                </a:cubicBezTo>
                <a:cubicBezTo>
                  <a:pt x="165" y="40"/>
                  <a:pt x="163" y="39"/>
                  <a:pt x="162" y="40"/>
                </a:cubicBezTo>
                <a:cubicBezTo>
                  <a:pt x="161" y="42"/>
                  <a:pt x="159" y="42"/>
                  <a:pt x="157" y="44"/>
                </a:cubicBezTo>
                <a:cubicBezTo>
                  <a:pt x="157" y="43"/>
                  <a:pt x="157" y="43"/>
                  <a:pt x="157" y="43"/>
                </a:cubicBezTo>
                <a:cubicBezTo>
                  <a:pt x="157" y="45"/>
                  <a:pt x="155" y="42"/>
                  <a:pt x="155" y="45"/>
                </a:cubicBezTo>
                <a:cubicBezTo>
                  <a:pt x="155" y="45"/>
                  <a:pt x="155" y="45"/>
                  <a:pt x="154" y="44"/>
                </a:cubicBezTo>
                <a:cubicBezTo>
                  <a:pt x="155" y="45"/>
                  <a:pt x="153" y="44"/>
                  <a:pt x="153" y="45"/>
                </a:cubicBezTo>
                <a:cubicBezTo>
                  <a:pt x="153" y="44"/>
                  <a:pt x="149" y="49"/>
                  <a:pt x="143" y="45"/>
                </a:cubicBezTo>
                <a:cubicBezTo>
                  <a:pt x="144" y="45"/>
                  <a:pt x="145" y="45"/>
                  <a:pt x="145" y="45"/>
                </a:cubicBezTo>
                <a:cubicBezTo>
                  <a:pt x="143" y="43"/>
                  <a:pt x="140" y="43"/>
                  <a:pt x="141" y="42"/>
                </a:cubicBezTo>
                <a:cubicBezTo>
                  <a:pt x="141" y="41"/>
                  <a:pt x="140" y="42"/>
                  <a:pt x="140" y="42"/>
                </a:cubicBezTo>
                <a:cubicBezTo>
                  <a:pt x="139" y="40"/>
                  <a:pt x="140" y="36"/>
                  <a:pt x="141" y="34"/>
                </a:cubicBezTo>
                <a:cubicBezTo>
                  <a:pt x="132" y="34"/>
                  <a:pt x="123" y="35"/>
                  <a:pt x="114" y="35"/>
                </a:cubicBezTo>
                <a:cubicBezTo>
                  <a:pt x="104" y="35"/>
                  <a:pt x="95" y="36"/>
                  <a:pt x="85" y="35"/>
                </a:cubicBezTo>
                <a:cubicBezTo>
                  <a:pt x="82" y="33"/>
                  <a:pt x="82" y="33"/>
                  <a:pt x="79" y="34"/>
                </a:cubicBezTo>
                <a:cubicBezTo>
                  <a:pt x="80" y="33"/>
                  <a:pt x="80" y="33"/>
                  <a:pt x="79" y="33"/>
                </a:cubicBezTo>
                <a:cubicBezTo>
                  <a:pt x="79" y="35"/>
                  <a:pt x="78" y="33"/>
                  <a:pt x="77" y="35"/>
                </a:cubicBezTo>
                <a:cubicBezTo>
                  <a:pt x="74" y="34"/>
                  <a:pt x="70" y="35"/>
                  <a:pt x="66" y="35"/>
                </a:cubicBezTo>
                <a:cubicBezTo>
                  <a:pt x="67" y="35"/>
                  <a:pt x="67" y="33"/>
                  <a:pt x="67" y="34"/>
                </a:cubicBezTo>
                <a:cubicBezTo>
                  <a:pt x="66" y="35"/>
                  <a:pt x="66" y="35"/>
                  <a:pt x="66" y="35"/>
                </a:cubicBezTo>
                <a:cubicBezTo>
                  <a:pt x="66" y="34"/>
                  <a:pt x="66" y="34"/>
                  <a:pt x="66" y="34"/>
                </a:cubicBezTo>
                <a:cubicBezTo>
                  <a:pt x="65" y="34"/>
                  <a:pt x="65" y="35"/>
                  <a:pt x="65" y="36"/>
                </a:cubicBezTo>
                <a:cubicBezTo>
                  <a:pt x="55" y="37"/>
                  <a:pt x="46" y="34"/>
                  <a:pt x="36" y="34"/>
                </a:cubicBezTo>
                <a:cubicBezTo>
                  <a:pt x="34" y="34"/>
                  <a:pt x="31" y="34"/>
                  <a:pt x="29" y="34"/>
                </a:cubicBezTo>
                <a:cubicBezTo>
                  <a:pt x="21" y="32"/>
                  <a:pt x="15" y="31"/>
                  <a:pt x="7" y="32"/>
                </a:cubicBezTo>
                <a:cubicBezTo>
                  <a:pt x="7" y="32"/>
                  <a:pt x="8" y="28"/>
                  <a:pt x="11" y="27"/>
                </a:cubicBezTo>
                <a:cubicBezTo>
                  <a:pt x="14" y="24"/>
                  <a:pt x="18" y="26"/>
                  <a:pt x="22" y="26"/>
                </a:cubicBezTo>
                <a:cubicBezTo>
                  <a:pt x="22" y="25"/>
                  <a:pt x="22" y="25"/>
                  <a:pt x="22" y="25"/>
                </a:cubicBezTo>
                <a:cubicBezTo>
                  <a:pt x="0" y="25"/>
                  <a:pt x="0" y="25"/>
                  <a:pt x="0" y="25"/>
                </a:cubicBezTo>
                <a:cubicBezTo>
                  <a:pt x="0" y="22"/>
                  <a:pt x="0" y="22"/>
                  <a:pt x="0" y="22"/>
                </a:cubicBezTo>
                <a:cubicBezTo>
                  <a:pt x="14" y="22"/>
                  <a:pt x="14" y="22"/>
                  <a:pt x="14" y="22"/>
                </a:cubicBezTo>
                <a:cubicBezTo>
                  <a:pt x="16" y="20"/>
                  <a:pt x="16" y="20"/>
                  <a:pt x="16" y="20"/>
                </a:cubicBezTo>
                <a:cubicBezTo>
                  <a:pt x="16" y="21"/>
                  <a:pt x="15" y="22"/>
                  <a:pt x="16" y="22"/>
                </a:cubicBezTo>
                <a:cubicBezTo>
                  <a:pt x="17" y="22"/>
                  <a:pt x="17" y="22"/>
                  <a:pt x="17" y="22"/>
                </a:cubicBezTo>
                <a:cubicBezTo>
                  <a:pt x="17" y="21"/>
                  <a:pt x="17" y="21"/>
                  <a:pt x="18" y="20"/>
                </a:cubicBezTo>
                <a:cubicBezTo>
                  <a:pt x="17" y="21"/>
                  <a:pt x="17" y="20"/>
                  <a:pt x="17" y="20"/>
                </a:cubicBezTo>
                <a:cubicBezTo>
                  <a:pt x="17" y="20"/>
                  <a:pt x="18" y="20"/>
                  <a:pt x="19" y="20"/>
                </a:cubicBezTo>
                <a:cubicBezTo>
                  <a:pt x="18" y="20"/>
                  <a:pt x="19" y="21"/>
                  <a:pt x="19" y="21"/>
                </a:cubicBezTo>
                <a:cubicBezTo>
                  <a:pt x="19" y="20"/>
                  <a:pt x="20" y="19"/>
                  <a:pt x="21" y="20"/>
                </a:cubicBezTo>
                <a:cubicBezTo>
                  <a:pt x="22" y="21"/>
                  <a:pt x="23" y="19"/>
                  <a:pt x="24" y="19"/>
                </a:cubicBezTo>
                <a:cubicBezTo>
                  <a:pt x="24" y="20"/>
                  <a:pt x="23" y="22"/>
                  <a:pt x="22" y="22"/>
                </a:cubicBezTo>
                <a:cubicBezTo>
                  <a:pt x="23" y="23"/>
                  <a:pt x="23" y="22"/>
                  <a:pt x="24" y="22"/>
                </a:cubicBezTo>
                <a:cubicBezTo>
                  <a:pt x="24" y="22"/>
                  <a:pt x="24" y="22"/>
                  <a:pt x="24" y="22"/>
                </a:cubicBezTo>
                <a:cubicBezTo>
                  <a:pt x="25" y="21"/>
                  <a:pt x="25" y="20"/>
                  <a:pt x="26" y="20"/>
                </a:cubicBezTo>
                <a:cubicBezTo>
                  <a:pt x="26" y="21"/>
                  <a:pt x="26" y="21"/>
                  <a:pt x="26" y="21"/>
                </a:cubicBezTo>
                <a:cubicBezTo>
                  <a:pt x="27" y="20"/>
                  <a:pt x="27" y="19"/>
                  <a:pt x="28" y="19"/>
                </a:cubicBezTo>
                <a:cubicBezTo>
                  <a:pt x="30" y="19"/>
                  <a:pt x="32" y="19"/>
                  <a:pt x="34" y="19"/>
                </a:cubicBezTo>
                <a:cubicBezTo>
                  <a:pt x="34" y="20"/>
                  <a:pt x="34" y="20"/>
                  <a:pt x="34" y="20"/>
                </a:cubicBezTo>
                <a:cubicBezTo>
                  <a:pt x="35" y="18"/>
                  <a:pt x="37" y="20"/>
                  <a:pt x="38" y="19"/>
                </a:cubicBezTo>
                <a:cubicBezTo>
                  <a:pt x="40" y="20"/>
                  <a:pt x="42" y="18"/>
                  <a:pt x="44" y="20"/>
                </a:cubicBezTo>
                <a:cubicBezTo>
                  <a:pt x="47" y="19"/>
                  <a:pt x="50" y="18"/>
                  <a:pt x="54" y="18"/>
                </a:cubicBezTo>
                <a:cubicBezTo>
                  <a:pt x="53" y="20"/>
                  <a:pt x="53" y="20"/>
                  <a:pt x="53" y="20"/>
                </a:cubicBezTo>
                <a:cubicBezTo>
                  <a:pt x="54" y="19"/>
                  <a:pt x="54" y="21"/>
                  <a:pt x="54" y="20"/>
                </a:cubicBezTo>
                <a:cubicBezTo>
                  <a:pt x="54" y="19"/>
                  <a:pt x="55" y="19"/>
                  <a:pt x="56" y="18"/>
                </a:cubicBezTo>
                <a:cubicBezTo>
                  <a:pt x="57" y="19"/>
                  <a:pt x="60" y="18"/>
                  <a:pt x="61" y="17"/>
                </a:cubicBezTo>
                <a:cubicBezTo>
                  <a:pt x="61" y="18"/>
                  <a:pt x="61" y="18"/>
                  <a:pt x="61" y="18"/>
                </a:cubicBezTo>
                <a:cubicBezTo>
                  <a:pt x="63" y="16"/>
                  <a:pt x="64" y="18"/>
                  <a:pt x="66" y="18"/>
                </a:cubicBezTo>
                <a:cubicBezTo>
                  <a:pt x="66" y="18"/>
                  <a:pt x="67" y="19"/>
                  <a:pt x="67" y="19"/>
                </a:cubicBezTo>
                <a:cubicBezTo>
                  <a:pt x="68" y="18"/>
                  <a:pt x="69" y="18"/>
                  <a:pt x="70" y="17"/>
                </a:cubicBezTo>
                <a:cubicBezTo>
                  <a:pt x="71" y="17"/>
                  <a:pt x="73" y="17"/>
                  <a:pt x="74" y="18"/>
                </a:cubicBezTo>
                <a:cubicBezTo>
                  <a:pt x="78" y="16"/>
                  <a:pt x="82" y="17"/>
                  <a:pt x="86" y="16"/>
                </a:cubicBezTo>
                <a:cubicBezTo>
                  <a:pt x="87" y="17"/>
                  <a:pt x="87" y="17"/>
                  <a:pt x="87" y="17"/>
                </a:cubicBezTo>
                <a:cubicBezTo>
                  <a:pt x="91" y="14"/>
                  <a:pt x="96" y="17"/>
                  <a:pt x="99" y="15"/>
                </a:cubicBezTo>
                <a:cubicBezTo>
                  <a:pt x="99" y="17"/>
                  <a:pt x="99" y="17"/>
                  <a:pt x="99" y="17"/>
                </a:cubicBezTo>
                <a:cubicBezTo>
                  <a:pt x="100" y="18"/>
                  <a:pt x="101" y="17"/>
                  <a:pt x="101" y="15"/>
                </a:cubicBezTo>
                <a:cubicBezTo>
                  <a:pt x="102" y="16"/>
                  <a:pt x="104" y="14"/>
                  <a:pt x="105" y="16"/>
                </a:cubicBezTo>
                <a:cubicBezTo>
                  <a:pt x="106" y="16"/>
                  <a:pt x="106" y="15"/>
                  <a:pt x="107" y="15"/>
                </a:cubicBezTo>
                <a:cubicBezTo>
                  <a:pt x="109" y="16"/>
                  <a:pt x="110" y="15"/>
                  <a:pt x="111" y="15"/>
                </a:cubicBezTo>
                <a:cubicBezTo>
                  <a:pt x="111" y="16"/>
                  <a:pt x="111" y="16"/>
                  <a:pt x="112" y="16"/>
                </a:cubicBezTo>
                <a:cubicBezTo>
                  <a:pt x="113" y="16"/>
                  <a:pt x="115" y="17"/>
                  <a:pt x="114" y="15"/>
                </a:cubicBezTo>
                <a:cubicBezTo>
                  <a:pt x="116" y="16"/>
                  <a:pt x="119" y="13"/>
                  <a:pt x="121" y="15"/>
                </a:cubicBezTo>
                <a:cubicBezTo>
                  <a:pt x="121" y="15"/>
                  <a:pt x="122" y="15"/>
                  <a:pt x="122" y="14"/>
                </a:cubicBezTo>
                <a:cubicBezTo>
                  <a:pt x="124" y="14"/>
                  <a:pt x="126" y="15"/>
                  <a:pt x="128" y="14"/>
                </a:cubicBezTo>
                <a:cubicBezTo>
                  <a:pt x="128" y="15"/>
                  <a:pt x="127" y="15"/>
                  <a:pt x="128" y="15"/>
                </a:cubicBezTo>
                <a:cubicBezTo>
                  <a:pt x="128" y="15"/>
                  <a:pt x="128" y="15"/>
                  <a:pt x="128" y="14"/>
                </a:cubicBezTo>
                <a:cubicBezTo>
                  <a:pt x="132" y="13"/>
                  <a:pt x="135" y="15"/>
                  <a:pt x="138" y="15"/>
                </a:cubicBezTo>
                <a:cubicBezTo>
                  <a:pt x="139" y="15"/>
                  <a:pt x="140" y="15"/>
                  <a:pt x="141" y="15"/>
                </a:cubicBezTo>
                <a:cubicBezTo>
                  <a:pt x="137" y="9"/>
                  <a:pt x="143" y="0"/>
                  <a:pt x="152" y="3"/>
                </a:cubicBezTo>
                <a:cubicBezTo>
                  <a:pt x="152" y="3"/>
                  <a:pt x="147" y="5"/>
                  <a:pt x="146" y="8"/>
                </a:cubicBezTo>
                <a:cubicBezTo>
                  <a:pt x="146" y="9"/>
                  <a:pt x="146" y="10"/>
                  <a:pt x="146" y="10"/>
                </a:cubicBezTo>
                <a:cubicBezTo>
                  <a:pt x="146" y="10"/>
                  <a:pt x="146" y="10"/>
                  <a:pt x="146" y="9"/>
                </a:cubicBezTo>
                <a:cubicBezTo>
                  <a:pt x="147" y="9"/>
                  <a:pt x="148" y="8"/>
                  <a:pt x="148" y="9"/>
                </a:cubicBezTo>
                <a:cubicBezTo>
                  <a:pt x="150" y="9"/>
                  <a:pt x="150" y="9"/>
                  <a:pt x="150" y="9"/>
                </a:cubicBezTo>
                <a:cubicBezTo>
                  <a:pt x="151" y="8"/>
                  <a:pt x="151" y="8"/>
                  <a:pt x="151" y="8"/>
                </a:cubicBezTo>
                <a:cubicBezTo>
                  <a:pt x="151" y="9"/>
                  <a:pt x="150" y="9"/>
                  <a:pt x="150" y="10"/>
                </a:cubicBezTo>
                <a:cubicBezTo>
                  <a:pt x="150" y="10"/>
                  <a:pt x="150" y="10"/>
                  <a:pt x="150" y="10"/>
                </a:cubicBezTo>
                <a:cubicBezTo>
                  <a:pt x="151" y="9"/>
                  <a:pt x="151" y="9"/>
                  <a:pt x="152" y="8"/>
                </a:cubicBezTo>
                <a:cubicBezTo>
                  <a:pt x="152" y="8"/>
                  <a:pt x="152" y="8"/>
                  <a:pt x="152" y="8"/>
                </a:cubicBezTo>
                <a:cubicBezTo>
                  <a:pt x="152" y="8"/>
                  <a:pt x="152" y="8"/>
                  <a:pt x="153" y="8"/>
                </a:cubicBezTo>
                <a:cubicBezTo>
                  <a:pt x="152" y="8"/>
                  <a:pt x="152" y="9"/>
                  <a:pt x="152" y="9"/>
                </a:cubicBezTo>
                <a:cubicBezTo>
                  <a:pt x="153" y="8"/>
                  <a:pt x="153" y="8"/>
                  <a:pt x="153" y="8"/>
                </a:cubicBezTo>
                <a:cubicBezTo>
                  <a:pt x="153" y="10"/>
                  <a:pt x="154" y="8"/>
                  <a:pt x="155" y="9"/>
                </a:cubicBezTo>
                <a:cubicBezTo>
                  <a:pt x="154" y="10"/>
                  <a:pt x="153" y="10"/>
                  <a:pt x="153" y="11"/>
                </a:cubicBezTo>
                <a:cubicBezTo>
                  <a:pt x="152" y="11"/>
                  <a:pt x="153" y="11"/>
                  <a:pt x="153" y="11"/>
                </a:cubicBezTo>
                <a:cubicBezTo>
                  <a:pt x="153" y="11"/>
                  <a:pt x="153" y="11"/>
                  <a:pt x="153" y="11"/>
                </a:cubicBezTo>
                <a:cubicBezTo>
                  <a:pt x="154" y="11"/>
                  <a:pt x="154" y="9"/>
                  <a:pt x="155" y="9"/>
                </a:cubicBezTo>
                <a:cubicBezTo>
                  <a:pt x="154" y="10"/>
                  <a:pt x="154" y="10"/>
                  <a:pt x="154" y="10"/>
                </a:cubicBezTo>
                <a:cubicBezTo>
                  <a:pt x="155" y="10"/>
                  <a:pt x="156" y="9"/>
                  <a:pt x="156" y="9"/>
                </a:cubicBezTo>
                <a:cubicBezTo>
                  <a:pt x="156" y="10"/>
                  <a:pt x="157" y="10"/>
                  <a:pt x="158" y="11"/>
                </a:cubicBezTo>
                <a:cubicBezTo>
                  <a:pt x="157" y="12"/>
                  <a:pt x="157" y="12"/>
                  <a:pt x="157" y="12"/>
                </a:cubicBezTo>
                <a:cubicBezTo>
                  <a:pt x="159" y="10"/>
                  <a:pt x="159" y="11"/>
                  <a:pt x="159" y="11"/>
                </a:cubicBezTo>
                <a:cubicBezTo>
                  <a:pt x="160" y="12"/>
                  <a:pt x="161" y="11"/>
                  <a:pt x="161" y="13"/>
                </a:cubicBezTo>
                <a:cubicBezTo>
                  <a:pt x="162" y="13"/>
                  <a:pt x="164" y="13"/>
                  <a:pt x="165" y="14"/>
                </a:cubicBezTo>
                <a:cubicBezTo>
                  <a:pt x="164" y="15"/>
                  <a:pt x="164" y="15"/>
                  <a:pt x="164" y="15"/>
                </a:cubicBezTo>
                <a:cubicBezTo>
                  <a:pt x="164" y="14"/>
                  <a:pt x="164" y="15"/>
                  <a:pt x="164" y="15"/>
                </a:cubicBezTo>
                <a:cubicBezTo>
                  <a:pt x="164" y="15"/>
                  <a:pt x="164" y="15"/>
                  <a:pt x="165" y="15"/>
                </a:cubicBezTo>
                <a:cubicBezTo>
                  <a:pt x="165" y="14"/>
                  <a:pt x="165" y="14"/>
                  <a:pt x="166" y="14"/>
                </a:cubicBezTo>
                <a:cubicBezTo>
                  <a:pt x="166" y="14"/>
                  <a:pt x="166" y="14"/>
                  <a:pt x="166" y="14"/>
                </a:cubicBezTo>
                <a:cubicBezTo>
                  <a:pt x="166" y="14"/>
                  <a:pt x="166" y="14"/>
                  <a:pt x="166" y="14"/>
                </a:cubicBezTo>
                <a:cubicBezTo>
                  <a:pt x="166" y="14"/>
                  <a:pt x="166" y="14"/>
                  <a:pt x="167" y="14"/>
                </a:cubicBezTo>
                <a:cubicBezTo>
                  <a:pt x="167" y="14"/>
                  <a:pt x="168" y="14"/>
                  <a:pt x="168" y="14"/>
                </a:cubicBezTo>
                <a:cubicBezTo>
                  <a:pt x="168" y="15"/>
                  <a:pt x="168" y="15"/>
                  <a:pt x="168" y="15"/>
                </a:cubicBezTo>
                <a:cubicBezTo>
                  <a:pt x="169" y="14"/>
                  <a:pt x="169" y="14"/>
                  <a:pt x="169" y="15"/>
                </a:cubicBezTo>
                <a:cubicBezTo>
                  <a:pt x="169" y="15"/>
                  <a:pt x="170" y="15"/>
                  <a:pt x="170" y="15"/>
                </a:cubicBezTo>
                <a:cubicBezTo>
                  <a:pt x="170" y="16"/>
                  <a:pt x="170" y="16"/>
                  <a:pt x="170" y="16"/>
                </a:cubicBezTo>
                <a:cubicBezTo>
                  <a:pt x="170" y="16"/>
                  <a:pt x="171" y="16"/>
                  <a:pt x="171" y="15"/>
                </a:cubicBezTo>
                <a:cubicBezTo>
                  <a:pt x="171" y="15"/>
                  <a:pt x="171" y="16"/>
                  <a:pt x="171" y="16"/>
                </a:cubicBezTo>
                <a:cubicBezTo>
                  <a:pt x="172" y="16"/>
                  <a:pt x="172" y="16"/>
                  <a:pt x="172" y="16"/>
                </a:cubicBezTo>
                <a:cubicBezTo>
                  <a:pt x="172" y="16"/>
                  <a:pt x="172" y="16"/>
                  <a:pt x="172" y="16"/>
                </a:cubicBezTo>
                <a:cubicBezTo>
                  <a:pt x="172" y="16"/>
                  <a:pt x="172" y="16"/>
                  <a:pt x="172" y="16"/>
                </a:cubicBezTo>
                <a:cubicBezTo>
                  <a:pt x="172" y="16"/>
                  <a:pt x="172" y="16"/>
                  <a:pt x="172" y="16"/>
                </a:cubicBezTo>
                <a:cubicBezTo>
                  <a:pt x="172" y="16"/>
                  <a:pt x="172" y="16"/>
                  <a:pt x="173" y="17"/>
                </a:cubicBezTo>
                <a:cubicBezTo>
                  <a:pt x="175" y="16"/>
                  <a:pt x="175" y="18"/>
                  <a:pt x="177" y="18"/>
                </a:cubicBezTo>
                <a:cubicBezTo>
                  <a:pt x="177" y="19"/>
                  <a:pt x="177" y="19"/>
                  <a:pt x="177" y="19"/>
                </a:cubicBezTo>
                <a:cubicBezTo>
                  <a:pt x="178" y="18"/>
                  <a:pt x="178" y="18"/>
                  <a:pt x="178" y="18"/>
                </a:cubicBezTo>
                <a:cubicBezTo>
                  <a:pt x="178" y="18"/>
                  <a:pt x="178" y="18"/>
                  <a:pt x="178" y="18"/>
                </a:cubicBezTo>
                <a:cubicBezTo>
                  <a:pt x="178" y="18"/>
                  <a:pt x="178" y="18"/>
                  <a:pt x="178" y="18"/>
                </a:cubicBezTo>
                <a:cubicBezTo>
                  <a:pt x="178" y="18"/>
                  <a:pt x="178" y="18"/>
                  <a:pt x="178" y="18"/>
                </a:cubicBezTo>
                <a:cubicBezTo>
                  <a:pt x="178" y="22"/>
                  <a:pt x="178" y="12"/>
                  <a:pt x="178" y="21"/>
                </a:cubicBezTo>
                <a:cubicBezTo>
                  <a:pt x="179" y="21"/>
                  <a:pt x="180" y="22"/>
                  <a:pt x="181" y="23"/>
                </a:cubicBezTo>
                <a:cubicBezTo>
                  <a:pt x="181" y="23"/>
                  <a:pt x="181" y="23"/>
                  <a:pt x="181" y="23"/>
                </a:cubicBezTo>
                <a:cubicBezTo>
                  <a:pt x="181" y="23"/>
                  <a:pt x="181" y="23"/>
                  <a:pt x="181" y="23"/>
                </a:cubicBezTo>
                <a:cubicBezTo>
                  <a:pt x="181" y="23"/>
                  <a:pt x="181" y="23"/>
                  <a:pt x="181" y="23"/>
                </a:cubicBezTo>
                <a:cubicBezTo>
                  <a:pt x="181" y="24"/>
                  <a:pt x="181" y="24"/>
                  <a:pt x="181" y="24"/>
                </a:cubicBezTo>
                <a:cubicBezTo>
                  <a:pt x="181" y="25"/>
                  <a:pt x="181" y="25"/>
                  <a:pt x="181" y="25"/>
                </a:cubicBezTo>
                <a:cubicBezTo>
                  <a:pt x="181" y="25"/>
                  <a:pt x="181" y="25"/>
                  <a:pt x="181" y="25"/>
                </a:cubicBezTo>
                <a:close/>
                <a:moveTo>
                  <a:pt x="17" y="22"/>
                </a:moveTo>
                <a:cubicBezTo>
                  <a:pt x="17" y="22"/>
                  <a:pt x="17" y="22"/>
                  <a:pt x="17" y="22"/>
                </a:cubicBezTo>
                <a:cubicBezTo>
                  <a:pt x="17" y="22"/>
                  <a:pt x="17" y="22"/>
                  <a:pt x="17" y="22"/>
                </a:cubicBezTo>
                <a:cubicBezTo>
                  <a:pt x="17" y="22"/>
                  <a:pt x="17" y="22"/>
                  <a:pt x="17" y="22"/>
                </a:cubicBezTo>
                <a:close/>
                <a:moveTo>
                  <a:pt x="21" y="22"/>
                </a:moveTo>
                <a:cubicBezTo>
                  <a:pt x="21" y="22"/>
                  <a:pt x="21" y="22"/>
                  <a:pt x="20" y="22"/>
                </a:cubicBezTo>
                <a:lnTo>
                  <a:pt x="21" y="22"/>
                </a:lnTo>
                <a:close/>
                <a:moveTo>
                  <a:pt x="23" y="25"/>
                </a:moveTo>
                <a:cubicBezTo>
                  <a:pt x="22" y="25"/>
                  <a:pt x="22" y="25"/>
                  <a:pt x="22" y="25"/>
                </a:cubicBezTo>
                <a:cubicBezTo>
                  <a:pt x="22" y="25"/>
                  <a:pt x="22" y="26"/>
                  <a:pt x="22" y="26"/>
                </a:cubicBezTo>
                <a:cubicBezTo>
                  <a:pt x="22" y="26"/>
                  <a:pt x="23" y="25"/>
                  <a:pt x="23" y="25"/>
                </a:cubicBezTo>
                <a:close/>
                <a:moveTo>
                  <a:pt x="26" y="26"/>
                </a:moveTo>
                <a:cubicBezTo>
                  <a:pt x="26" y="26"/>
                  <a:pt x="26" y="26"/>
                  <a:pt x="26" y="25"/>
                </a:cubicBezTo>
                <a:cubicBezTo>
                  <a:pt x="25" y="25"/>
                  <a:pt x="25" y="25"/>
                  <a:pt x="25" y="25"/>
                </a:cubicBezTo>
                <a:cubicBezTo>
                  <a:pt x="25" y="26"/>
                  <a:pt x="25" y="27"/>
                  <a:pt x="26" y="26"/>
                </a:cubicBezTo>
                <a:cubicBezTo>
                  <a:pt x="26" y="26"/>
                  <a:pt x="26" y="26"/>
                  <a:pt x="26" y="26"/>
                </a:cubicBezTo>
                <a:close/>
                <a:moveTo>
                  <a:pt x="35" y="25"/>
                </a:moveTo>
                <a:cubicBezTo>
                  <a:pt x="35" y="25"/>
                  <a:pt x="35" y="25"/>
                  <a:pt x="35" y="25"/>
                </a:cubicBezTo>
                <a:cubicBezTo>
                  <a:pt x="35" y="25"/>
                  <a:pt x="35" y="25"/>
                  <a:pt x="35" y="25"/>
                </a:cubicBezTo>
                <a:close/>
                <a:moveTo>
                  <a:pt x="36" y="29"/>
                </a:moveTo>
                <a:cubicBezTo>
                  <a:pt x="36" y="29"/>
                  <a:pt x="36" y="29"/>
                  <a:pt x="35" y="30"/>
                </a:cubicBezTo>
                <a:cubicBezTo>
                  <a:pt x="36" y="29"/>
                  <a:pt x="36" y="29"/>
                  <a:pt x="36" y="29"/>
                </a:cubicBezTo>
                <a:close/>
                <a:moveTo>
                  <a:pt x="42" y="26"/>
                </a:moveTo>
                <a:cubicBezTo>
                  <a:pt x="41" y="27"/>
                  <a:pt x="40" y="26"/>
                  <a:pt x="38" y="26"/>
                </a:cubicBezTo>
                <a:cubicBezTo>
                  <a:pt x="39" y="27"/>
                  <a:pt x="40" y="27"/>
                  <a:pt x="41" y="27"/>
                </a:cubicBezTo>
                <a:cubicBezTo>
                  <a:pt x="41" y="28"/>
                  <a:pt x="41" y="28"/>
                  <a:pt x="41" y="28"/>
                </a:cubicBezTo>
                <a:cubicBezTo>
                  <a:pt x="41" y="28"/>
                  <a:pt x="42" y="28"/>
                  <a:pt x="42" y="28"/>
                </a:cubicBezTo>
                <a:cubicBezTo>
                  <a:pt x="42" y="27"/>
                  <a:pt x="42" y="26"/>
                  <a:pt x="42" y="26"/>
                </a:cubicBezTo>
                <a:close/>
                <a:moveTo>
                  <a:pt x="47" y="28"/>
                </a:moveTo>
                <a:cubicBezTo>
                  <a:pt x="47" y="28"/>
                  <a:pt x="47" y="28"/>
                  <a:pt x="47" y="28"/>
                </a:cubicBezTo>
                <a:cubicBezTo>
                  <a:pt x="47" y="28"/>
                  <a:pt x="47" y="28"/>
                  <a:pt x="47" y="28"/>
                </a:cubicBezTo>
                <a:close/>
                <a:moveTo>
                  <a:pt x="47" y="27"/>
                </a:moveTo>
                <a:cubicBezTo>
                  <a:pt x="47" y="27"/>
                  <a:pt x="46" y="26"/>
                  <a:pt x="46" y="25"/>
                </a:cubicBezTo>
                <a:cubicBezTo>
                  <a:pt x="45" y="25"/>
                  <a:pt x="45" y="25"/>
                  <a:pt x="45" y="25"/>
                </a:cubicBezTo>
                <a:cubicBezTo>
                  <a:pt x="45" y="26"/>
                  <a:pt x="45" y="26"/>
                  <a:pt x="45" y="27"/>
                </a:cubicBezTo>
                <a:cubicBezTo>
                  <a:pt x="45" y="27"/>
                  <a:pt x="44" y="27"/>
                  <a:pt x="44" y="27"/>
                </a:cubicBezTo>
                <a:cubicBezTo>
                  <a:pt x="44" y="27"/>
                  <a:pt x="44" y="27"/>
                  <a:pt x="44" y="27"/>
                </a:cubicBezTo>
                <a:cubicBezTo>
                  <a:pt x="44" y="27"/>
                  <a:pt x="44" y="27"/>
                  <a:pt x="44" y="28"/>
                </a:cubicBezTo>
                <a:cubicBezTo>
                  <a:pt x="44" y="27"/>
                  <a:pt x="46" y="27"/>
                  <a:pt x="46" y="26"/>
                </a:cubicBezTo>
                <a:cubicBezTo>
                  <a:pt x="47" y="27"/>
                  <a:pt x="47" y="27"/>
                  <a:pt x="47" y="28"/>
                </a:cubicBezTo>
                <a:cubicBezTo>
                  <a:pt x="47" y="28"/>
                  <a:pt x="47" y="27"/>
                  <a:pt x="47" y="27"/>
                </a:cubicBezTo>
                <a:close/>
                <a:moveTo>
                  <a:pt x="144" y="20"/>
                </a:moveTo>
                <a:cubicBezTo>
                  <a:pt x="144" y="20"/>
                  <a:pt x="144" y="20"/>
                  <a:pt x="144" y="20"/>
                </a:cubicBezTo>
                <a:cubicBezTo>
                  <a:pt x="144" y="20"/>
                  <a:pt x="144" y="20"/>
                  <a:pt x="144" y="20"/>
                </a:cubicBezTo>
                <a:close/>
                <a:moveTo>
                  <a:pt x="148" y="12"/>
                </a:moveTo>
                <a:cubicBezTo>
                  <a:pt x="147" y="11"/>
                  <a:pt x="147" y="11"/>
                  <a:pt x="147" y="11"/>
                </a:cubicBezTo>
                <a:cubicBezTo>
                  <a:pt x="147" y="11"/>
                  <a:pt x="147" y="11"/>
                  <a:pt x="146" y="11"/>
                </a:cubicBezTo>
                <a:cubicBezTo>
                  <a:pt x="147" y="12"/>
                  <a:pt x="147" y="12"/>
                  <a:pt x="148" y="12"/>
                </a:cubicBezTo>
                <a:close/>
                <a:moveTo>
                  <a:pt x="148" y="35"/>
                </a:moveTo>
                <a:cubicBezTo>
                  <a:pt x="148" y="34"/>
                  <a:pt x="148" y="34"/>
                  <a:pt x="148" y="34"/>
                </a:cubicBezTo>
                <a:cubicBezTo>
                  <a:pt x="148" y="34"/>
                  <a:pt x="148" y="35"/>
                  <a:pt x="147" y="35"/>
                </a:cubicBezTo>
                <a:cubicBezTo>
                  <a:pt x="147" y="35"/>
                  <a:pt x="147" y="35"/>
                  <a:pt x="148" y="36"/>
                </a:cubicBezTo>
                <a:cubicBezTo>
                  <a:pt x="148" y="36"/>
                  <a:pt x="148" y="36"/>
                  <a:pt x="148" y="36"/>
                </a:cubicBezTo>
                <a:cubicBezTo>
                  <a:pt x="148" y="36"/>
                  <a:pt x="148" y="36"/>
                  <a:pt x="148" y="36"/>
                </a:cubicBezTo>
                <a:cubicBezTo>
                  <a:pt x="148" y="36"/>
                  <a:pt x="148" y="34"/>
                  <a:pt x="148" y="35"/>
                </a:cubicBezTo>
                <a:close/>
                <a:moveTo>
                  <a:pt x="150" y="13"/>
                </a:moveTo>
                <a:cubicBezTo>
                  <a:pt x="149" y="12"/>
                  <a:pt x="149" y="12"/>
                  <a:pt x="149" y="12"/>
                </a:cubicBezTo>
                <a:cubicBezTo>
                  <a:pt x="149" y="13"/>
                  <a:pt x="148" y="14"/>
                  <a:pt x="149" y="13"/>
                </a:cubicBezTo>
                <a:cubicBezTo>
                  <a:pt x="149" y="13"/>
                  <a:pt x="150" y="13"/>
                  <a:pt x="150" y="13"/>
                </a:cubicBezTo>
                <a:close/>
                <a:moveTo>
                  <a:pt x="150" y="41"/>
                </a:moveTo>
                <a:cubicBezTo>
                  <a:pt x="150" y="41"/>
                  <a:pt x="150" y="41"/>
                  <a:pt x="150" y="40"/>
                </a:cubicBezTo>
                <a:cubicBezTo>
                  <a:pt x="149" y="39"/>
                  <a:pt x="149" y="39"/>
                  <a:pt x="149" y="39"/>
                </a:cubicBezTo>
                <a:cubicBezTo>
                  <a:pt x="149" y="39"/>
                  <a:pt x="150" y="40"/>
                  <a:pt x="150" y="41"/>
                </a:cubicBezTo>
                <a:cubicBezTo>
                  <a:pt x="149" y="40"/>
                  <a:pt x="149" y="40"/>
                  <a:pt x="149" y="40"/>
                </a:cubicBezTo>
                <a:cubicBezTo>
                  <a:pt x="150" y="42"/>
                  <a:pt x="150" y="41"/>
                  <a:pt x="150" y="41"/>
                </a:cubicBezTo>
                <a:close/>
                <a:moveTo>
                  <a:pt x="151" y="10"/>
                </a:moveTo>
                <a:cubicBezTo>
                  <a:pt x="151" y="10"/>
                  <a:pt x="151" y="10"/>
                  <a:pt x="151" y="10"/>
                </a:cubicBezTo>
                <a:cubicBezTo>
                  <a:pt x="151" y="10"/>
                  <a:pt x="151" y="10"/>
                  <a:pt x="151" y="10"/>
                </a:cubicBezTo>
                <a:cubicBezTo>
                  <a:pt x="151" y="10"/>
                  <a:pt x="151" y="10"/>
                  <a:pt x="151" y="10"/>
                </a:cubicBezTo>
                <a:close/>
                <a:moveTo>
                  <a:pt x="152" y="40"/>
                </a:moveTo>
                <a:cubicBezTo>
                  <a:pt x="152" y="40"/>
                  <a:pt x="151" y="40"/>
                  <a:pt x="151" y="40"/>
                </a:cubicBezTo>
                <a:cubicBezTo>
                  <a:pt x="152" y="40"/>
                  <a:pt x="151" y="38"/>
                  <a:pt x="151" y="38"/>
                </a:cubicBezTo>
                <a:cubicBezTo>
                  <a:pt x="150" y="39"/>
                  <a:pt x="151" y="39"/>
                  <a:pt x="151" y="39"/>
                </a:cubicBezTo>
                <a:cubicBezTo>
                  <a:pt x="151" y="40"/>
                  <a:pt x="151" y="40"/>
                  <a:pt x="151" y="40"/>
                </a:cubicBezTo>
                <a:cubicBezTo>
                  <a:pt x="151" y="41"/>
                  <a:pt x="150" y="40"/>
                  <a:pt x="151" y="41"/>
                </a:cubicBezTo>
                <a:cubicBezTo>
                  <a:pt x="151" y="41"/>
                  <a:pt x="151" y="41"/>
                  <a:pt x="151" y="41"/>
                </a:cubicBezTo>
                <a:cubicBezTo>
                  <a:pt x="151" y="40"/>
                  <a:pt x="152" y="40"/>
                  <a:pt x="152" y="40"/>
                </a:cubicBezTo>
                <a:close/>
                <a:moveTo>
                  <a:pt x="152" y="39"/>
                </a:moveTo>
                <a:cubicBezTo>
                  <a:pt x="152" y="39"/>
                  <a:pt x="152" y="39"/>
                  <a:pt x="152" y="39"/>
                </a:cubicBezTo>
                <a:cubicBezTo>
                  <a:pt x="152" y="39"/>
                  <a:pt x="152" y="39"/>
                  <a:pt x="152" y="39"/>
                </a:cubicBezTo>
                <a:cubicBezTo>
                  <a:pt x="152" y="39"/>
                  <a:pt x="152" y="39"/>
                  <a:pt x="152" y="39"/>
                </a:cubicBezTo>
                <a:close/>
                <a:moveTo>
                  <a:pt x="158" y="36"/>
                </a:moveTo>
                <a:cubicBezTo>
                  <a:pt x="157" y="36"/>
                  <a:pt x="157" y="36"/>
                  <a:pt x="157" y="36"/>
                </a:cubicBezTo>
                <a:cubicBezTo>
                  <a:pt x="158" y="37"/>
                  <a:pt x="158" y="36"/>
                  <a:pt x="158" y="36"/>
                </a:cubicBezTo>
                <a:close/>
                <a:moveTo>
                  <a:pt x="158" y="33"/>
                </a:moveTo>
                <a:cubicBezTo>
                  <a:pt x="158" y="33"/>
                  <a:pt x="158" y="33"/>
                  <a:pt x="158" y="33"/>
                </a:cubicBezTo>
                <a:cubicBezTo>
                  <a:pt x="158" y="33"/>
                  <a:pt x="158" y="33"/>
                  <a:pt x="158" y="33"/>
                </a:cubicBezTo>
                <a:cubicBezTo>
                  <a:pt x="158" y="33"/>
                  <a:pt x="158" y="33"/>
                  <a:pt x="158" y="33"/>
                </a:cubicBezTo>
                <a:cubicBezTo>
                  <a:pt x="158" y="33"/>
                  <a:pt x="158" y="33"/>
                  <a:pt x="158" y="33"/>
                </a:cubicBezTo>
                <a:close/>
                <a:moveTo>
                  <a:pt x="166" y="14"/>
                </a:moveTo>
                <a:cubicBezTo>
                  <a:pt x="165" y="13"/>
                  <a:pt x="165" y="13"/>
                  <a:pt x="164" y="13"/>
                </a:cubicBezTo>
                <a:cubicBezTo>
                  <a:pt x="165" y="13"/>
                  <a:pt x="165" y="14"/>
                  <a:pt x="166" y="14"/>
                </a:cubicBezTo>
                <a:close/>
                <a:moveTo>
                  <a:pt x="151" y="8"/>
                </a:moveTo>
                <a:cubicBezTo>
                  <a:pt x="152" y="8"/>
                  <a:pt x="152" y="8"/>
                  <a:pt x="152" y="8"/>
                </a:cubicBezTo>
                <a:cubicBezTo>
                  <a:pt x="152" y="8"/>
                  <a:pt x="152" y="8"/>
                  <a:pt x="151" y="8"/>
                </a:cubicBezTo>
                <a:close/>
                <a:moveTo>
                  <a:pt x="149" y="9"/>
                </a:moveTo>
                <a:cubicBezTo>
                  <a:pt x="150" y="8"/>
                  <a:pt x="150" y="7"/>
                  <a:pt x="150" y="7"/>
                </a:cubicBezTo>
                <a:lnTo>
                  <a:pt x="149" y="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de-DE"/>
          </a:p>
        </p:txBody>
      </p:sp>
      <p:sp>
        <p:nvSpPr>
          <p:cNvPr id="81" name="Freeform 15"/>
          <p:cNvSpPr>
            <a:spLocks noEditPoints="1"/>
          </p:cNvSpPr>
          <p:nvPr/>
        </p:nvSpPr>
        <p:spPr bwMode="gray">
          <a:xfrm>
            <a:off x="3866404" y="2466919"/>
            <a:ext cx="400797" cy="155645"/>
          </a:xfrm>
          <a:custGeom>
            <a:avLst/>
            <a:gdLst>
              <a:gd name="T0" fmla="*/ 111 w 181"/>
              <a:gd name="T1" fmla="*/ 15 h 49"/>
              <a:gd name="T2" fmla="*/ 149 w 181"/>
              <a:gd name="T3" fmla="*/ 7 h 49"/>
              <a:gd name="T4" fmla="*/ 153 w 181"/>
              <a:gd name="T5" fmla="*/ 46 h 49"/>
              <a:gd name="T6" fmla="*/ 171 w 181"/>
              <a:gd name="T7" fmla="*/ 35 h 49"/>
              <a:gd name="T8" fmla="*/ 181 w 181"/>
              <a:gd name="T9" fmla="*/ 25 h 49"/>
              <a:gd name="T10" fmla="*/ 178 w 181"/>
              <a:gd name="T11" fmla="*/ 30 h 49"/>
              <a:gd name="T12" fmla="*/ 174 w 181"/>
              <a:gd name="T13" fmla="*/ 30 h 49"/>
              <a:gd name="T14" fmla="*/ 170 w 181"/>
              <a:gd name="T15" fmla="*/ 34 h 49"/>
              <a:gd name="T16" fmla="*/ 165 w 181"/>
              <a:gd name="T17" fmla="*/ 38 h 49"/>
              <a:gd name="T18" fmla="*/ 155 w 181"/>
              <a:gd name="T19" fmla="*/ 45 h 49"/>
              <a:gd name="T20" fmla="*/ 141 w 181"/>
              <a:gd name="T21" fmla="*/ 42 h 49"/>
              <a:gd name="T22" fmla="*/ 79 w 181"/>
              <a:gd name="T23" fmla="*/ 34 h 49"/>
              <a:gd name="T24" fmla="*/ 66 w 181"/>
              <a:gd name="T25" fmla="*/ 35 h 49"/>
              <a:gd name="T26" fmla="*/ 7 w 181"/>
              <a:gd name="T27" fmla="*/ 32 h 49"/>
              <a:gd name="T28" fmla="*/ 0 w 181"/>
              <a:gd name="T29" fmla="*/ 22 h 49"/>
              <a:gd name="T30" fmla="*/ 18 w 181"/>
              <a:gd name="T31" fmla="*/ 20 h 49"/>
              <a:gd name="T32" fmla="*/ 24 w 181"/>
              <a:gd name="T33" fmla="*/ 19 h 49"/>
              <a:gd name="T34" fmla="*/ 26 w 181"/>
              <a:gd name="T35" fmla="*/ 21 h 49"/>
              <a:gd name="T36" fmla="*/ 44 w 181"/>
              <a:gd name="T37" fmla="*/ 20 h 49"/>
              <a:gd name="T38" fmla="*/ 61 w 181"/>
              <a:gd name="T39" fmla="*/ 17 h 49"/>
              <a:gd name="T40" fmla="*/ 74 w 181"/>
              <a:gd name="T41" fmla="*/ 18 h 49"/>
              <a:gd name="T42" fmla="*/ 101 w 181"/>
              <a:gd name="T43" fmla="*/ 15 h 49"/>
              <a:gd name="T44" fmla="*/ 114 w 181"/>
              <a:gd name="T45" fmla="*/ 15 h 49"/>
              <a:gd name="T46" fmla="*/ 128 w 181"/>
              <a:gd name="T47" fmla="*/ 14 h 49"/>
              <a:gd name="T48" fmla="*/ 146 w 181"/>
              <a:gd name="T49" fmla="*/ 10 h 49"/>
              <a:gd name="T50" fmla="*/ 150 w 181"/>
              <a:gd name="T51" fmla="*/ 10 h 49"/>
              <a:gd name="T52" fmla="*/ 152 w 181"/>
              <a:gd name="T53" fmla="*/ 9 h 49"/>
              <a:gd name="T54" fmla="*/ 153 w 181"/>
              <a:gd name="T55" fmla="*/ 11 h 49"/>
              <a:gd name="T56" fmla="*/ 157 w 181"/>
              <a:gd name="T57" fmla="*/ 12 h 49"/>
              <a:gd name="T58" fmla="*/ 164 w 181"/>
              <a:gd name="T59" fmla="*/ 15 h 49"/>
              <a:gd name="T60" fmla="*/ 167 w 181"/>
              <a:gd name="T61" fmla="*/ 14 h 49"/>
              <a:gd name="T62" fmla="*/ 170 w 181"/>
              <a:gd name="T63" fmla="*/ 16 h 49"/>
              <a:gd name="T64" fmla="*/ 172 w 181"/>
              <a:gd name="T65" fmla="*/ 16 h 49"/>
              <a:gd name="T66" fmla="*/ 178 w 181"/>
              <a:gd name="T67" fmla="*/ 18 h 49"/>
              <a:gd name="T68" fmla="*/ 181 w 181"/>
              <a:gd name="T69" fmla="*/ 23 h 49"/>
              <a:gd name="T70" fmla="*/ 181 w 181"/>
              <a:gd name="T71" fmla="*/ 25 h 49"/>
              <a:gd name="T72" fmla="*/ 17 w 181"/>
              <a:gd name="T73" fmla="*/ 22 h 49"/>
              <a:gd name="T74" fmla="*/ 22 w 181"/>
              <a:gd name="T75" fmla="*/ 25 h 49"/>
              <a:gd name="T76" fmla="*/ 25 w 181"/>
              <a:gd name="T77" fmla="*/ 25 h 49"/>
              <a:gd name="T78" fmla="*/ 35 w 181"/>
              <a:gd name="T79" fmla="*/ 25 h 49"/>
              <a:gd name="T80" fmla="*/ 38 w 181"/>
              <a:gd name="T81" fmla="*/ 26 h 49"/>
              <a:gd name="T82" fmla="*/ 47 w 181"/>
              <a:gd name="T83" fmla="*/ 28 h 49"/>
              <a:gd name="T84" fmla="*/ 45 w 181"/>
              <a:gd name="T85" fmla="*/ 25 h 49"/>
              <a:gd name="T86" fmla="*/ 46 w 181"/>
              <a:gd name="T87" fmla="*/ 26 h 49"/>
              <a:gd name="T88" fmla="*/ 144 w 181"/>
              <a:gd name="T89" fmla="*/ 20 h 49"/>
              <a:gd name="T90" fmla="*/ 148 w 181"/>
              <a:gd name="T91" fmla="*/ 35 h 49"/>
              <a:gd name="T92" fmla="*/ 148 w 181"/>
              <a:gd name="T93" fmla="*/ 36 h 49"/>
              <a:gd name="T94" fmla="*/ 150 w 181"/>
              <a:gd name="T95" fmla="*/ 13 h 49"/>
              <a:gd name="T96" fmla="*/ 149 w 181"/>
              <a:gd name="T97" fmla="*/ 40 h 49"/>
              <a:gd name="T98" fmla="*/ 151 w 181"/>
              <a:gd name="T99" fmla="*/ 10 h 49"/>
              <a:gd name="T100" fmla="*/ 151 w 181"/>
              <a:gd name="T101" fmla="*/ 40 h 49"/>
              <a:gd name="T102" fmla="*/ 152 w 181"/>
              <a:gd name="T103" fmla="*/ 39 h 49"/>
              <a:gd name="T104" fmla="*/ 158 w 181"/>
              <a:gd name="T105" fmla="*/ 36 h 49"/>
              <a:gd name="T106" fmla="*/ 158 w 181"/>
              <a:gd name="T107" fmla="*/ 33 h 49"/>
              <a:gd name="T108" fmla="*/ 152 w 181"/>
              <a:gd name="T10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49">
                <a:moveTo>
                  <a:pt x="10" y="20"/>
                </a:moveTo>
                <a:cubicBezTo>
                  <a:pt x="10" y="20"/>
                  <a:pt x="11" y="19"/>
                  <a:pt x="11" y="20"/>
                </a:cubicBezTo>
                <a:cubicBezTo>
                  <a:pt x="10" y="20"/>
                  <a:pt x="12" y="21"/>
                  <a:pt x="10" y="20"/>
                </a:cubicBezTo>
                <a:close/>
                <a:moveTo>
                  <a:pt x="112" y="15"/>
                </a:moveTo>
                <a:cubicBezTo>
                  <a:pt x="111" y="15"/>
                  <a:pt x="111" y="15"/>
                  <a:pt x="111" y="15"/>
                </a:cubicBezTo>
                <a:cubicBezTo>
                  <a:pt x="112" y="15"/>
                  <a:pt x="112" y="15"/>
                  <a:pt x="112" y="15"/>
                </a:cubicBezTo>
                <a:close/>
                <a:moveTo>
                  <a:pt x="13" y="20"/>
                </a:moveTo>
                <a:cubicBezTo>
                  <a:pt x="12" y="20"/>
                  <a:pt x="13" y="21"/>
                  <a:pt x="13" y="22"/>
                </a:cubicBezTo>
                <a:cubicBezTo>
                  <a:pt x="14" y="21"/>
                  <a:pt x="13" y="20"/>
                  <a:pt x="13" y="20"/>
                </a:cubicBezTo>
                <a:close/>
                <a:moveTo>
                  <a:pt x="149" y="7"/>
                </a:moveTo>
                <a:cubicBezTo>
                  <a:pt x="149" y="8"/>
                  <a:pt x="149" y="7"/>
                  <a:pt x="150" y="7"/>
                </a:cubicBezTo>
                <a:cubicBezTo>
                  <a:pt x="150" y="6"/>
                  <a:pt x="150" y="6"/>
                  <a:pt x="149" y="7"/>
                </a:cubicBezTo>
                <a:close/>
                <a:moveTo>
                  <a:pt x="153" y="45"/>
                </a:moveTo>
                <a:cubicBezTo>
                  <a:pt x="153" y="45"/>
                  <a:pt x="153" y="45"/>
                  <a:pt x="153" y="45"/>
                </a:cubicBezTo>
                <a:cubicBezTo>
                  <a:pt x="153" y="45"/>
                  <a:pt x="153" y="45"/>
                  <a:pt x="153" y="46"/>
                </a:cubicBezTo>
                <a:lnTo>
                  <a:pt x="153" y="45"/>
                </a:lnTo>
                <a:close/>
                <a:moveTo>
                  <a:pt x="171" y="35"/>
                </a:moveTo>
                <a:cubicBezTo>
                  <a:pt x="171" y="35"/>
                  <a:pt x="171" y="35"/>
                  <a:pt x="170" y="35"/>
                </a:cubicBezTo>
                <a:cubicBezTo>
                  <a:pt x="170" y="35"/>
                  <a:pt x="170" y="35"/>
                  <a:pt x="170" y="35"/>
                </a:cubicBezTo>
                <a:lnTo>
                  <a:pt x="171" y="35"/>
                </a:lnTo>
                <a:close/>
                <a:moveTo>
                  <a:pt x="181" y="25"/>
                </a:moveTo>
                <a:cubicBezTo>
                  <a:pt x="181" y="25"/>
                  <a:pt x="181" y="25"/>
                  <a:pt x="181" y="25"/>
                </a:cubicBezTo>
                <a:cubicBezTo>
                  <a:pt x="181" y="25"/>
                  <a:pt x="181" y="25"/>
                  <a:pt x="181" y="25"/>
                </a:cubicBezTo>
                <a:close/>
                <a:moveTo>
                  <a:pt x="181" y="25"/>
                </a:moveTo>
                <a:cubicBezTo>
                  <a:pt x="181" y="25"/>
                  <a:pt x="181" y="25"/>
                  <a:pt x="181" y="25"/>
                </a:cubicBezTo>
                <a:cubicBezTo>
                  <a:pt x="180" y="25"/>
                  <a:pt x="179" y="26"/>
                  <a:pt x="178" y="27"/>
                </a:cubicBezTo>
                <a:cubicBezTo>
                  <a:pt x="178" y="28"/>
                  <a:pt x="178" y="29"/>
                  <a:pt x="178" y="29"/>
                </a:cubicBezTo>
                <a:cubicBezTo>
                  <a:pt x="178" y="29"/>
                  <a:pt x="178" y="29"/>
                  <a:pt x="178" y="29"/>
                </a:cubicBezTo>
                <a:cubicBezTo>
                  <a:pt x="178" y="29"/>
                  <a:pt x="178" y="29"/>
                  <a:pt x="178" y="29"/>
                </a:cubicBezTo>
                <a:cubicBezTo>
                  <a:pt x="178" y="30"/>
                  <a:pt x="178" y="30"/>
                  <a:pt x="178" y="30"/>
                </a:cubicBezTo>
                <a:cubicBezTo>
                  <a:pt x="178" y="30"/>
                  <a:pt x="178" y="30"/>
                  <a:pt x="178" y="30"/>
                </a:cubicBezTo>
                <a:cubicBezTo>
                  <a:pt x="177" y="30"/>
                  <a:pt x="177" y="30"/>
                  <a:pt x="177" y="30"/>
                </a:cubicBezTo>
                <a:cubicBezTo>
                  <a:pt x="176" y="31"/>
                  <a:pt x="176" y="31"/>
                  <a:pt x="176" y="31"/>
                </a:cubicBezTo>
                <a:cubicBezTo>
                  <a:pt x="176" y="31"/>
                  <a:pt x="175" y="31"/>
                  <a:pt x="174" y="32"/>
                </a:cubicBezTo>
                <a:cubicBezTo>
                  <a:pt x="174" y="30"/>
                  <a:pt x="174" y="30"/>
                  <a:pt x="174" y="30"/>
                </a:cubicBezTo>
                <a:cubicBezTo>
                  <a:pt x="173" y="30"/>
                  <a:pt x="173" y="31"/>
                  <a:pt x="174" y="32"/>
                </a:cubicBezTo>
                <a:cubicBezTo>
                  <a:pt x="173" y="32"/>
                  <a:pt x="173" y="34"/>
                  <a:pt x="172" y="33"/>
                </a:cubicBezTo>
                <a:cubicBezTo>
                  <a:pt x="172" y="32"/>
                  <a:pt x="172" y="34"/>
                  <a:pt x="172" y="34"/>
                </a:cubicBezTo>
                <a:cubicBezTo>
                  <a:pt x="171" y="34"/>
                  <a:pt x="171" y="34"/>
                  <a:pt x="170" y="35"/>
                </a:cubicBezTo>
                <a:cubicBezTo>
                  <a:pt x="170" y="34"/>
                  <a:pt x="170" y="34"/>
                  <a:pt x="170" y="34"/>
                </a:cubicBezTo>
                <a:cubicBezTo>
                  <a:pt x="170" y="34"/>
                  <a:pt x="169" y="34"/>
                  <a:pt x="170" y="36"/>
                </a:cubicBezTo>
                <a:cubicBezTo>
                  <a:pt x="169" y="35"/>
                  <a:pt x="169" y="38"/>
                  <a:pt x="167" y="36"/>
                </a:cubicBezTo>
                <a:cubicBezTo>
                  <a:pt x="168" y="37"/>
                  <a:pt x="167" y="37"/>
                  <a:pt x="168" y="38"/>
                </a:cubicBezTo>
                <a:cubicBezTo>
                  <a:pt x="167" y="38"/>
                  <a:pt x="166" y="37"/>
                  <a:pt x="166" y="39"/>
                </a:cubicBezTo>
                <a:cubicBezTo>
                  <a:pt x="165" y="38"/>
                  <a:pt x="165" y="38"/>
                  <a:pt x="165" y="38"/>
                </a:cubicBezTo>
                <a:cubicBezTo>
                  <a:pt x="165" y="38"/>
                  <a:pt x="165" y="38"/>
                  <a:pt x="165" y="39"/>
                </a:cubicBezTo>
                <a:cubicBezTo>
                  <a:pt x="165" y="40"/>
                  <a:pt x="163" y="39"/>
                  <a:pt x="162" y="40"/>
                </a:cubicBezTo>
                <a:cubicBezTo>
                  <a:pt x="161" y="42"/>
                  <a:pt x="159" y="42"/>
                  <a:pt x="157" y="44"/>
                </a:cubicBezTo>
                <a:cubicBezTo>
                  <a:pt x="157" y="43"/>
                  <a:pt x="157" y="43"/>
                  <a:pt x="157" y="43"/>
                </a:cubicBezTo>
                <a:cubicBezTo>
                  <a:pt x="157" y="45"/>
                  <a:pt x="155" y="42"/>
                  <a:pt x="155" y="45"/>
                </a:cubicBezTo>
                <a:cubicBezTo>
                  <a:pt x="155" y="45"/>
                  <a:pt x="155" y="45"/>
                  <a:pt x="154" y="44"/>
                </a:cubicBezTo>
                <a:cubicBezTo>
                  <a:pt x="155" y="45"/>
                  <a:pt x="153" y="44"/>
                  <a:pt x="153" y="45"/>
                </a:cubicBezTo>
                <a:cubicBezTo>
                  <a:pt x="153" y="44"/>
                  <a:pt x="149" y="49"/>
                  <a:pt x="143" y="45"/>
                </a:cubicBezTo>
                <a:cubicBezTo>
                  <a:pt x="144" y="45"/>
                  <a:pt x="145" y="45"/>
                  <a:pt x="145" y="45"/>
                </a:cubicBezTo>
                <a:cubicBezTo>
                  <a:pt x="143" y="43"/>
                  <a:pt x="140" y="43"/>
                  <a:pt x="141" y="42"/>
                </a:cubicBezTo>
                <a:cubicBezTo>
                  <a:pt x="141" y="41"/>
                  <a:pt x="140" y="42"/>
                  <a:pt x="140" y="42"/>
                </a:cubicBezTo>
                <a:cubicBezTo>
                  <a:pt x="139" y="40"/>
                  <a:pt x="140" y="36"/>
                  <a:pt x="141" y="34"/>
                </a:cubicBezTo>
                <a:cubicBezTo>
                  <a:pt x="132" y="34"/>
                  <a:pt x="123" y="35"/>
                  <a:pt x="114" y="35"/>
                </a:cubicBezTo>
                <a:cubicBezTo>
                  <a:pt x="104" y="35"/>
                  <a:pt x="95" y="36"/>
                  <a:pt x="85" y="35"/>
                </a:cubicBezTo>
                <a:cubicBezTo>
                  <a:pt x="82" y="33"/>
                  <a:pt x="82" y="33"/>
                  <a:pt x="79" y="34"/>
                </a:cubicBezTo>
                <a:cubicBezTo>
                  <a:pt x="80" y="33"/>
                  <a:pt x="80" y="33"/>
                  <a:pt x="79" y="33"/>
                </a:cubicBezTo>
                <a:cubicBezTo>
                  <a:pt x="79" y="35"/>
                  <a:pt x="78" y="33"/>
                  <a:pt x="77" y="35"/>
                </a:cubicBezTo>
                <a:cubicBezTo>
                  <a:pt x="74" y="34"/>
                  <a:pt x="70" y="35"/>
                  <a:pt x="66" y="35"/>
                </a:cubicBezTo>
                <a:cubicBezTo>
                  <a:pt x="67" y="35"/>
                  <a:pt x="67" y="33"/>
                  <a:pt x="67" y="34"/>
                </a:cubicBezTo>
                <a:cubicBezTo>
                  <a:pt x="66" y="35"/>
                  <a:pt x="66" y="35"/>
                  <a:pt x="66" y="35"/>
                </a:cubicBezTo>
                <a:cubicBezTo>
                  <a:pt x="66" y="34"/>
                  <a:pt x="66" y="34"/>
                  <a:pt x="66" y="34"/>
                </a:cubicBezTo>
                <a:cubicBezTo>
                  <a:pt x="65" y="34"/>
                  <a:pt x="65" y="35"/>
                  <a:pt x="65" y="36"/>
                </a:cubicBezTo>
                <a:cubicBezTo>
                  <a:pt x="55" y="37"/>
                  <a:pt x="46" y="34"/>
                  <a:pt x="36" y="34"/>
                </a:cubicBezTo>
                <a:cubicBezTo>
                  <a:pt x="34" y="34"/>
                  <a:pt x="31" y="34"/>
                  <a:pt x="29" y="34"/>
                </a:cubicBezTo>
                <a:cubicBezTo>
                  <a:pt x="21" y="32"/>
                  <a:pt x="15" y="31"/>
                  <a:pt x="7" y="32"/>
                </a:cubicBezTo>
                <a:cubicBezTo>
                  <a:pt x="7" y="32"/>
                  <a:pt x="8" y="28"/>
                  <a:pt x="11" y="27"/>
                </a:cubicBezTo>
                <a:cubicBezTo>
                  <a:pt x="14" y="24"/>
                  <a:pt x="18" y="26"/>
                  <a:pt x="22" y="26"/>
                </a:cubicBezTo>
                <a:cubicBezTo>
                  <a:pt x="22" y="25"/>
                  <a:pt x="22" y="25"/>
                  <a:pt x="22" y="25"/>
                </a:cubicBezTo>
                <a:cubicBezTo>
                  <a:pt x="0" y="25"/>
                  <a:pt x="0" y="25"/>
                  <a:pt x="0" y="25"/>
                </a:cubicBezTo>
                <a:cubicBezTo>
                  <a:pt x="0" y="22"/>
                  <a:pt x="0" y="22"/>
                  <a:pt x="0" y="22"/>
                </a:cubicBezTo>
                <a:cubicBezTo>
                  <a:pt x="14" y="22"/>
                  <a:pt x="14" y="22"/>
                  <a:pt x="14" y="22"/>
                </a:cubicBezTo>
                <a:cubicBezTo>
                  <a:pt x="16" y="20"/>
                  <a:pt x="16" y="20"/>
                  <a:pt x="16" y="20"/>
                </a:cubicBezTo>
                <a:cubicBezTo>
                  <a:pt x="16" y="21"/>
                  <a:pt x="15" y="22"/>
                  <a:pt x="16" y="22"/>
                </a:cubicBezTo>
                <a:cubicBezTo>
                  <a:pt x="17" y="22"/>
                  <a:pt x="17" y="22"/>
                  <a:pt x="17" y="22"/>
                </a:cubicBezTo>
                <a:cubicBezTo>
                  <a:pt x="17" y="21"/>
                  <a:pt x="17" y="21"/>
                  <a:pt x="18" y="20"/>
                </a:cubicBezTo>
                <a:cubicBezTo>
                  <a:pt x="17" y="21"/>
                  <a:pt x="17" y="20"/>
                  <a:pt x="17" y="20"/>
                </a:cubicBezTo>
                <a:cubicBezTo>
                  <a:pt x="17" y="20"/>
                  <a:pt x="18" y="20"/>
                  <a:pt x="19" y="20"/>
                </a:cubicBezTo>
                <a:cubicBezTo>
                  <a:pt x="18" y="20"/>
                  <a:pt x="19" y="21"/>
                  <a:pt x="19" y="21"/>
                </a:cubicBezTo>
                <a:cubicBezTo>
                  <a:pt x="19" y="20"/>
                  <a:pt x="20" y="19"/>
                  <a:pt x="21" y="20"/>
                </a:cubicBezTo>
                <a:cubicBezTo>
                  <a:pt x="22" y="21"/>
                  <a:pt x="23" y="19"/>
                  <a:pt x="24" y="19"/>
                </a:cubicBezTo>
                <a:cubicBezTo>
                  <a:pt x="24" y="20"/>
                  <a:pt x="23" y="22"/>
                  <a:pt x="22" y="22"/>
                </a:cubicBezTo>
                <a:cubicBezTo>
                  <a:pt x="23" y="23"/>
                  <a:pt x="23" y="22"/>
                  <a:pt x="24" y="22"/>
                </a:cubicBezTo>
                <a:cubicBezTo>
                  <a:pt x="24" y="22"/>
                  <a:pt x="24" y="22"/>
                  <a:pt x="24" y="22"/>
                </a:cubicBezTo>
                <a:cubicBezTo>
                  <a:pt x="25" y="21"/>
                  <a:pt x="25" y="20"/>
                  <a:pt x="26" y="20"/>
                </a:cubicBezTo>
                <a:cubicBezTo>
                  <a:pt x="26" y="21"/>
                  <a:pt x="26" y="21"/>
                  <a:pt x="26" y="21"/>
                </a:cubicBezTo>
                <a:cubicBezTo>
                  <a:pt x="27" y="20"/>
                  <a:pt x="27" y="19"/>
                  <a:pt x="28" y="19"/>
                </a:cubicBezTo>
                <a:cubicBezTo>
                  <a:pt x="30" y="19"/>
                  <a:pt x="32" y="19"/>
                  <a:pt x="34" y="19"/>
                </a:cubicBezTo>
                <a:cubicBezTo>
                  <a:pt x="34" y="20"/>
                  <a:pt x="34" y="20"/>
                  <a:pt x="34" y="20"/>
                </a:cubicBezTo>
                <a:cubicBezTo>
                  <a:pt x="35" y="18"/>
                  <a:pt x="37" y="20"/>
                  <a:pt x="38" y="19"/>
                </a:cubicBezTo>
                <a:cubicBezTo>
                  <a:pt x="40" y="20"/>
                  <a:pt x="42" y="18"/>
                  <a:pt x="44" y="20"/>
                </a:cubicBezTo>
                <a:cubicBezTo>
                  <a:pt x="47" y="19"/>
                  <a:pt x="50" y="18"/>
                  <a:pt x="54" y="18"/>
                </a:cubicBezTo>
                <a:cubicBezTo>
                  <a:pt x="53" y="20"/>
                  <a:pt x="53" y="20"/>
                  <a:pt x="53" y="20"/>
                </a:cubicBezTo>
                <a:cubicBezTo>
                  <a:pt x="54" y="19"/>
                  <a:pt x="54" y="21"/>
                  <a:pt x="54" y="20"/>
                </a:cubicBezTo>
                <a:cubicBezTo>
                  <a:pt x="54" y="19"/>
                  <a:pt x="55" y="19"/>
                  <a:pt x="56" y="18"/>
                </a:cubicBezTo>
                <a:cubicBezTo>
                  <a:pt x="57" y="19"/>
                  <a:pt x="60" y="18"/>
                  <a:pt x="61" y="17"/>
                </a:cubicBezTo>
                <a:cubicBezTo>
                  <a:pt x="61" y="18"/>
                  <a:pt x="61" y="18"/>
                  <a:pt x="61" y="18"/>
                </a:cubicBezTo>
                <a:cubicBezTo>
                  <a:pt x="63" y="16"/>
                  <a:pt x="64" y="18"/>
                  <a:pt x="66" y="18"/>
                </a:cubicBezTo>
                <a:cubicBezTo>
                  <a:pt x="66" y="18"/>
                  <a:pt x="67" y="19"/>
                  <a:pt x="67" y="19"/>
                </a:cubicBezTo>
                <a:cubicBezTo>
                  <a:pt x="68" y="18"/>
                  <a:pt x="69" y="18"/>
                  <a:pt x="70" y="17"/>
                </a:cubicBezTo>
                <a:cubicBezTo>
                  <a:pt x="71" y="17"/>
                  <a:pt x="73" y="17"/>
                  <a:pt x="74" y="18"/>
                </a:cubicBezTo>
                <a:cubicBezTo>
                  <a:pt x="78" y="16"/>
                  <a:pt x="82" y="17"/>
                  <a:pt x="86" y="16"/>
                </a:cubicBezTo>
                <a:cubicBezTo>
                  <a:pt x="87" y="17"/>
                  <a:pt x="87" y="17"/>
                  <a:pt x="87" y="17"/>
                </a:cubicBezTo>
                <a:cubicBezTo>
                  <a:pt x="91" y="14"/>
                  <a:pt x="96" y="17"/>
                  <a:pt x="99" y="15"/>
                </a:cubicBezTo>
                <a:cubicBezTo>
                  <a:pt x="99" y="17"/>
                  <a:pt x="99" y="17"/>
                  <a:pt x="99" y="17"/>
                </a:cubicBezTo>
                <a:cubicBezTo>
                  <a:pt x="100" y="18"/>
                  <a:pt x="101" y="17"/>
                  <a:pt x="101" y="15"/>
                </a:cubicBezTo>
                <a:cubicBezTo>
                  <a:pt x="102" y="16"/>
                  <a:pt x="104" y="14"/>
                  <a:pt x="105" y="16"/>
                </a:cubicBezTo>
                <a:cubicBezTo>
                  <a:pt x="106" y="16"/>
                  <a:pt x="106" y="15"/>
                  <a:pt x="107" y="15"/>
                </a:cubicBezTo>
                <a:cubicBezTo>
                  <a:pt x="109" y="16"/>
                  <a:pt x="110" y="15"/>
                  <a:pt x="111" y="15"/>
                </a:cubicBezTo>
                <a:cubicBezTo>
                  <a:pt x="111" y="16"/>
                  <a:pt x="111" y="16"/>
                  <a:pt x="112" y="16"/>
                </a:cubicBezTo>
                <a:cubicBezTo>
                  <a:pt x="113" y="16"/>
                  <a:pt x="115" y="17"/>
                  <a:pt x="114" y="15"/>
                </a:cubicBezTo>
                <a:cubicBezTo>
                  <a:pt x="116" y="16"/>
                  <a:pt x="119" y="13"/>
                  <a:pt x="121" y="15"/>
                </a:cubicBezTo>
                <a:cubicBezTo>
                  <a:pt x="121" y="15"/>
                  <a:pt x="122" y="15"/>
                  <a:pt x="122" y="14"/>
                </a:cubicBezTo>
                <a:cubicBezTo>
                  <a:pt x="124" y="14"/>
                  <a:pt x="126" y="15"/>
                  <a:pt x="128" y="14"/>
                </a:cubicBezTo>
                <a:cubicBezTo>
                  <a:pt x="128" y="15"/>
                  <a:pt x="127" y="15"/>
                  <a:pt x="128" y="15"/>
                </a:cubicBezTo>
                <a:cubicBezTo>
                  <a:pt x="128" y="15"/>
                  <a:pt x="128" y="15"/>
                  <a:pt x="128" y="14"/>
                </a:cubicBezTo>
                <a:cubicBezTo>
                  <a:pt x="132" y="13"/>
                  <a:pt x="135" y="15"/>
                  <a:pt x="138" y="15"/>
                </a:cubicBezTo>
                <a:cubicBezTo>
                  <a:pt x="139" y="15"/>
                  <a:pt x="140" y="15"/>
                  <a:pt x="141" y="15"/>
                </a:cubicBezTo>
                <a:cubicBezTo>
                  <a:pt x="137" y="9"/>
                  <a:pt x="143" y="0"/>
                  <a:pt x="152" y="3"/>
                </a:cubicBezTo>
                <a:cubicBezTo>
                  <a:pt x="152" y="3"/>
                  <a:pt x="147" y="5"/>
                  <a:pt x="146" y="8"/>
                </a:cubicBezTo>
                <a:cubicBezTo>
                  <a:pt x="146" y="9"/>
                  <a:pt x="146" y="10"/>
                  <a:pt x="146" y="10"/>
                </a:cubicBezTo>
                <a:cubicBezTo>
                  <a:pt x="146" y="10"/>
                  <a:pt x="146" y="10"/>
                  <a:pt x="146" y="9"/>
                </a:cubicBezTo>
                <a:cubicBezTo>
                  <a:pt x="147" y="9"/>
                  <a:pt x="148" y="8"/>
                  <a:pt x="148" y="9"/>
                </a:cubicBezTo>
                <a:cubicBezTo>
                  <a:pt x="150" y="9"/>
                  <a:pt x="150" y="9"/>
                  <a:pt x="150" y="9"/>
                </a:cubicBezTo>
                <a:cubicBezTo>
                  <a:pt x="151" y="8"/>
                  <a:pt x="151" y="8"/>
                  <a:pt x="151" y="8"/>
                </a:cubicBezTo>
                <a:cubicBezTo>
                  <a:pt x="151" y="9"/>
                  <a:pt x="150" y="9"/>
                  <a:pt x="150" y="10"/>
                </a:cubicBezTo>
                <a:cubicBezTo>
                  <a:pt x="150" y="10"/>
                  <a:pt x="150" y="10"/>
                  <a:pt x="150" y="10"/>
                </a:cubicBezTo>
                <a:cubicBezTo>
                  <a:pt x="151" y="9"/>
                  <a:pt x="151" y="9"/>
                  <a:pt x="152" y="8"/>
                </a:cubicBezTo>
                <a:cubicBezTo>
                  <a:pt x="152" y="8"/>
                  <a:pt x="152" y="8"/>
                  <a:pt x="152" y="8"/>
                </a:cubicBezTo>
                <a:cubicBezTo>
                  <a:pt x="152" y="8"/>
                  <a:pt x="152" y="8"/>
                  <a:pt x="153" y="8"/>
                </a:cubicBezTo>
                <a:cubicBezTo>
                  <a:pt x="152" y="8"/>
                  <a:pt x="152" y="9"/>
                  <a:pt x="152" y="9"/>
                </a:cubicBezTo>
                <a:cubicBezTo>
                  <a:pt x="153" y="8"/>
                  <a:pt x="153" y="8"/>
                  <a:pt x="153" y="8"/>
                </a:cubicBezTo>
                <a:cubicBezTo>
                  <a:pt x="153" y="10"/>
                  <a:pt x="154" y="8"/>
                  <a:pt x="155" y="9"/>
                </a:cubicBezTo>
                <a:cubicBezTo>
                  <a:pt x="154" y="10"/>
                  <a:pt x="153" y="10"/>
                  <a:pt x="153" y="11"/>
                </a:cubicBezTo>
                <a:cubicBezTo>
                  <a:pt x="152" y="11"/>
                  <a:pt x="153" y="11"/>
                  <a:pt x="153" y="11"/>
                </a:cubicBezTo>
                <a:cubicBezTo>
                  <a:pt x="153" y="11"/>
                  <a:pt x="153" y="11"/>
                  <a:pt x="153" y="11"/>
                </a:cubicBezTo>
                <a:cubicBezTo>
                  <a:pt x="154" y="11"/>
                  <a:pt x="154" y="9"/>
                  <a:pt x="155" y="9"/>
                </a:cubicBezTo>
                <a:cubicBezTo>
                  <a:pt x="154" y="10"/>
                  <a:pt x="154" y="10"/>
                  <a:pt x="154" y="10"/>
                </a:cubicBezTo>
                <a:cubicBezTo>
                  <a:pt x="155" y="10"/>
                  <a:pt x="156" y="9"/>
                  <a:pt x="156" y="9"/>
                </a:cubicBezTo>
                <a:cubicBezTo>
                  <a:pt x="156" y="10"/>
                  <a:pt x="157" y="10"/>
                  <a:pt x="158" y="11"/>
                </a:cubicBezTo>
                <a:cubicBezTo>
                  <a:pt x="157" y="12"/>
                  <a:pt x="157" y="12"/>
                  <a:pt x="157" y="12"/>
                </a:cubicBezTo>
                <a:cubicBezTo>
                  <a:pt x="159" y="10"/>
                  <a:pt x="159" y="11"/>
                  <a:pt x="159" y="11"/>
                </a:cubicBezTo>
                <a:cubicBezTo>
                  <a:pt x="160" y="12"/>
                  <a:pt x="161" y="11"/>
                  <a:pt x="161" y="13"/>
                </a:cubicBezTo>
                <a:cubicBezTo>
                  <a:pt x="162" y="13"/>
                  <a:pt x="164" y="13"/>
                  <a:pt x="165" y="14"/>
                </a:cubicBezTo>
                <a:cubicBezTo>
                  <a:pt x="164" y="15"/>
                  <a:pt x="164" y="15"/>
                  <a:pt x="164" y="15"/>
                </a:cubicBezTo>
                <a:cubicBezTo>
                  <a:pt x="164" y="14"/>
                  <a:pt x="164" y="15"/>
                  <a:pt x="164" y="15"/>
                </a:cubicBezTo>
                <a:cubicBezTo>
                  <a:pt x="164" y="15"/>
                  <a:pt x="164" y="15"/>
                  <a:pt x="165" y="15"/>
                </a:cubicBezTo>
                <a:cubicBezTo>
                  <a:pt x="165" y="14"/>
                  <a:pt x="165" y="14"/>
                  <a:pt x="166" y="14"/>
                </a:cubicBezTo>
                <a:cubicBezTo>
                  <a:pt x="166" y="14"/>
                  <a:pt x="166" y="14"/>
                  <a:pt x="166" y="14"/>
                </a:cubicBezTo>
                <a:cubicBezTo>
                  <a:pt x="166" y="14"/>
                  <a:pt x="166" y="14"/>
                  <a:pt x="166" y="14"/>
                </a:cubicBezTo>
                <a:cubicBezTo>
                  <a:pt x="166" y="14"/>
                  <a:pt x="166" y="14"/>
                  <a:pt x="167" y="14"/>
                </a:cubicBezTo>
                <a:cubicBezTo>
                  <a:pt x="167" y="14"/>
                  <a:pt x="168" y="14"/>
                  <a:pt x="168" y="14"/>
                </a:cubicBezTo>
                <a:cubicBezTo>
                  <a:pt x="168" y="15"/>
                  <a:pt x="168" y="15"/>
                  <a:pt x="168" y="15"/>
                </a:cubicBezTo>
                <a:cubicBezTo>
                  <a:pt x="169" y="14"/>
                  <a:pt x="169" y="14"/>
                  <a:pt x="169" y="15"/>
                </a:cubicBezTo>
                <a:cubicBezTo>
                  <a:pt x="169" y="15"/>
                  <a:pt x="170" y="15"/>
                  <a:pt x="170" y="15"/>
                </a:cubicBezTo>
                <a:cubicBezTo>
                  <a:pt x="170" y="16"/>
                  <a:pt x="170" y="16"/>
                  <a:pt x="170" y="16"/>
                </a:cubicBezTo>
                <a:cubicBezTo>
                  <a:pt x="170" y="16"/>
                  <a:pt x="171" y="16"/>
                  <a:pt x="171" y="15"/>
                </a:cubicBezTo>
                <a:cubicBezTo>
                  <a:pt x="171" y="15"/>
                  <a:pt x="171" y="16"/>
                  <a:pt x="171" y="16"/>
                </a:cubicBezTo>
                <a:cubicBezTo>
                  <a:pt x="172" y="16"/>
                  <a:pt x="172" y="16"/>
                  <a:pt x="172" y="16"/>
                </a:cubicBezTo>
                <a:cubicBezTo>
                  <a:pt x="172" y="16"/>
                  <a:pt x="172" y="16"/>
                  <a:pt x="172" y="16"/>
                </a:cubicBezTo>
                <a:cubicBezTo>
                  <a:pt x="172" y="16"/>
                  <a:pt x="172" y="16"/>
                  <a:pt x="172" y="16"/>
                </a:cubicBezTo>
                <a:cubicBezTo>
                  <a:pt x="172" y="16"/>
                  <a:pt x="172" y="16"/>
                  <a:pt x="172" y="16"/>
                </a:cubicBezTo>
                <a:cubicBezTo>
                  <a:pt x="172" y="16"/>
                  <a:pt x="172" y="16"/>
                  <a:pt x="173" y="17"/>
                </a:cubicBezTo>
                <a:cubicBezTo>
                  <a:pt x="175" y="16"/>
                  <a:pt x="175" y="18"/>
                  <a:pt x="177" y="18"/>
                </a:cubicBezTo>
                <a:cubicBezTo>
                  <a:pt x="177" y="19"/>
                  <a:pt x="177" y="19"/>
                  <a:pt x="177" y="19"/>
                </a:cubicBezTo>
                <a:cubicBezTo>
                  <a:pt x="178" y="18"/>
                  <a:pt x="178" y="18"/>
                  <a:pt x="178" y="18"/>
                </a:cubicBezTo>
                <a:cubicBezTo>
                  <a:pt x="178" y="18"/>
                  <a:pt x="178" y="18"/>
                  <a:pt x="178" y="18"/>
                </a:cubicBezTo>
                <a:cubicBezTo>
                  <a:pt x="178" y="18"/>
                  <a:pt x="178" y="18"/>
                  <a:pt x="178" y="18"/>
                </a:cubicBezTo>
                <a:cubicBezTo>
                  <a:pt x="178" y="18"/>
                  <a:pt x="178" y="18"/>
                  <a:pt x="178" y="18"/>
                </a:cubicBezTo>
                <a:cubicBezTo>
                  <a:pt x="178" y="22"/>
                  <a:pt x="178" y="12"/>
                  <a:pt x="178" y="21"/>
                </a:cubicBezTo>
                <a:cubicBezTo>
                  <a:pt x="179" y="21"/>
                  <a:pt x="180" y="22"/>
                  <a:pt x="181" y="23"/>
                </a:cubicBezTo>
                <a:cubicBezTo>
                  <a:pt x="181" y="23"/>
                  <a:pt x="181" y="23"/>
                  <a:pt x="181" y="23"/>
                </a:cubicBezTo>
                <a:cubicBezTo>
                  <a:pt x="181" y="23"/>
                  <a:pt x="181" y="23"/>
                  <a:pt x="181" y="23"/>
                </a:cubicBezTo>
                <a:cubicBezTo>
                  <a:pt x="181" y="23"/>
                  <a:pt x="181" y="23"/>
                  <a:pt x="181" y="23"/>
                </a:cubicBezTo>
                <a:cubicBezTo>
                  <a:pt x="181" y="24"/>
                  <a:pt x="181" y="24"/>
                  <a:pt x="181" y="24"/>
                </a:cubicBezTo>
                <a:cubicBezTo>
                  <a:pt x="181" y="25"/>
                  <a:pt x="181" y="25"/>
                  <a:pt x="181" y="25"/>
                </a:cubicBezTo>
                <a:cubicBezTo>
                  <a:pt x="181" y="25"/>
                  <a:pt x="181" y="25"/>
                  <a:pt x="181" y="25"/>
                </a:cubicBezTo>
                <a:close/>
                <a:moveTo>
                  <a:pt x="17" y="22"/>
                </a:moveTo>
                <a:cubicBezTo>
                  <a:pt x="17" y="22"/>
                  <a:pt x="17" y="22"/>
                  <a:pt x="17" y="22"/>
                </a:cubicBezTo>
                <a:cubicBezTo>
                  <a:pt x="17" y="22"/>
                  <a:pt x="17" y="22"/>
                  <a:pt x="17" y="22"/>
                </a:cubicBezTo>
                <a:cubicBezTo>
                  <a:pt x="17" y="22"/>
                  <a:pt x="17" y="22"/>
                  <a:pt x="17" y="22"/>
                </a:cubicBezTo>
                <a:close/>
                <a:moveTo>
                  <a:pt x="21" y="22"/>
                </a:moveTo>
                <a:cubicBezTo>
                  <a:pt x="21" y="22"/>
                  <a:pt x="21" y="22"/>
                  <a:pt x="20" y="22"/>
                </a:cubicBezTo>
                <a:lnTo>
                  <a:pt x="21" y="22"/>
                </a:lnTo>
                <a:close/>
                <a:moveTo>
                  <a:pt x="23" y="25"/>
                </a:moveTo>
                <a:cubicBezTo>
                  <a:pt x="22" y="25"/>
                  <a:pt x="22" y="25"/>
                  <a:pt x="22" y="25"/>
                </a:cubicBezTo>
                <a:cubicBezTo>
                  <a:pt x="22" y="25"/>
                  <a:pt x="22" y="26"/>
                  <a:pt x="22" y="26"/>
                </a:cubicBezTo>
                <a:cubicBezTo>
                  <a:pt x="22" y="26"/>
                  <a:pt x="23" y="25"/>
                  <a:pt x="23" y="25"/>
                </a:cubicBezTo>
                <a:close/>
                <a:moveTo>
                  <a:pt x="26" y="26"/>
                </a:moveTo>
                <a:cubicBezTo>
                  <a:pt x="26" y="26"/>
                  <a:pt x="26" y="26"/>
                  <a:pt x="26" y="25"/>
                </a:cubicBezTo>
                <a:cubicBezTo>
                  <a:pt x="25" y="25"/>
                  <a:pt x="25" y="25"/>
                  <a:pt x="25" y="25"/>
                </a:cubicBezTo>
                <a:cubicBezTo>
                  <a:pt x="25" y="26"/>
                  <a:pt x="25" y="27"/>
                  <a:pt x="26" y="26"/>
                </a:cubicBezTo>
                <a:cubicBezTo>
                  <a:pt x="26" y="26"/>
                  <a:pt x="26" y="26"/>
                  <a:pt x="26" y="26"/>
                </a:cubicBezTo>
                <a:close/>
                <a:moveTo>
                  <a:pt x="35" y="25"/>
                </a:moveTo>
                <a:cubicBezTo>
                  <a:pt x="35" y="25"/>
                  <a:pt x="35" y="25"/>
                  <a:pt x="35" y="25"/>
                </a:cubicBezTo>
                <a:cubicBezTo>
                  <a:pt x="35" y="25"/>
                  <a:pt x="35" y="25"/>
                  <a:pt x="35" y="25"/>
                </a:cubicBezTo>
                <a:close/>
                <a:moveTo>
                  <a:pt x="36" y="29"/>
                </a:moveTo>
                <a:cubicBezTo>
                  <a:pt x="36" y="29"/>
                  <a:pt x="36" y="29"/>
                  <a:pt x="35" y="30"/>
                </a:cubicBezTo>
                <a:cubicBezTo>
                  <a:pt x="36" y="29"/>
                  <a:pt x="36" y="29"/>
                  <a:pt x="36" y="29"/>
                </a:cubicBezTo>
                <a:close/>
                <a:moveTo>
                  <a:pt x="42" y="26"/>
                </a:moveTo>
                <a:cubicBezTo>
                  <a:pt x="41" y="27"/>
                  <a:pt x="40" y="26"/>
                  <a:pt x="38" y="26"/>
                </a:cubicBezTo>
                <a:cubicBezTo>
                  <a:pt x="39" y="27"/>
                  <a:pt x="40" y="27"/>
                  <a:pt x="41" y="27"/>
                </a:cubicBezTo>
                <a:cubicBezTo>
                  <a:pt x="41" y="28"/>
                  <a:pt x="41" y="28"/>
                  <a:pt x="41" y="28"/>
                </a:cubicBezTo>
                <a:cubicBezTo>
                  <a:pt x="41" y="28"/>
                  <a:pt x="42" y="28"/>
                  <a:pt x="42" y="28"/>
                </a:cubicBezTo>
                <a:cubicBezTo>
                  <a:pt x="42" y="27"/>
                  <a:pt x="42" y="26"/>
                  <a:pt x="42" y="26"/>
                </a:cubicBezTo>
                <a:close/>
                <a:moveTo>
                  <a:pt x="47" y="28"/>
                </a:moveTo>
                <a:cubicBezTo>
                  <a:pt x="47" y="28"/>
                  <a:pt x="47" y="28"/>
                  <a:pt x="47" y="28"/>
                </a:cubicBezTo>
                <a:cubicBezTo>
                  <a:pt x="47" y="28"/>
                  <a:pt x="47" y="28"/>
                  <a:pt x="47" y="28"/>
                </a:cubicBezTo>
                <a:close/>
                <a:moveTo>
                  <a:pt x="47" y="27"/>
                </a:moveTo>
                <a:cubicBezTo>
                  <a:pt x="47" y="27"/>
                  <a:pt x="46" y="26"/>
                  <a:pt x="46" y="25"/>
                </a:cubicBezTo>
                <a:cubicBezTo>
                  <a:pt x="45" y="25"/>
                  <a:pt x="45" y="25"/>
                  <a:pt x="45" y="25"/>
                </a:cubicBezTo>
                <a:cubicBezTo>
                  <a:pt x="45" y="26"/>
                  <a:pt x="45" y="26"/>
                  <a:pt x="45" y="27"/>
                </a:cubicBezTo>
                <a:cubicBezTo>
                  <a:pt x="45" y="27"/>
                  <a:pt x="44" y="27"/>
                  <a:pt x="44" y="27"/>
                </a:cubicBezTo>
                <a:cubicBezTo>
                  <a:pt x="44" y="27"/>
                  <a:pt x="44" y="27"/>
                  <a:pt x="44" y="27"/>
                </a:cubicBezTo>
                <a:cubicBezTo>
                  <a:pt x="44" y="27"/>
                  <a:pt x="44" y="27"/>
                  <a:pt x="44" y="28"/>
                </a:cubicBezTo>
                <a:cubicBezTo>
                  <a:pt x="44" y="27"/>
                  <a:pt x="46" y="27"/>
                  <a:pt x="46" y="26"/>
                </a:cubicBezTo>
                <a:cubicBezTo>
                  <a:pt x="47" y="27"/>
                  <a:pt x="47" y="27"/>
                  <a:pt x="47" y="28"/>
                </a:cubicBezTo>
                <a:cubicBezTo>
                  <a:pt x="47" y="28"/>
                  <a:pt x="47" y="27"/>
                  <a:pt x="47" y="27"/>
                </a:cubicBezTo>
                <a:close/>
                <a:moveTo>
                  <a:pt x="144" y="20"/>
                </a:moveTo>
                <a:cubicBezTo>
                  <a:pt x="144" y="20"/>
                  <a:pt x="144" y="20"/>
                  <a:pt x="144" y="20"/>
                </a:cubicBezTo>
                <a:cubicBezTo>
                  <a:pt x="144" y="20"/>
                  <a:pt x="144" y="20"/>
                  <a:pt x="144" y="20"/>
                </a:cubicBezTo>
                <a:close/>
                <a:moveTo>
                  <a:pt x="148" y="12"/>
                </a:moveTo>
                <a:cubicBezTo>
                  <a:pt x="147" y="11"/>
                  <a:pt x="147" y="11"/>
                  <a:pt x="147" y="11"/>
                </a:cubicBezTo>
                <a:cubicBezTo>
                  <a:pt x="147" y="11"/>
                  <a:pt x="147" y="11"/>
                  <a:pt x="146" y="11"/>
                </a:cubicBezTo>
                <a:cubicBezTo>
                  <a:pt x="147" y="12"/>
                  <a:pt x="147" y="12"/>
                  <a:pt x="148" y="12"/>
                </a:cubicBezTo>
                <a:close/>
                <a:moveTo>
                  <a:pt x="148" y="35"/>
                </a:moveTo>
                <a:cubicBezTo>
                  <a:pt x="148" y="34"/>
                  <a:pt x="148" y="34"/>
                  <a:pt x="148" y="34"/>
                </a:cubicBezTo>
                <a:cubicBezTo>
                  <a:pt x="148" y="34"/>
                  <a:pt x="148" y="35"/>
                  <a:pt x="147" y="35"/>
                </a:cubicBezTo>
                <a:cubicBezTo>
                  <a:pt x="147" y="35"/>
                  <a:pt x="147" y="35"/>
                  <a:pt x="148" y="36"/>
                </a:cubicBezTo>
                <a:cubicBezTo>
                  <a:pt x="148" y="36"/>
                  <a:pt x="148" y="36"/>
                  <a:pt x="148" y="36"/>
                </a:cubicBezTo>
                <a:cubicBezTo>
                  <a:pt x="148" y="36"/>
                  <a:pt x="148" y="36"/>
                  <a:pt x="148" y="36"/>
                </a:cubicBezTo>
                <a:cubicBezTo>
                  <a:pt x="148" y="36"/>
                  <a:pt x="148" y="34"/>
                  <a:pt x="148" y="35"/>
                </a:cubicBezTo>
                <a:close/>
                <a:moveTo>
                  <a:pt x="150" y="13"/>
                </a:moveTo>
                <a:cubicBezTo>
                  <a:pt x="149" y="12"/>
                  <a:pt x="149" y="12"/>
                  <a:pt x="149" y="12"/>
                </a:cubicBezTo>
                <a:cubicBezTo>
                  <a:pt x="149" y="13"/>
                  <a:pt x="148" y="14"/>
                  <a:pt x="149" y="13"/>
                </a:cubicBezTo>
                <a:cubicBezTo>
                  <a:pt x="149" y="13"/>
                  <a:pt x="150" y="13"/>
                  <a:pt x="150" y="13"/>
                </a:cubicBezTo>
                <a:close/>
                <a:moveTo>
                  <a:pt x="150" y="41"/>
                </a:moveTo>
                <a:cubicBezTo>
                  <a:pt x="150" y="41"/>
                  <a:pt x="150" y="41"/>
                  <a:pt x="150" y="40"/>
                </a:cubicBezTo>
                <a:cubicBezTo>
                  <a:pt x="149" y="39"/>
                  <a:pt x="149" y="39"/>
                  <a:pt x="149" y="39"/>
                </a:cubicBezTo>
                <a:cubicBezTo>
                  <a:pt x="149" y="39"/>
                  <a:pt x="150" y="40"/>
                  <a:pt x="150" y="41"/>
                </a:cubicBezTo>
                <a:cubicBezTo>
                  <a:pt x="149" y="40"/>
                  <a:pt x="149" y="40"/>
                  <a:pt x="149" y="40"/>
                </a:cubicBezTo>
                <a:cubicBezTo>
                  <a:pt x="150" y="42"/>
                  <a:pt x="150" y="41"/>
                  <a:pt x="150" y="41"/>
                </a:cubicBezTo>
                <a:close/>
                <a:moveTo>
                  <a:pt x="151" y="10"/>
                </a:moveTo>
                <a:cubicBezTo>
                  <a:pt x="151" y="10"/>
                  <a:pt x="151" y="10"/>
                  <a:pt x="151" y="10"/>
                </a:cubicBezTo>
                <a:cubicBezTo>
                  <a:pt x="151" y="10"/>
                  <a:pt x="151" y="10"/>
                  <a:pt x="151" y="10"/>
                </a:cubicBezTo>
                <a:cubicBezTo>
                  <a:pt x="151" y="10"/>
                  <a:pt x="151" y="10"/>
                  <a:pt x="151" y="10"/>
                </a:cubicBezTo>
                <a:close/>
                <a:moveTo>
                  <a:pt x="152" y="40"/>
                </a:moveTo>
                <a:cubicBezTo>
                  <a:pt x="152" y="40"/>
                  <a:pt x="151" y="40"/>
                  <a:pt x="151" y="40"/>
                </a:cubicBezTo>
                <a:cubicBezTo>
                  <a:pt x="152" y="40"/>
                  <a:pt x="151" y="38"/>
                  <a:pt x="151" y="38"/>
                </a:cubicBezTo>
                <a:cubicBezTo>
                  <a:pt x="150" y="39"/>
                  <a:pt x="151" y="39"/>
                  <a:pt x="151" y="39"/>
                </a:cubicBezTo>
                <a:cubicBezTo>
                  <a:pt x="151" y="40"/>
                  <a:pt x="151" y="40"/>
                  <a:pt x="151" y="40"/>
                </a:cubicBezTo>
                <a:cubicBezTo>
                  <a:pt x="151" y="41"/>
                  <a:pt x="150" y="40"/>
                  <a:pt x="151" y="41"/>
                </a:cubicBezTo>
                <a:cubicBezTo>
                  <a:pt x="151" y="41"/>
                  <a:pt x="151" y="41"/>
                  <a:pt x="151" y="41"/>
                </a:cubicBezTo>
                <a:cubicBezTo>
                  <a:pt x="151" y="40"/>
                  <a:pt x="152" y="40"/>
                  <a:pt x="152" y="40"/>
                </a:cubicBezTo>
                <a:close/>
                <a:moveTo>
                  <a:pt x="152" y="39"/>
                </a:moveTo>
                <a:cubicBezTo>
                  <a:pt x="152" y="39"/>
                  <a:pt x="152" y="39"/>
                  <a:pt x="152" y="39"/>
                </a:cubicBezTo>
                <a:cubicBezTo>
                  <a:pt x="152" y="39"/>
                  <a:pt x="152" y="39"/>
                  <a:pt x="152" y="39"/>
                </a:cubicBezTo>
                <a:cubicBezTo>
                  <a:pt x="152" y="39"/>
                  <a:pt x="152" y="39"/>
                  <a:pt x="152" y="39"/>
                </a:cubicBezTo>
                <a:close/>
                <a:moveTo>
                  <a:pt x="158" y="36"/>
                </a:moveTo>
                <a:cubicBezTo>
                  <a:pt x="157" y="36"/>
                  <a:pt x="157" y="36"/>
                  <a:pt x="157" y="36"/>
                </a:cubicBezTo>
                <a:cubicBezTo>
                  <a:pt x="158" y="37"/>
                  <a:pt x="158" y="36"/>
                  <a:pt x="158" y="36"/>
                </a:cubicBezTo>
                <a:close/>
                <a:moveTo>
                  <a:pt x="158" y="33"/>
                </a:moveTo>
                <a:cubicBezTo>
                  <a:pt x="158" y="33"/>
                  <a:pt x="158" y="33"/>
                  <a:pt x="158" y="33"/>
                </a:cubicBezTo>
                <a:cubicBezTo>
                  <a:pt x="158" y="33"/>
                  <a:pt x="158" y="33"/>
                  <a:pt x="158" y="33"/>
                </a:cubicBezTo>
                <a:cubicBezTo>
                  <a:pt x="158" y="33"/>
                  <a:pt x="158" y="33"/>
                  <a:pt x="158" y="33"/>
                </a:cubicBezTo>
                <a:cubicBezTo>
                  <a:pt x="158" y="33"/>
                  <a:pt x="158" y="33"/>
                  <a:pt x="158" y="33"/>
                </a:cubicBezTo>
                <a:close/>
                <a:moveTo>
                  <a:pt x="166" y="14"/>
                </a:moveTo>
                <a:cubicBezTo>
                  <a:pt x="165" y="13"/>
                  <a:pt x="165" y="13"/>
                  <a:pt x="164" y="13"/>
                </a:cubicBezTo>
                <a:cubicBezTo>
                  <a:pt x="165" y="13"/>
                  <a:pt x="165" y="14"/>
                  <a:pt x="166" y="14"/>
                </a:cubicBezTo>
                <a:close/>
                <a:moveTo>
                  <a:pt x="151" y="8"/>
                </a:moveTo>
                <a:cubicBezTo>
                  <a:pt x="152" y="8"/>
                  <a:pt x="152" y="8"/>
                  <a:pt x="152" y="8"/>
                </a:cubicBezTo>
                <a:cubicBezTo>
                  <a:pt x="152" y="8"/>
                  <a:pt x="152" y="8"/>
                  <a:pt x="151" y="8"/>
                </a:cubicBezTo>
                <a:close/>
                <a:moveTo>
                  <a:pt x="149" y="9"/>
                </a:moveTo>
                <a:cubicBezTo>
                  <a:pt x="150" y="8"/>
                  <a:pt x="150" y="7"/>
                  <a:pt x="150" y="7"/>
                </a:cubicBezTo>
                <a:lnTo>
                  <a:pt x="149" y="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de-DE"/>
          </a:p>
        </p:txBody>
      </p:sp>
      <p:sp>
        <p:nvSpPr>
          <p:cNvPr id="83" name="Freeform 31"/>
          <p:cNvSpPr>
            <a:spLocks noEditPoints="1"/>
          </p:cNvSpPr>
          <p:nvPr/>
        </p:nvSpPr>
        <p:spPr bwMode="gray">
          <a:xfrm>
            <a:off x="4625873" y="3698361"/>
            <a:ext cx="1201840" cy="825696"/>
          </a:xfrm>
          <a:custGeom>
            <a:avLst/>
            <a:gdLst>
              <a:gd name="T0" fmla="*/ 730 w 797"/>
              <a:gd name="T1" fmla="*/ 170 h 309"/>
              <a:gd name="T2" fmla="*/ 758 w 797"/>
              <a:gd name="T3" fmla="*/ 131 h 309"/>
              <a:gd name="T4" fmla="*/ 779 w 797"/>
              <a:gd name="T5" fmla="*/ 102 h 309"/>
              <a:gd name="T6" fmla="*/ 767 w 797"/>
              <a:gd name="T7" fmla="*/ 87 h 309"/>
              <a:gd name="T8" fmla="*/ 718 w 797"/>
              <a:gd name="T9" fmla="*/ 93 h 309"/>
              <a:gd name="T10" fmla="*/ 735 w 797"/>
              <a:gd name="T11" fmla="*/ 68 h 309"/>
              <a:gd name="T12" fmla="*/ 709 w 797"/>
              <a:gd name="T13" fmla="*/ 60 h 309"/>
              <a:gd name="T14" fmla="*/ 654 w 797"/>
              <a:gd name="T15" fmla="*/ 80 h 309"/>
              <a:gd name="T16" fmla="*/ 631 w 797"/>
              <a:gd name="T17" fmla="*/ 71 h 309"/>
              <a:gd name="T18" fmla="*/ 660 w 797"/>
              <a:gd name="T19" fmla="*/ 36 h 309"/>
              <a:gd name="T20" fmla="*/ 618 w 797"/>
              <a:gd name="T21" fmla="*/ 42 h 309"/>
              <a:gd name="T22" fmla="*/ 596 w 797"/>
              <a:gd name="T23" fmla="*/ 33 h 309"/>
              <a:gd name="T24" fmla="*/ 542 w 797"/>
              <a:gd name="T25" fmla="*/ 52 h 309"/>
              <a:gd name="T26" fmla="*/ 505 w 797"/>
              <a:gd name="T27" fmla="*/ 51 h 309"/>
              <a:gd name="T28" fmla="*/ 540 w 797"/>
              <a:gd name="T29" fmla="*/ 12 h 309"/>
              <a:gd name="T30" fmla="*/ 477 w 797"/>
              <a:gd name="T31" fmla="*/ 24 h 309"/>
              <a:gd name="T32" fmla="*/ 457 w 797"/>
              <a:gd name="T33" fmla="*/ 13 h 309"/>
              <a:gd name="T34" fmla="*/ 411 w 797"/>
              <a:gd name="T35" fmla="*/ 18 h 309"/>
              <a:gd name="T36" fmla="*/ 401 w 797"/>
              <a:gd name="T37" fmla="*/ 5 h 309"/>
              <a:gd name="T38" fmla="*/ 341 w 797"/>
              <a:gd name="T39" fmla="*/ 16 h 309"/>
              <a:gd name="T40" fmla="*/ 287 w 797"/>
              <a:gd name="T41" fmla="*/ 25 h 309"/>
              <a:gd name="T42" fmla="*/ 211 w 797"/>
              <a:gd name="T43" fmla="*/ 58 h 309"/>
              <a:gd name="T44" fmla="*/ 124 w 797"/>
              <a:gd name="T45" fmla="*/ 90 h 309"/>
              <a:gd name="T46" fmla="*/ 185 w 797"/>
              <a:gd name="T47" fmla="*/ 39 h 309"/>
              <a:gd name="T48" fmla="*/ 72 w 797"/>
              <a:gd name="T49" fmla="*/ 98 h 309"/>
              <a:gd name="T50" fmla="*/ 57 w 797"/>
              <a:gd name="T51" fmla="*/ 84 h 309"/>
              <a:gd name="T52" fmla="*/ 22 w 797"/>
              <a:gd name="T53" fmla="*/ 111 h 309"/>
              <a:gd name="T54" fmla="*/ 3 w 797"/>
              <a:gd name="T55" fmla="*/ 144 h 309"/>
              <a:gd name="T56" fmla="*/ 39 w 797"/>
              <a:gd name="T57" fmla="*/ 134 h 309"/>
              <a:gd name="T58" fmla="*/ 42 w 797"/>
              <a:gd name="T59" fmla="*/ 154 h 309"/>
              <a:gd name="T60" fmla="*/ 56 w 797"/>
              <a:gd name="T61" fmla="*/ 168 h 309"/>
              <a:gd name="T62" fmla="*/ 18 w 797"/>
              <a:gd name="T63" fmla="*/ 208 h 309"/>
              <a:gd name="T64" fmla="*/ 30 w 797"/>
              <a:gd name="T65" fmla="*/ 224 h 309"/>
              <a:gd name="T66" fmla="*/ 58 w 797"/>
              <a:gd name="T67" fmla="*/ 216 h 309"/>
              <a:gd name="T68" fmla="*/ 108 w 797"/>
              <a:gd name="T69" fmla="*/ 208 h 309"/>
              <a:gd name="T70" fmla="*/ 130 w 797"/>
              <a:gd name="T71" fmla="*/ 218 h 309"/>
              <a:gd name="T72" fmla="*/ 113 w 797"/>
              <a:gd name="T73" fmla="*/ 246 h 309"/>
              <a:gd name="T74" fmla="*/ 118 w 797"/>
              <a:gd name="T75" fmla="*/ 267 h 309"/>
              <a:gd name="T76" fmla="*/ 151 w 797"/>
              <a:gd name="T77" fmla="*/ 270 h 309"/>
              <a:gd name="T78" fmla="*/ 161 w 797"/>
              <a:gd name="T79" fmla="*/ 285 h 309"/>
              <a:gd name="T80" fmla="*/ 225 w 797"/>
              <a:gd name="T81" fmla="*/ 258 h 309"/>
              <a:gd name="T82" fmla="*/ 275 w 797"/>
              <a:gd name="T83" fmla="*/ 250 h 309"/>
              <a:gd name="T84" fmla="*/ 306 w 797"/>
              <a:gd name="T85" fmla="*/ 256 h 309"/>
              <a:gd name="T86" fmla="*/ 262 w 797"/>
              <a:gd name="T87" fmla="*/ 300 h 309"/>
              <a:gd name="T88" fmla="*/ 310 w 797"/>
              <a:gd name="T89" fmla="*/ 280 h 309"/>
              <a:gd name="T90" fmla="*/ 389 w 797"/>
              <a:gd name="T91" fmla="*/ 255 h 309"/>
              <a:gd name="T92" fmla="*/ 386 w 797"/>
              <a:gd name="T93" fmla="*/ 280 h 309"/>
              <a:gd name="T94" fmla="*/ 416 w 797"/>
              <a:gd name="T95" fmla="*/ 283 h 309"/>
              <a:gd name="T96" fmla="*/ 403 w 797"/>
              <a:gd name="T97" fmla="*/ 307 h 309"/>
              <a:gd name="T98" fmla="*/ 438 w 797"/>
              <a:gd name="T99" fmla="*/ 309 h 309"/>
              <a:gd name="T100" fmla="*/ 483 w 797"/>
              <a:gd name="T101" fmla="*/ 299 h 309"/>
              <a:gd name="T102" fmla="*/ 540 w 797"/>
              <a:gd name="T103" fmla="*/ 288 h 309"/>
              <a:gd name="T104" fmla="*/ 606 w 797"/>
              <a:gd name="T105" fmla="*/ 260 h 309"/>
              <a:gd name="T106" fmla="*/ 685 w 797"/>
              <a:gd name="T107" fmla="*/ 234 h 309"/>
              <a:gd name="T108" fmla="*/ 679 w 797"/>
              <a:gd name="T109" fmla="*/ 258 h 309"/>
              <a:gd name="T110" fmla="*/ 750 w 797"/>
              <a:gd name="T111" fmla="*/ 220 h 309"/>
              <a:gd name="T112" fmla="*/ 746 w 797"/>
              <a:gd name="T113" fmla="*/ 208 h 309"/>
              <a:gd name="T114" fmla="*/ 784 w 797"/>
              <a:gd name="T115" fmla="*/ 165 h 309"/>
              <a:gd name="T116" fmla="*/ 793 w 797"/>
              <a:gd name="T117" fmla="*/ 142 h 309"/>
              <a:gd name="T118" fmla="*/ 446 w 797"/>
              <a:gd name="T119" fmla="*/ 19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7" h="309">
                <a:moveTo>
                  <a:pt x="793" y="142"/>
                </a:moveTo>
                <a:cubicBezTo>
                  <a:pt x="793" y="141"/>
                  <a:pt x="791" y="139"/>
                  <a:pt x="789" y="139"/>
                </a:cubicBezTo>
                <a:cubicBezTo>
                  <a:pt x="786" y="138"/>
                  <a:pt x="781" y="139"/>
                  <a:pt x="730" y="170"/>
                </a:cubicBezTo>
                <a:cubicBezTo>
                  <a:pt x="788" y="132"/>
                  <a:pt x="787" y="131"/>
                  <a:pt x="784" y="125"/>
                </a:cubicBezTo>
                <a:cubicBezTo>
                  <a:pt x="783" y="124"/>
                  <a:pt x="781" y="123"/>
                  <a:pt x="780" y="122"/>
                </a:cubicBezTo>
                <a:cubicBezTo>
                  <a:pt x="777" y="122"/>
                  <a:pt x="773" y="123"/>
                  <a:pt x="758" y="131"/>
                </a:cubicBezTo>
                <a:cubicBezTo>
                  <a:pt x="763" y="128"/>
                  <a:pt x="767" y="125"/>
                  <a:pt x="771" y="122"/>
                </a:cubicBezTo>
                <a:cubicBezTo>
                  <a:pt x="780" y="115"/>
                  <a:pt x="787" y="111"/>
                  <a:pt x="783" y="105"/>
                </a:cubicBezTo>
                <a:cubicBezTo>
                  <a:pt x="782" y="103"/>
                  <a:pt x="781" y="102"/>
                  <a:pt x="779" y="102"/>
                </a:cubicBezTo>
                <a:cubicBezTo>
                  <a:pt x="776" y="101"/>
                  <a:pt x="767" y="104"/>
                  <a:pt x="743" y="117"/>
                </a:cubicBezTo>
                <a:cubicBezTo>
                  <a:pt x="775" y="96"/>
                  <a:pt x="773" y="94"/>
                  <a:pt x="771" y="90"/>
                </a:cubicBezTo>
                <a:cubicBezTo>
                  <a:pt x="770" y="88"/>
                  <a:pt x="768" y="87"/>
                  <a:pt x="767" y="87"/>
                </a:cubicBezTo>
                <a:cubicBezTo>
                  <a:pt x="761" y="85"/>
                  <a:pt x="746" y="93"/>
                  <a:pt x="693" y="124"/>
                </a:cubicBezTo>
                <a:cubicBezTo>
                  <a:pt x="726" y="103"/>
                  <a:pt x="725" y="101"/>
                  <a:pt x="722" y="96"/>
                </a:cubicBezTo>
                <a:cubicBezTo>
                  <a:pt x="722" y="94"/>
                  <a:pt x="720" y="93"/>
                  <a:pt x="718" y="93"/>
                </a:cubicBezTo>
                <a:cubicBezTo>
                  <a:pt x="717" y="92"/>
                  <a:pt x="714" y="93"/>
                  <a:pt x="711" y="94"/>
                </a:cubicBezTo>
                <a:cubicBezTo>
                  <a:pt x="713" y="92"/>
                  <a:pt x="715" y="91"/>
                  <a:pt x="717" y="90"/>
                </a:cubicBezTo>
                <a:cubicBezTo>
                  <a:pt x="732" y="79"/>
                  <a:pt x="738" y="74"/>
                  <a:pt x="735" y="68"/>
                </a:cubicBezTo>
                <a:cubicBezTo>
                  <a:pt x="734" y="66"/>
                  <a:pt x="732" y="65"/>
                  <a:pt x="731" y="65"/>
                </a:cubicBezTo>
                <a:cubicBezTo>
                  <a:pt x="727" y="64"/>
                  <a:pt x="718" y="67"/>
                  <a:pt x="683" y="87"/>
                </a:cubicBezTo>
                <a:cubicBezTo>
                  <a:pt x="713" y="67"/>
                  <a:pt x="712" y="65"/>
                  <a:pt x="709" y="60"/>
                </a:cubicBezTo>
                <a:cubicBezTo>
                  <a:pt x="708" y="59"/>
                  <a:pt x="707" y="58"/>
                  <a:pt x="705" y="57"/>
                </a:cubicBezTo>
                <a:cubicBezTo>
                  <a:pt x="701" y="56"/>
                  <a:pt x="687" y="62"/>
                  <a:pt x="648" y="85"/>
                </a:cubicBezTo>
                <a:cubicBezTo>
                  <a:pt x="650" y="83"/>
                  <a:pt x="652" y="82"/>
                  <a:pt x="654" y="80"/>
                </a:cubicBezTo>
                <a:cubicBezTo>
                  <a:pt x="668" y="70"/>
                  <a:pt x="674" y="65"/>
                  <a:pt x="671" y="59"/>
                </a:cubicBezTo>
                <a:cubicBezTo>
                  <a:pt x="670" y="58"/>
                  <a:pt x="668" y="57"/>
                  <a:pt x="667" y="56"/>
                </a:cubicBezTo>
                <a:cubicBezTo>
                  <a:pt x="663" y="55"/>
                  <a:pt x="653" y="59"/>
                  <a:pt x="631" y="71"/>
                </a:cubicBezTo>
                <a:cubicBezTo>
                  <a:pt x="637" y="67"/>
                  <a:pt x="642" y="64"/>
                  <a:pt x="646" y="61"/>
                </a:cubicBezTo>
                <a:cubicBezTo>
                  <a:pt x="661" y="50"/>
                  <a:pt x="667" y="45"/>
                  <a:pt x="664" y="39"/>
                </a:cubicBezTo>
                <a:cubicBezTo>
                  <a:pt x="663" y="37"/>
                  <a:pt x="661" y="36"/>
                  <a:pt x="660" y="36"/>
                </a:cubicBezTo>
                <a:cubicBezTo>
                  <a:pt x="654" y="34"/>
                  <a:pt x="639" y="41"/>
                  <a:pt x="594" y="67"/>
                </a:cubicBezTo>
                <a:cubicBezTo>
                  <a:pt x="597" y="66"/>
                  <a:pt x="599" y="64"/>
                  <a:pt x="602" y="63"/>
                </a:cubicBezTo>
                <a:cubicBezTo>
                  <a:pt x="615" y="53"/>
                  <a:pt x="621" y="48"/>
                  <a:pt x="618" y="42"/>
                </a:cubicBezTo>
                <a:cubicBezTo>
                  <a:pt x="617" y="41"/>
                  <a:pt x="615" y="40"/>
                  <a:pt x="614" y="39"/>
                </a:cubicBezTo>
                <a:cubicBezTo>
                  <a:pt x="610" y="38"/>
                  <a:pt x="602" y="41"/>
                  <a:pt x="585" y="50"/>
                </a:cubicBezTo>
                <a:cubicBezTo>
                  <a:pt x="594" y="43"/>
                  <a:pt x="599" y="39"/>
                  <a:pt x="596" y="33"/>
                </a:cubicBezTo>
                <a:cubicBezTo>
                  <a:pt x="595" y="32"/>
                  <a:pt x="594" y="31"/>
                  <a:pt x="592" y="30"/>
                </a:cubicBezTo>
                <a:cubicBezTo>
                  <a:pt x="587" y="29"/>
                  <a:pt x="571" y="36"/>
                  <a:pt x="521" y="66"/>
                </a:cubicBezTo>
                <a:cubicBezTo>
                  <a:pt x="529" y="60"/>
                  <a:pt x="536" y="56"/>
                  <a:pt x="542" y="52"/>
                </a:cubicBezTo>
                <a:cubicBezTo>
                  <a:pt x="557" y="41"/>
                  <a:pt x="563" y="36"/>
                  <a:pt x="559" y="30"/>
                </a:cubicBezTo>
                <a:cubicBezTo>
                  <a:pt x="558" y="28"/>
                  <a:pt x="557" y="27"/>
                  <a:pt x="555" y="27"/>
                </a:cubicBezTo>
                <a:cubicBezTo>
                  <a:pt x="552" y="26"/>
                  <a:pt x="543" y="29"/>
                  <a:pt x="505" y="51"/>
                </a:cubicBezTo>
                <a:cubicBezTo>
                  <a:pt x="514" y="45"/>
                  <a:pt x="521" y="41"/>
                  <a:pt x="526" y="37"/>
                </a:cubicBezTo>
                <a:cubicBezTo>
                  <a:pt x="541" y="26"/>
                  <a:pt x="547" y="21"/>
                  <a:pt x="544" y="15"/>
                </a:cubicBezTo>
                <a:cubicBezTo>
                  <a:pt x="543" y="13"/>
                  <a:pt x="541" y="12"/>
                  <a:pt x="540" y="12"/>
                </a:cubicBezTo>
                <a:cubicBezTo>
                  <a:pt x="534" y="10"/>
                  <a:pt x="514" y="20"/>
                  <a:pt x="451" y="57"/>
                </a:cubicBezTo>
                <a:cubicBezTo>
                  <a:pt x="486" y="35"/>
                  <a:pt x="484" y="32"/>
                  <a:pt x="482" y="27"/>
                </a:cubicBezTo>
                <a:cubicBezTo>
                  <a:pt x="481" y="26"/>
                  <a:pt x="479" y="25"/>
                  <a:pt x="477" y="24"/>
                </a:cubicBezTo>
                <a:cubicBezTo>
                  <a:pt x="472" y="23"/>
                  <a:pt x="459" y="29"/>
                  <a:pt x="423" y="50"/>
                </a:cubicBezTo>
                <a:cubicBezTo>
                  <a:pt x="465" y="23"/>
                  <a:pt x="463" y="21"/>
                  <a:pt x="461" y="16"/>
                </a:cubicBezTo>
                <a:cubicBezTo>
                  <a:pt x="460" y="14"/>
                  <a:pt x="458" y="13"/>
                  <a:pt x="457" y="13"/>
                </a:cubicBezTo>
                <a:cubicBezTo>
                  <a:pt x="452" y="12"/>
                  <a:pt x="442" y="16"/>
                  <a:pt x="382" y="52"/>
                </a:cubicBezTo>
                <a:cubicBezTo>
                  <a:pt x="420" y="28"/>
                  <a:pt x="418" y="25"/>
                  <a:pt x="416" y="21"/>
                </a:cubicBezTo>
                <a:cubicBezTo>
                  <a:pt x="415" y="19"/>
                  <a:pt x="413" y="18"/>
                  <a:pt x="411" y="18"/>
                </a:cubicBezTo>
                <a:cubicBezTo>
                  <a:pt x="407" y="16"/>
                  <a:pt x="395" y="21"/>
                  <a:pt x="363" y="40"/>
                </a:cubicBezTo>
                <a:cubicBezTo>
                  <a:pt x="372" y="34"/>
                  <a:pt x="380" y="29"/>
                  <a:pt x="385" y="25"/>
                </a:cubicBezTo>
                <a:cubicBezTo>
                  <a:pt x="398" y="16"/>
                  <a:pt x="404" y="11"/>
                  <a:pt x="401" y="5"/>
                </a:cubicBezTo>
                <a:cubicBezTo>
                  <a:pt x="400" y="3"/>
                  <a:pt x="398" y="2"/>
                  <a:pt x="397" y="2"/>
                </a:cubicBezTo>
                <a:cubicBezTo>
                  <a:pt x="391" y="0"/>
                  <a:pt x="374" y="9"/>
                  <a:pt x="273" y="70"/>
                </a:cubicBezTo>
                <a:cubicBezTo>
                  <a:pt x="346" y="24"/>
                  <a:pt x="345" y="22"/>
                  <a:pt x="341" y="16"/>
                </a:cubicBezTo>
                <a:cubicBezTo>
                  <a:pt x="341" y="15"/>
                  <a:pt x="339" y="14"/>
                  <a:pt x="337" y="13"/>
                </a:cubicBezTo>
                <a:cubicBezTo>
                  <a:pt x="331" y="12"/>
                  <a:pt x="315" y="20"/>
                  <a:pt x="191" y="96"/>
                </a:cubicBezTo>
                <a:cubicBezTo>
                  <a:pt x="291" y="33"/>
                  <a:pt x="290" y="32"/>
                  <a:pt x="287" y="25"/>
                </a:cubicBezTo>
                <a:cubicBezTo>
                  <a:pt x="286" y="23"/>
                  <a:pt x="284" y="22"/>
                  <a:pt x="283" y="22"/>
                </a:cubicBezTo>
                <a:cubicBezTo>
                  <a:pt x="277" y="21"/>
                  <a:pt x="267" y="26"/>
                  <a:pt x="185" y="75"/>
                </a:cubicBezTo>
                <a:cubicBezTo>
                  <a:pt x="195" y="69"/>
                  <a:pt x="204" y="63"/>
                  <a:pt x="211" y="58"/>
                </a:cubicBezTo>
                <a:cubicBezTo>
                  <a:pt x="244" y="37"/>
                  <a:pt x="246" y="34"/>
                  <a:pt x="243" y="29"/>
                </a:cubicBezTo>
                <a:cubicBezTo>
                  <a:pt x="242" y="27"/>
                  <a:pt x="240" y="26"/>
                  <a:pt x="239" y="26"/>
                </a:cubicBezTo>
                <a:cubicBezTo>
                  <a:pt x="233" y="24"/>
                  <a:pt x="222" y="30"/>
                  <a:pt x="124" y="90"/>
                </a:cubicBezTo>
                <a:cubicBezTo>
                  <a:pt x="124" y="90"/>
                  <a:pt x="123" y="91"/>
                  <a:pt x="123" y="91"/>
                </a:cubicBezTo>
                <a:cubicBezTo>
                  <a:pt x="137" y="81"/>
                  <a:pt x="150" y="73"/>
                  <a:pt x="160" y="65"/>
                </a:cubicBezTo>
                <a:cubicBezTo>
                  <a:pt x="185" y="47"/>
                  <a:pt x="189" y="45"/>
                  <a:pt x="185" y="39"/>
                </a:cubicBezTo>
                <a:cubicBezTo>
                  <a:pt x="185" y="37"/>
                  <a:pt x="183" y="36"/>
                  <a:pt x="182" y="36"/>
                </a:cubicBezTo>
                <a:cubicBezTo>
                  <a:pt x="177" y="35"/>
                  <a:pt x="176" y="34"/>
                  <a:pt x="91" y="86"/>
                </a:cubicBezTo>
                <a:cubicBezTo>
                  <a:pt x="85" y="90"/>
                  <a:pt x="78" y="94"/>
                  <a:pt x="72" y="98"/>
                </a:cubicBezTo>
                <a:cubicBezTo>
                  <a:pt x="112" y="67"/>
                  <a:pt x="112" y="66"/>
                  <a:pt x="109" y="61"/>
                </a:cubicBezTo>
                <a:cubicBezTo>
                  <a:pt x="108" y="60"/>
                  <a:pt x="107" y="59"/>
                  <a:pt x="105" y="58"/>
                </a:cubicBezTo>
                <a:cubicBezTo>
                  <a:pt x="102" y="57"/>
                  <a:pt x="101" y="57"/>
                  <a:pt x="57" y="84"/>
                </a:cubicBezTo>
                <a:cubicBezTo>
                  <a:pt x="45" y="91"/>
                  <a:pt x="29" y="101"/>
                  <a:pt x="26" y="103"/>
                </a:cubicBezTo>
                <a:cubicBezTo>
                  <a:pt x="25" y="103"/>
                  <a:pt x="25" y="103"/>
                  <a:pt x="24" y="103"/>
                </a:cubicBezTo>
                <a:cubicBezTo>
                  <a:pt x="21" y="105"/>
                  <a:pt x="20" y="109"/>
                  <a:pt x="22" y="111"/>
                </a:cubicBezTo>
                <a:cubicBezTo>
                  <a:pt x="23" y="113"/>
                  <a:pt x="24" y="114"/>
                  <a:pt x="25" y="114"/>
                </a:cubicBezTo>
                <a:cubicBezTo>
                  <a:pt x="27" y="115"/>
                  <a:pt x="28" y="115"/>
                  <a:pt x="35" y="111"/>
                </a:cubicBezTo>
                <a:cubicBezTo>
                  <a:pt x="0" y="138"/>
                  <a:pt x="0" y="139"/>
                  <a:pt x="3" y="144"/>
                </a:cubicBezTo>
                <a:cubicBezTo>
                  <a:pt x="4" y="145"/>
                  <a:pt x="5" y="147"/>
                  <a:pt x="7" y="147"/>
                </a:cubicBezTo>
                <a:cubicBezTo>
                  <a:pt x="10" y="148"/>
                  <a:pt x="12" y="148"/>
                  <a:pt x="58" y="121"/>
                </a:cubicBezTo>
                <a:cubicBezTo>
                  <a:pt x="51" y="125"/>
                  <a:pt x="44" y="130"/>
                  <a:pt x="39" y="134"/>
                </a:cubicBezTo>
                <a:cubicBezTo>
                  <a:pt x="10" y="154"/>
                  <a:pt x="8" y="157"/>
                  <a:pt x="11" y="162"/>
                </a:cubicBezTo>
                <a:cubicBezTo>
                  <a:pt x="12" y="164"/>
                  <a:pt x="13" y="165"/>
                  <a:pt x="15" y="165"/>
                </a:cubicBezTo>
                <a:cubicBezTo>
                  <a:pt x="18" y="166"/>
                  <a:pt x="23" y="165"/>
                  <a:pt x="42" y="154"/>
                </a:cubicBezTo>
                <a:cubicBezTo>
                  <a:pt x="12" y="174"/>
                  <a:pt x="12" y="176"/>
                  <a:pt x="15" y="182"/>
                </a:cubicBezTo>
                <a:cubicBezTo>
                  <a:pt x="16" y="183"/>
                  <a:pt x="17" y="184"/>
                  <a:pt x="19" y="185"/>
                </a:cubicBezTo>
                <a:cubicBezTo>
                  <a:pt x="22" y="185"/>
                  <a:pt x="28" y="183"/>
                  <a:pt x="56" y="168"/>
                </a:cubicBezTo>
                <a:cubicBezTo>
                  <a:pt x="43" y="176"/>
                  <a:pt x="33" y="183"/>
                  <a:pt x="26" y="188"/>
                </a:cubicBezTo>
                <a:cubicBezTo>
                  <a:pt x="17" y="194"/>
                  <a:pt x="10" y="199"/>
                  <a:pt x="14" y="205"/>
                </a:cubicBezTo>
                <a:cubicBezTo>
                  <a:pt x="15" y="207"/>
                  <a:pt x="16" y="208"/>
                  <a:pt x="18" y="208"/>
                </a:cubicBezTo>
                <a:cubicBezTo>
                  <a:pt x="22" y="209"/>
                  <a:pt x="31" y="206"/>
                  <a:pt x="57" y="191"/>
                </a:cubicBezTo>
                <a:cubicBezTo>
                  <a:pt x="22" y="214"/>
                  <a:pt x="24" y="216"/>
                  <a:pt x="26" y="221"/>
                </a:cubicBezTo>
                <a:cubicBezTo>
                  <a:pt x="27" y="222"/>
                  <a:pt x="29" y="223"/>
                  <a:pt x="30" y="224"/>
                </a:cubicBezTo>
                <a:cubicBezTo>
                  <a:pt x="35" y="225"/>
                  <a:pt x="47" y="219"/>
                  <a:pt x="107" y="184"/>
                </a:cubicBezTo>
                <a:cubicBezTo>
                  <a:pt x="103" y="186"/>
                  <a:pt x="100" y="189"/>
                  <a:pt x="96" y="191"/>
                </a:cubicBezTo>
                <a:cubicBezTo>
                  <a:pt x="79" y="202"/>
                  <a:pt x="66" y="210"/>
                  <a:pt x="58" y="216"/>
                </a:cubicBezTo>
                <a:cubicBezTo>
                  <a:pt x="45" y="225"/>
                  <a:pt x="39" y="230"/>
                  <a:pt x="43" y="236"/>
                </a:cubicBezTo>
                <a:cubicBezTo>
                  <a:pt x="43" y="237"/>
                  <a:pt x="45" y="238"/>
                  <a:pt x="47" y="239"/>
                </a:cubicBezTo>
                <a:cubicBezTo>
                  <a:pt x="51" y="240"/>
                  <a:pt x="59" y="236"/>
                  <a:pt x="108" y="208"/>
                </a:cubicBezTo>
                <a:cubicBezTo>
                  <a:pt x="69" y="233"/>
                  <a:pt x="70" y="235"/>
                  <a:pt x="73" y="240"/>
                </a:cubicBezTo>
                <a:cubicBezTo>
                  <a:pt x="73" y="241"/>
                  <a:pt x="75" y="242"/>
                  <a:pt x="77" y="243"/>
                </a:cubicBezTo>
                <a:cubicBezTo>
                  <a:pt x="81" y="244"/>
                  <a:pt x="94" y="239"/>
                  <a:pt x="130" y="218"/>
                </a:cubicBezTo>
                <a:cubicBezTo>
                  <a:pt x="128" y="219"/>
                  <a:pt x="127" y="220"/>
                  <a:pt x="125" y="221"/>
                </a:cubicBezTo>
                <a:cubicBezTo>
                  <a:pt x="111" y="232"/>
                  <a:pt x="105" y="237"/>
                  <a:pt x="108" y="243"/>
                </a:cubicBezTo>
                <a:cubicBezTo>
                  <a:pt x="109" y="244"/>
                  <a:pt x="111" y="245"/>
                  <a:pt x="113" y="246"/>
                </a:cubicBezTo>
                <a:cubicBezTo>
                  <a:pt x="117" y="247"/>
                  <a:pt x="128" y="242"/>
                  <a:pt x="165" y="220"/>
                </a:cubicBezTo>
                <a:cubicBezTo>
                  <a:pt x="109" y="256"/>
                  <a:pt x="110" y="258"/>
                  <a:pt x="114" y="263"/>
                </a:cubicBezTo>
                <a:cubicBezTo>
                  <a:pt x="114" y="265"/>
                  <a:pt x="116" y="266"/>
                  <a:pt x="118" y="267"/>
                </a:cubicBezTo>
                <a:cubicBezTo>
                  <a:pt x="123" y="268"/>
                  <a:pt x="138" y="261"/>
                  <a:pt x="188" y="231"/>
                </a:cubicBezTo>
                <a:cubicBezTo>
                  <a:pt x="143" y="260"/>
                  <a:pt x="144" y="262"/>
                  <a:pt x="147" y="267"/>
                </a:cubicBezTo>
                <a:cubicBezTo>
                  <a:pt x="148" y="269"/>
                  <a:pt x="150" y="270"/>
                  <a:pt x="151" y="270"/>
                </a:cubicBezTo>
                <a:cubicBezTo>
                  <a:pt x="156" y="272"/>
                  <a:pt x="169" y="266"/>
                  <a:pt x="209" y="243"/>
                </a:cubicBezTo>
                <a:cubicBezTo>
                  <a:pt x="195" y="252"/>
                  <a:pt x="184" y="259"/>
                  <a:pt x="177" y="264"/>
                </a:cubicBezTo>
                <a:cubicBezTo>
                  <a:pt x="164" y="273"/>
                  <a:pt x="157" y="278"/>
                  <a:pt x="161" y="285"/>
                </a:cubicBezTo>
                <a:cubicBezTo>
                  <a:pt x="161" y="286"/>
                  <a:pt x="163" y="287"/>
                  <a:pt x="165" y="288"/>
                </a:cubicBezTo>
                <a:cubicBezTo>
                  <a:pt x="169" y="289"/>
                  <a:pt x="182" y="283"/>
                  <a:pt x="226" y="257"/>
                </a:cubicBezTo>
                <a:cubicBezTo>
                  <a:pt x="226" y="257"/>
                  <a:pt x="225" y="258"/>
                  <a:pt x="225" y="258"/>
                </a:cubicBezTo>
                <a:cubicBezTo>
                  <a:pt x="212" y="267"/>
                  <a:pt x="205" y="272"/>
                  <a:pt x="208" y="279"/>
                </a:cubicBezTo>
                <a:cubicBezTo>
                  <a:pt x="209" y="280"/>
                  <a:pt x="211" y="281"/>
                  <a:pt x="212" y="282"/>
                </a:cubicBezTo>
                <a:cubicBezTo>
                  <a:pt x="217" y="283"/>
                  <a:pt x="230" y="277"/>
                  <a:pt x="275" y="250"/>
                </a:cubicBezTo>
                <a:cubicBezTo>
                  <a:pt x="232" y="278"/>
                  <a:pt x="234" y="280"/>
                  <a:pt x="237" y="285"/>
                </a:cubicBezTo>
                <a:cubicBezTo>
                  <a:pt x="237" y="287"/>
                  <a:pt x="239" y="288"/>
                  <a:pt x="241" y="288"/>
                </a:cubicBezTo>
                <a:cubicBezTo>
                  <a:pt x="245" y="290"/>
                  <a:pt x="260" y="283"/>
                  <a:pt x="306" y="256"/>
                </a:cubicBezTo>
                <a:cubicBezTo>
                  <a:pt x="293" y="264"/>
                  <a:pt x="282" y="271"/>
                  <a:pt x="275" y="276"/>
                </a:cubicBezTo>
                <a:cubicBezTo>
                  <a:pt x="260" y="287"/>
                  <a:pt x="255" y="291"/>
                  <a:pt x="258" y="297"/>
                </a:cubicBezTo>
                <a:cubicBezTo>
                  <a:pt x="259" y="299"/>
                  <a:pt x="261" y="300"/>
                  <a:pt x="262" y="300"/>
                </a:cubicBezTo>
                <a:cubicBezTo>
                  <a:pt x="268" y="302"/>
                  <a:pt x="282" y="295"/>
                  <a:pt x="381" y="235"/>
                </a:cubicBezTo>
                <a:cubicBezTo>
                  <a:pt x="370" y="242"/>
                  <a:pt x="359" y="248"/>
                  <a:pt x="350" y="254"/>
                </a:cubicBezTo>
                <a:cubicBezTo>
                  <a:pt x="332" y="265"/>
                  <a:pt x="319" y="274"/>
                  <a:pt x="310" y="280"/>
                </a:cubicBezTo>
                <a:cubicBezTo>
                  <a:pt x="298" y="289"/>
                  <a:pt x="291" y="294"/>
                  <a:pt x="295" y="300"/>
                </a:cubicBezTo>
                <a:cubicBezTo>
                  <a:pt x="296" y="301"/>
                  <a:pt x="297" y="302"/>
                  <a:pt x="299" y="303"/>
                </a:cubicBezTo>
                <a:cubicBezTo>
                  <a:pt x="304" y="304"/>
                  <a:pt x="316" y="299"/>
                  <a:pt x="389" y="255"/>
                </a:cubicBezTo>
                <a:cubicBezTo>
                  <a:pt x="337" y="287"/>
                  <a:pt x="339" y="289"/>
                  <a:pt x="342" y="295"/>
                </a:cubicBezTo>
                <a:cubicBezTo>
                  <a:pt x="343" y="296"/>
                  <a:pt x="344" y="297"/>
                  <a:pt x="346" y="298"/>
                </a:cubicBezTo>
                <a:cubicBezTo>
                  <a:pt x="349" y="299"/>
                  <a:pt x="359" y="295"/>
                  <a:pt x="386" y="280"/>
                </a:cubicBezTo>
                <a:cubicBezTo>
                  <a:pt x="360" y="296"/>
                  <a:pt x="361" y="299"/>
                  <a:pt x="364" y="303"/>
                </a:cubicBezTo>
                <a:cubicBezTo>
                  <a:pt x="365" y="304"/>
                  <a:pt x="366" y="306"/>
                  <a:pt x="368" y="306"/>
                </a:cubicBezTo>
                <a:cubicBezTo>
                  <a:pt x="372" y="307"/>
                  <a:pt x="383" y="303"/>
                  <a:pt x="416" y="283"/>
                </a:cubicBezTo>
                <a:cubicBezTo>
                  <a:pt x="416" y="283"/>
                  <a:pt x="415" y="284"/>
                  <a:pt x="415" y="284"/>
                </a:cubicBezTo>
                <a:cubicBezTo>
                  <a:pt x="402" y="293"/>
                  <a:pt x="396" y="298"/>
                  <a:pt x="399" y="304"/>
                </a:cubicBezTo>
                <a:cubicBezTo>
                  <a:pt x="400" y="306"/>
                  <a:pt x="402" y="307"/>
                  <a:pt x="403" y="307"/>
                </a:cubicBezTo>
                <a:cubicBezTo>
                  <a:pt x="408" y="308"/>
                  <a:pt x="421" y="303"/>
                  <a:pt x="463" y="277"/>
                </a:cubicBezTo>
                <a:cubicBezTo>
                  <a:pt x="430" y="299"/>
                  <a:pt x="432" y="302"/>
                  <a:pt x="434" y="306"/>
                </a:cubicBezTo>
                <a:cubicBezTo>
                  <a:pt x="435" y="308"/>
                  <a:pt x="437" y="309"/>
                  <a:pt x="438" y="309"/>
                </a:cubicBezTo>
                <a:cubicBezTo>
                  <a:pt x="438" y="309"/>
                  <a:pt x="439" y="309"/>
                  <a:pt x="439" y="309"/>
                </a:cubicBezTo>
                <a:cubicBezTo>
                  <a:pt x="445" y="309"/>
                  <a:pt x="457" y="303"/>
                  <a:pt x="514" y="269"/>
                </a:cubicBezTo>
                <a:cubicBezTo>
                  <a:pt x="479" y="292"/>
                  <a:pt x="480" y="294"/>
                  <a:pt x="483" y="299"/>
                </a:cubicBezTo>
                <a:cubicBezTo>
                  <a:pt x="483" y="301"/>
                  <a:pt x="485" y="302"/>
                  <a:pt x="487" y="302"/>
                </a:cubicBezTo>
                <a:cubicBezTo>
                  <a:pt x="492" y="304"/>
                  <a:pt x="505" y="297"/>
                  <a:pt x="607" y="235"/>
                </a:cubicBezTo>
                <a:cubicBezTo>
                  <a:pt x="536" y="281"/>
                  <a:pt x="537" y="282"/>
                  <a:pt x="540" y="288"/>
                </a:cubicBezTo>
                <a:cubicBezTo>
                  <a:pt x="541" y="290"/>
                  <a:pt x="543" y="291"/>
                  <a:pt x="544" y="291"/>
                </a:cubicBezTo>
                <a:cubicBezTo>
                  <a:pt x="549" y="292"/>
                  <a:pt x="559" y="288"/>
                  <a:pt x="631" y="244"/>
                </a:cubicBezTo>
                <a:cubicBezTo>
                  <a:pt x="622" y="250"/>
                  <a:pt x="614" y="255"/>
                  <a:pt x="606" y="260"/>
                </a:cubicBezTo>
                <a:cubicBezTo>
                  <a:pt x="572" y="283"/>
                  <a:pt x="571" y="285"/>
                  <a:pt x="574" y="291"/>
                </a:cubicBezTo>
                <a:cubicBezTo>
                  <a:pt x="575" y="293"/>
                  <a:pt x="576" y="294"/>
                  <a:pt x="578" y="294"/>
                </a:cubicBezTo>
                <a:cubicBezTo>
                  <a:pt x="583" y="295"/>
                  <a:pt x="588" y="293"/>
                  <a:pt x="685" y="234"/>
                </a:cubicBezTo>
                <a:cubicBezTo>
                  <a:pt x="697" y="227"/>
                  <a:pt x="710" y="219"/>
                  <a:pt x="722" y="212"/>
                </a:cubicBezTo>
                <a:cubicBezTo>
                  <a:pt x="672" y="249"/>
                  <a:pt x="672" y="250"/>
                  <a:pt x="676" y="255"/>
                </a:cubicBezTo>
                <a:cubicBezTo>
                  <a:pt x="677" y="257"/>
                  <a:pt x="678" y="258"/>
                  <a:pt x="679" y="258"/>
                </a:cubicBezTo>
                <a:cubicBezTo>
                  <a:pt x="683" y="259"/>
                  <a:pt x="683" y="259"/>
                  <a:pt x="716" y="239"/>
                </a:cubicBezTo>
                <a:cubicBezTo>
                  <a:pt x="728" y="232"/>
                  <a:pt x="743" y="222"/>
                  <a:pt x="748" y="220"/>
                </a:cubicBezTo>
                <a:cubicBezTo>
                  <a:pt x="748" y="220"/>
                  <a:pt x="749" y="220"/>
                  <a:pt x="750" y="220"/>
                </a:cubicBezTo>
                <a:cubicBezTo>
                  <a:pt x="753" y="218"/>
                  <a:pt x="754" y="214"/>
                  <a:pt x="752" y="211"/>
                </a:cubicBezTo>
                <a:cubicBezTo>
                  <a:pt x="751" y="210"/>
                  <a:pt x="750" y="209"/>
                  <a:pt x="748" y="208"/>
                </a:cubicBezTo>
                <a:cubicBezTo>
                  <a:pt x="747" y="208"/>
                  <a:pt x="747" y="208"/>
                  <a:pt x="746" y="208"/>
                </a:cubicBezTo>
                <a:cubicBezTo>
                  <a:pt x="755" y="201"/>
                  <a:pt x="763" y="195"/>
                  <a:pt x="770" y="189"/>
                </a:cubicBezTo>
                <a:cubicBezTo>
                  <a:pt x="787" y="176"/>
                  <a:pt x="791" y="173"/>
                  <a:pt x="788" y="168"/>
                </a:cubicBezTo>
                <a:cubicBezTo>
                  <a:pt x="787" y="167"/>
                  <a:pt x="785" y="165"/>
                  <a:pt x="784" y="165"/>
                </a:cubicBezTo>
                <a:cubicBezTo>
                  <a:pt x="780" y="164"/>
                  <a:pt x="777" y="165"/>
                  <a:pt x="748" y="182"/>
                </a:cubicBezTo>
                <a:cubicBezTo>
                  <a:pt x="752" y="180"/>
                  <a:pt x="755" y="177"/>
                  <a:pt x="758" y="175"/>
                </a:cubicBezTo>
                <a:cubicBezTo>
                  <a:pt x="795" y="151"/>
                  <a:pt x="797" y="148"/>
                  <a:pt x="793" y="142"/>
                </a:cubicBezTo>
                <a:close/>
                <a:moveTo>
                  <a:pt x="472" y="179"/>
                </a:moveTo>
                <a:cubicBezTo>
                  <a:pt x="462" y="185"/>
                  <a:pt x="452" y="191"/>
                  <a:pt x="443" y="197"/>
                </a:cubicBezTo>
                <a:cubicBezTo>
                  <a:pt x="444" y="197"/>
                  <a:pt x="445" y="196"/>
                  <a:pt x="446" y="195"/>
                </a:cubicBezTo>
                <a:cubicBezTo>
                  <a:pt x="485" y="171"/>
                  <a:pt x="528" y="145"/>
                  <a:pt x="565" y="123"/>
                </a:cubicBezTo>
                <a:cubicBezTo>
                  <a:pt x="536" y="141"/>
                  <a:pt x="503" y="161"/>
                  <a:pt x="472" y="179"/>
                </a:cubicBezTo>
                <a:close/>
              </a:path>
            </a:pathLst>
          </a:custGeom>
          <a:solidFill>
            <a:schemeClr val="tx1"/>
          </a:solidFill>
          <a:ln>
            <a:noFill/>
          </a:ln>
        </p:spPr>
        <p:txBody>
          <a:bodyPr vert="horz" wrap="square" lIns="91440" tIns="45720" rIns="91440" bIns="45720" numCol="1" anchor="ctr" anchorCtr="0" compatLnSpc="1">
            <a:prstTxWarp prst="textNoShape">
              <a:avLst/>
            </a:prstTxWarp>
          </a:bodyPr>
          <a:lstStyle/>
          <a:p>
            <a:pPr algn="ctr"/>
            <a:r>
              <a:rPr lang="de-DE" sz="2400" dirty="0">
                <a:solidFill>
                  <a:schemeClr val="bg1"/>
                </a:solidFill>
                <a:latin typeface="Arial" panose="020B0604020202020204" pitchFamily="34" charset="0"/>
                <a:cs typeface="Arial" panose="020B0604020202020204" pitchFamily="34" charset="0"/>
              </a:rPr>
              <a:t>Ends</a:t>
            </a:r>
          </a:p>
        </p:txBody>
      </p:sp>
      <p:sp>
        <p:nvSpPr>
          <p:cNvPr id="89" name="Freeform 15"/>
          <p:cNvSpPr>
            <a:spLocks noEditPoints="1"/>
          </p:cNvSpPr>
          <p:nvPr/>
        </p:nvSpPr>
        <p:spPr bwMode="gray">
          <a:xfrm rot="9130516">
            <a:off x="6545486" y="5713375"/>
            <a:ext cx="740695" cy="155456"/>
          </a:xfrm>
          <a:custGeom>
            <a:avLst/>
            <a:gdLst>
              <a:gd name="T0" fmla="*/ 111 w 181"/>
              <a:gd name="T1" fmla="*/ 15 h 49"/>
              <a:gd name="T2" fmla="*/ 149 w 181"/>
              <a:gd name="T3" fmla="*/ 7 h 49"/>
              <a:gd name="T4" fmla="*/ 153 w 181"/>
              <a:gd name="T5" fmla="*/ 46 h 49"/>
              <a:gd name="T6" fmla="*/ 171 w 181"/>
              <a:gd name="T7" fmla="*/ 35 h 49"/>
              <a:gd name="T8" fmla="*/ 181 w 181"/>
              <a:gd name="T9" fmla="*/ 25 h 49"/>
              <a:gd name="T10" fmla="*/ 178 w 181"/>
              <a:gd name="T11" fmla="*/ 30 h 49"/>
              <a:gd name="T12" fmla="*/ 174 w 181"/>
              <a:gd name="T13" fmla="*/ 30 h 49"/>
              <a:gd name="T14" fmla="*/ 170 w 181"/>
              <a:gd name="T15" fmla="*/ 34 h 49"/>
              <a:gd name="T16" fmla="*/ 165 w 181"/>
              <a:gd name="T17" fmla="*/ 38 h 49"/>
              <a:gd name="T18" fmla="*/ 155 w 181"/>
              <a:gd name="T19" fmla="*/ 45 h 49"/>
              <a:gd name="T20" fmla="*/ 141 w 181"/>
              <a:gd name="T21" fmla="*/ 42 h 49"/>
              <a:gd name="T22" fmla="*/ 79 w 181"/>
              <a:gd name="T23" fmla="*/ 34 h 49"/>
              <a:gd name="T24" fmla="*/ 66 w 181"/>
              <a:gd name="T25" fmla="*/ 35 h 49"/>
              <a:gd name="T26" fmla="*/ 7 w 181"/>
              <a:gd name="T27" fmla="*/ 32 h 49"/>
              <a:gd name="T28" fmla="*/ 0 w 181"/>
              <a:gd name="T29" fmla="*/ 22 h 49"/>
              <a:gd name="T30" fmla="*/ 18 w 181"/>
              <a:gd name="T31" fmla="*/ 20 h 49"/>
              <a:gd name="T32" fmla="*/ 24 w 181"/>
              <a:gd name="T33" fmla="*/ 19 h 49"/>
              <a:gd name="T34" fmla="*/ 26 w 181"/>
              <a:gd name="T35" fmla="*/ 21 h 49"/>
              <a:gd name="T36" fmla="*/ 44 w 181"/>
              <a:gd name="T37" fmla="*/ 20 h 49"/>
              <a:gd name="T38" fmla="*/ 61 w 181"/>
              <a:gd name="T39" fmla="*/ 17 h 49"/>
              <a:gd name="T40" fmla="*/ 74 w 181"/>
              <a:gd name="T41" fmla="*/ 18 h 49"/>
              <a:gd name="T42" fmla="*/ 101 w 181"/>
              <a:gd name="T43" fmla="*/ 15 h 49"/>
              <a:gd name="T44" fmla="*/ 114 w 181"/>
              <a:gd name="T45" fmla="*/ 15 h 49"/>
              <a:gd name="T46" fmla="*/ 128 w 181"/>
              <a:gd name="T47" fmla="*/ 14 h 49"/>
              <a:gd name="T48" fmla="*/ 146 w 181"/>
              <a:gd name="T49" fmla="*/ 10 h 49"/>
              <a:gd name="T50" fmla="*/ 150 w 181"/>
              <a:gd name="T51" fmla="*/ 10 h 49"/>
              <a:gd name="T52" fmla="*/ 152 w 181"/>
              <a:gd name="T53" fmla="*/ 9 h 49"/>
              <a:gd name="T54" fmla="*/ 153 w 181"/>
              <a:gd name="T55" fmla="*/ 11 h 49"/>
              <a:gd name="T56" fmla="*/ 157 w 181"/>
              <a:gd name="T57" fmla="*/ 12 h 49"/>
              <a:gd name="T58" fmla="*/ 164 w 181"/>
              <a:gd name="T59" fmla="*/ 15 h 49"/>
              <a:gd name="T60" fmla="*/ 167 w 181"/>
              <a:gd name="T61" fmla="*/ 14 h 49"/>
              <a:gd name="T62" fmla="*/ 170 w 181"/>
              <a:gd name="T63" fmla="*/ 16 h 49"/>
              <a:gd name="T64" fmla="*/ 172 w 181"/>
              <a:gd name="T65" fmla="*/ 16 h 49"/>
              <a:gd name="T66" fmla="*/ 178 w 181"/>
              <a:gd name="T67" fmla="*/ 18 h 49"/>
              <a:gd name="T68" fmla="*/ 181 w 181"/>
              <a:gd name="T69" fmla="*/ 23 h 49"/>
              <a:gd name="T70" fmla="*/ 181 w 181"/>
              <a:gd name="T71" fmla="*/ 25 h 49"/>
              <a:gd name="T72" fmla="*/ 17 w 181"/>
              <a:gd name="T73" fmla="*/ 22 h 49"/>
              <a:gd name="T74" fmla="*/ 22 w 181"/>
              <a:gd name="T75" fmla="*/ 25 h 49"/>
              <a:gd name="T76" fmla="*/ 25 w 181"/>
              <a:gd name="T77" fmla="*/ 25 h 49"/>
              <a:gd name="T78" fmla="*/ 35 w 181"/>
              <a:gd name="T79" fmla="*/ 25 h 49"/>
              <a:gd name="T80" fmla="*/ 38 w 181"/>
              <a:gd name="T81" fmla="*/ 26 h 49"/>
              <a:gd name="T82" fmla="*/ 47 w 181"/>
              <a:gd name="T83" fmla="*/ 28 h 49"/>
              <a:gd name="T84" fmla="*/ 45 w 181"/>
              <a:gd name="T85" fmla="*/ 25 h 49"/>
              <a:gd name="T86" fmla="*/ 46 w 181"/>
              <a:gd name="T87" fmla="*/ 26 h 49"/>
              <a:gd name="T88" fmla="*/ 144 w 181"/>
              <a:gd name="T89" fmla="*/ 20 h 49"/>
              <a:gd name="T90" fmla="*/ 148 w 181"/>
              <a:gd name="T91" fmla="*/ 35 h 49"/>
              <a:gd name="T92" fmla="*/ 148 w 181"/>
              <a:gd name="T93" fmla="*/ 36 h 49"/>
              <a:gd name="T94" fmla="*/ 150 w 181"/>
              <a:gd name="T95" fmla="*/ 13 h 49"/>
              <a:gd name="T96" fmla="*/ 149 w 181"/>
              <a:gd name="T97" fmla="*/ 40 h 49"/>
              <a:gd name="T98" fmla="*/ 151 w 181"/>
              <a:gd name="T99" fmla="*/ 10 h 49"/>
              <a:gd name="T100" fmla="*/ 151 w 181"/>
              <a:gd name="T101" fmla="*/ 40 h 49"/>
              <a:gd name="T102" fmla="*/ 152 w 181"/>
              <a:gd name="T103" fmla="*/ 39 h 49"/>
              <a:gd name="T104" fmla="*/ 158 w 181"/>
              <a:gd name="T105" fmla="*/ 36 h 49"/>
              <a:gd name="T106" fmla="*/ 158 w 181"/>
              <a:gd name="T107" fmla="*/ 33 h 49"/>
              <a:gd name="T108" fmla="*/ 152 w 181"/>
              <a:gd name="T109"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49">
                <a:moveTo>
                  <a:pt x="10" y="20"/>
                </a:moveTo>
                <a:cubicBezTo>
                  <a:pt x="10" y="20"/>
                  <a:pt x="11" y="19"/>
                  <a:pt x="11" y="20"/>
                </a:cubicBezTo>
                <a:cubicBezTo>
                  <a:pt x="10" y="20"/>
                  <a:pt x="12" y="21"/>
                  <a:pt x="10" y="20"/>
                </a:cubicBezTo>
                <a:close/>
                <a:moveTo>
                  <a:pt x="112" y="15"/>
                </a:moveTo>
                <a:cubicBezTo>
                  <a:pt x="111" y="15"/>
                  <a:pt x="111" y="15"/>
                  <a:pt x="111" y="15"/>
                </a:cubicBezTo>
                <a:cubicBezTo>
                  <a:pt x="112" y="15"/>
                  <a:pt x="112" y="15"/>
                  <a:pt x="112" y="15"/>
                </a:cubicBezTo>
                <a:close/>
                <a:moveTo>
                  <a:pt x="13" y="20"/>
                </a:moveTo>
                <a:cubicBezTo>
                  <a:pt x="12" y="20"/>
                  <a:pt x="13" y="21"/>
                  <a:pt x="13" y="22"/>
                </a:cubicBezTo>
                <a:cubicBezTo>
                  <a:pt x="14" y="21"/>
                  <a:pt x="13" y="20"/>
                  <a:pt x="13" y="20"/>
                </a:cubicBezTo>
                <a:close/>
                <a:moveTo>
                  <a:pt x="149" y="7"/>
                </a:moveTo>
                <a:cubicBezTo>
                  <a:pt x="149" y="8"/>
                  <a:pt x="149" y="7"/>
                  <a:pt x="150" y="7"/>
                </a:cubicBezTo>
                <a:cubicBezTo>
                  <a:pt x="150" y="6"/>
                  <a:pt x="150" y="6"/>
                  <a:pt x="149" y="7"/>
                </a:cubicBezTo>
                <a:close/>
                <a:moveTo>
                  <a:pt x="153" y="45"/>
                </a:moveTo>
                <a:cubicBezTo>
                  <a:pt x="153" y="45"/>
                  <a:pt x="153" y="45"/>
                  <a:pt x="153" y="45"/>
                </a:cubicBezTo>
                <a:cubicBezTo>
                  <a:pt x="153" y="45"/>
                  <a:pt x="153" y="45"/>
                  <a:pt x="153" y="46"/>
                </a:cubicBezTo>
                <a:lnTo>
                  <a:pt x="153" y="45"/>
                </a:lnTo>
                <a:close/>
                <a:moveTo>
                  <a:pt x="171" y="35"/>
                </a:moveTo>
                <a:cubicBezTo>
                  <a:pt x="171" y="35"/>
                  <a:pt x="171" y="35"/>
                  <a:pt x="170" y="35"/>
                </a:cubicBezTo>
                <a:cubicBezTo>
                  <a:pt x="170" y="35"/>
                  <a:pt x="170" y="35"/>
                  <a:pt x="170" y="35"/>
                </a:cubicBezTo>
                <a:lnTo>
                  <a:pt x="171" y="35"/>
                </a:lnTo>
                <a:close/>
                <a:moveTo>
                  <a:pt x="181" y="25"/>
                </a:moveTo>
                <a:cubicBezTo>
                  <a:pt x="181" y="25"/>
                  <a:pt x="181" y="25"/>
                  <a:pt x="181" y="25"/>
                </a:cubicBezTo>
                <a:cubicBezTo>
                  <a:pt x="181" y="25"/>
                  <a:pt x="181" y="25"/>
                  <a:pt x="181" y="25"/>
                </a:cubicBezTo>
                <a:close/>
                <a:moveTo>
                  <a:pt x="181" y="25"/>
                </a:moveTo>
                <a:cubicBezTo>
                  <a:pt x="181" y="25"/>
                  <a:pt x="181" y="25"/>
                  <a:pt x="181" y="25"/>
                </a:cubicBezTo>
                <a:cubicBezTo>
                  <a:pt x="180" y="25"/>
                  <a:pt x="179" y="26"/>
                  <a:pt x="178" y="27"/>
                </a:cubicBezTo>
                <a:cubicBezTo>
                  <a:pt x="178" y="28"/>
                  <a:pt x="178" y="29"/>
                  <a:pt x="178" y="29"/>
                </a:cubicBezTo>
                <a:cubicBezTo>
                  <a:pt x="178" y="29"/>
                  <a:pt x="178" y="29"/>
                  <a:pt x="178" y="29"/>
                </a:cubicBezTo>
                <a:cubicBezTo>
                  <a:pt x="178" y="29"/>
                  <a:pt x="178" y="29"/>
                  <a:pt x="178" y="29"/>
                </a:cubicBezTo>
                <a:cubicBezTo>
                  <a:pt x="178" y="30"/>
                  <a:pt x="178" y="30"/>
                  <a:pt x="178" y="30"/>
                </a:cubicBezTo>
                <a:cubicBezTo>
                  <a:pt x="178" y="30"/>
                  <a:pt x="178" y="30"/>
                  <a:pt x="178" y="30"/>
                </a:cubicBezTo>
                <a:cubicBezTo>
                  <a:pt x="177" y="30"/>
                  <a:pt x="177" y="30"/>
                  <a:pt x="177" y="30"/>
                </a:cubicBezTo>
                <a:cubicBezTo>
                  <a:pt x="176" y="31"/>
                  <a:pt x="176" y="31"/>
                  <a:pt x="176" y="31"/>
                </a:cubicBezTo>
                <a:cubicBezTo>
                  <a:pt x="176" y="31"/>
                  <a:pt x="175" y="31"/>
                  <a:pt x="174" y="32"/>
                </a:cubicBezTo>
                <a:cubicBezTo>
                  <a:pt x="174" y="30"/>
                  <a:pt x="174" y="30"/>
                  <a:pt x="174" y="30"/>
                </a:cubicBezTo>
                <a:cubicBezTo>
                  <a:pt x="173" y="30"/>
                  <a:pt x="173" y="31"/>
                  <a:pt x="174" y="32"/>
                </a:cubicBezTo>
                <a:cubicBezTo>
                  <a:pt x="173" y="32"/>
                  <a:pt x="173" y="34"/>
                  <a:pt x="172" y="33"/>
                </a:cubicBezTo>
                <a:cubicBezTo>
                  <a:pt x="172" y="32"/>
                  <a:pt x="172" y="34"/>
                  <a:pt x="172" y="34"/>
                </a:cubicBezTo>
                <a:cubicBezTo>
                  <a:pt x="171" y="34"/>
                  <a:pt x="171" y="34"/>
                  <a:pt x="170" y="35"/>
                </a:cubicBezTo>
                <a:cubicBezTo>
                  <a:pt x="170" y="34"/>
                  <a:pt x="170" y="34"/>
                  <a:pt x="170" y="34"/>
                </a:cubicBezTo>
                <a:cubicBezTo>
                  <a:pt x="170" y="34"/>
                  <a:pt x="169" y="34"/>
                  <a:pt x="170" y="36"/>
                </a:cubicBezTo>
                <a:cubicBezTo>
                  <a:pt x="169" y="35"/>
                  <a:pt x="169" y="38"/>
                  <a:pt x="167" y="36"/>
                </a:cubicBezTo>
                <a:cubicBezTo>
                  <a:pt x="168" y="37"/>
                  <a:pt x="167" y="37"/>
                  <a:pt x="168" y="38"/>
                </a:cubicBezTo>
                <a:cubicBezTo>
                  <a:pt x="167" y="38"/>
                  <a:pt x="166" y="37"/>
                  <a:pt x="166" y="39"/>
                </a:cubicBezTo>
                <a:cubicBezTo>
                  <a:pt x="165" y="38"/>
                  <a:pt x="165" y="38"/>
                  <a:pt x="165" y="38"/>
                </a:cubicBezTo>
                <a:cubicBezTo>
                  <a:pt x="165" y="38"/>
                  <a:pt x="165" y="38"/>
                  <a:pt x="165" y="39"/>
                </a:cubicBezTo>
                <a:cubicBezTo>
                  <a:pt x="165" y="40"/>
                  <a:pt x="163" y="39"/>
                  <a:pt x="162" y="40"/>
                </a:cubicBezTo>
                <a:cubicBezTo>
                  <a:pt x="161" y="42"/>
                  <a:pt x="159" y="42"/>
                  <a:pt x="157" y="44"/>
                </a:cubicBezTo>
                <a:cubicBezTo>
                  <a:pt x="157" y="43"/>
                  <a:pt x="157" y="43"/>
                  <a:pt x="157" y="43"/>
                </a:cubicBezTo>
                <a:cubicBezTo>
                  <a:pt x="157" y="45"/>
                  <a:pt x="155" y="42"/>
                  <a:pt x="155" y="45"/>
                </a:cubicBezTo>
                <a:cubicBezTo>
                  <a:pt x="155" y="45"/>
                  <a:pt x="155" y="45"/>
                  <a:pt x="154" y="44"/>
                </a:cubicBezTo>
                <a:cubicBezTo>
                  <a:pt x="155" y="45"/>
                  <a:pt x="153" y="44"/>
                  <a:pt x="153" y="45"/>
                </a:cubicBezTo>
                <a:cubicBezTo>
                  <a:pt x="153" y="44"/>
                  <a:pt x="149" y="49"/>
                  <a:pt x="143" y="45"/>
                </a:cubicBezTo>
                <a:cubicBezTo>
                  <a:pt x="144" y="45"/>
                  <a:pt x="145" y="45"/>
                  <a:pt x="145" y="45"/>
                </a:cubicBezTo>
                <a:cubicBezTo>
                  <a:pt x="143" y="43"/>
                  <a:pt x="140" y="43"/>
                  <a:pt x="141" y="42"/>
                </a:cubicBezTo>
                <a:cubicBezTo>
                  <a:pt x="141" y="41"/>
                  <a:pt x="140" y="42"/>
                  <a:pt x="140" y="42"/>
                </a:cubicBezTo>
                <a:cubicBezTo>
                  <a:pt x="139" y="40"/>
                  <a:pt x="140" y="36"/>
                  <a:pt x="141" y="34"/>
                </a:cubicBezTo>
                <a:cubicBezTo>
                  <a:pt x="132" y="34"/>
                  <a:pt x="123" y="35"/>
                  <a:pt x="114" y="35"/>
                </a:cubicBezTo>
                <a:cubicBezTo>
                  <a:pt x="104" y="35"/>
                  <a:pt x="95" y="36"/>
                  <a:pt x="85" y="35"/>
                </a:cubicBezTo>
                <a:cubicBezTo>
                  <a:pt x="82" y="33"/>
                  <a:pt x="82" y="33"/>
                  <a:pt x="79" y="34"/>
                </a:cubicBezTo>
                <a:cubicBezTo>
                  <a:pt x="80" y="33"/>
                  <a:pt x="80" y="33"/>
                  <a:pt x="79" y="33"/>
                </a:cubicBezTo>
                <a:cubicBezTo>
                  <a:pt x="79" y="35"/>
                  <a:pt x="78" y="33"/>
                  <a:pt x="77" y="35"/>
                </a:cubicBezTo>
                <a:cubicBezTo>
                  <a:pt x="74" y="34"/>
                  <a:pt x="70" y="35"/>
                  <a:pt x="66" y="35"/>
                </a:cubicBezTo>
                <a:cubicBezTo>
                  <a:pt x="67" y="35"/>
                  <a:pt x="67" y="33"/>
                  <a:pt x="67" y="34"/>
                </a:cubicBezTo>
                <a:cubicBezTo>
                  <a:pt x="66" y="35"/>
                  <a:pt x="66" y="35"/>
                  <a:pt x="66" y="35"/>
                </a:cubicBezTo>
                <a:cubicBezTo>
                  <a:pt x="66" y="34"/>
                  <a:pt x="66" y="34"/>
                  <a:pt x="66" y="34"/>
                </a:cubicBezTo>
                <a:cubicBezTo>
                  <a:pt x="65" y="34"/>
                  <a:pt x="65" y="35"/>
                  <a:pt x="65" y="36"/>
                </a:cubicBezTo>
                <a:cubicBezTo>
                  <a:pt x="55" y="37"/>
                  <a:pt x="46" y="34"/>
                  <a:pt x="36" y="34"/>
                </a:cubicBezTo>
                <a:cubicBezTo>
                  <a:pt x="34" y="34"/>
                  <a:pt x="31" y="34"/>
                  <a:pt x="29" y="34"/>
                </a:cubicBezTo>
                <a:cubicBezTo>
                  <a:pt x="21" y="32"/>
                  <a:pt x="15" y="31"/>
                  <a:pt x="7" y="32"/>
                </a:cubicBezTo>
                <a:cubicBezTo>
                  <a:pt x="7" y="32"/>
                  <a:pt x="8" y="28"/>
                  <a:pt x="11" y="27"/>
                </a:cubicBezTo>
                <a:cubicBezTo>
                  <a:pt x="14" y="24"/>
                  <a:pt x="18" y="26"/>
                  <a:pt x="22" y="26"/>
                </a:cubicBezTo>
                <a:cubicBezTo>
                  <a:pt x="22" y="25"/>
                  <a:pt x="22" y="25"/>
                  <a:pt x="22" y="25"/>
                </a:cubicBezTo>
                <a:cubicBezTo>
                  <a:pt x="0" y="25"/>
                  <a:pt x="0" y="25"/>
                  <a:pt x="0" y="25"/>
                </a:cubicBezTo>
                <a:cubicBezTo>
                  <a:pt x="0" y="22"/>
                  <a:pt x="0" y="22"/>
                  <a:pt x="0" y="22"/>
                </a:cubicBezTo>
                <a:cubicBezTo>
                  <a:pt x="14" y="22"/>
                  <a:pt x="14" y="22"/>
                  <a:pt x="14" y="22"/>
                </a:cubicBezTo>
                <a:cubicBezTo>
                  <a:pt x="16" y="20"/>
                  <a:pt x="16" y="20"/>
                  <a:pt x="16" y="20"/>
                </a:cubicBezTo>
                <a:cubicBezTo>
                  <a:pt x="16" y="21"/>
                  <a:pt x="15" y="22"/>
                  <a:pt x="16" y="22"/>
                </a:cubicBezTo>
                <a:cubicBezTo>
                  <a:pt x="17" y="22"/>
                  <a:pt x="17" y="22"/>
                  <a:pt x="17" y="22"/>
                </a:cubicBezTo>
                <a:cubicBezTo>
                  <a:pt x="17" y="21"/>
                  <a:pt x="17" y="21"/>
                  <a:pt x="18" y="20"/>
                </a:cubicBezTo>
                <a:cubicBezTo>
                  <a:pt x="17" y="21"/>
                  <a:pt x="17" y="20"/>
                  <a:pt x="17" y="20"/>
                </a:cubicBezTo>
                <a:cubicBezTo>
                  <a:pt x="17" y="20"/>
                  <a:pt x="18" y="20"/>
                  <a:pt x="19" y="20"/>
                </a:cubicBezTo>
                <a:cubicBezTo>
                  <a:pt x="18" y="20"/>
                  <a:pt x="19" y="21"/>
                  <a:pt x="19" y="21"/>
                </a:cubicBezTo>
                <a:cubicBezTo>
                  <a:pt x="19" y="20"/>
                  <a:pt x="20" y="19"/>
                  <a:pt x="21" y="20"/>
                </a:cubicBezTo>
                <a:cubicBezTo>
                  <a:pt x="22" y="21"/>
                  <a:pt x="23" y="19"/>
                  <a:pt x="24" y="19"/>
                </a:cubicBezTo>
                <a:cubicBezTo>
                  <a:pt x="24" y="20"/>
                  <a:pt x="23" y="22"/>
                  <a:pt x="22" y="22"/>
                </a:cubicBezTo>
                <a:cubicBezTo>
                  <a:pt x="23" y="23"/>
                  <a:pt x="23" y="22"/>
                  <a:pt x="24" y="22"/>
                </a:cubicBezTo>
                <a:cubicBezTo>
                  <a:pt x="24" y="22"/>
                  <a:pt x="24" y="22"/>
                  <a:pt x="24" y="22"/>
                </a:cubicBezTo>
                <a:cubicBezTo>
                  <a:pt x="25" y="21"/>
                  <a:pt x="25" y="20"/>
                  <a:pt x="26" y="20"/>
                </a:cubicBezTo>
                <a:cubicBezTo>
                  <a:pt x="26" y="21"/>
                  <a:pt x="26" y="21"/>
                  <a:pt x="26" y="21"/>
                </a:cubicBezTo>
                <a:cubicBezTo>
                  <a:pt x="27" y="20"/>
                  <a:pt x="27" y="19"/>
                  <a:pt x="28" y="19"/>
                </a:cubicBezTo>
                <a:cubicBezTo>
                  <a:pt x="30" y="19"/>
                  <a:pt x="32" y="19"/>
                  <a:pt x="34" y="19"/>
                </a:cubicBezTo>
                <a:cubicBezTo>
                  <a:pt x="34" y="20"/>
                  <a:pt x="34" y="20"/>
                  <a:pt x="34" y="20"/>
                </a:cubicBezTo>
                <a:cubicBezTo>
                  <a:pt x="35" y="18"/>
                  <a:pt x="37" y="20"/>
                  <a:pt x="38" y="19"/>
                </a:cubicBezTo>
                <a:cubicBezTo>
                  <a:pt x="40" y="20"/>
                  <a:pt x="42" y="18"/>
                  <a:pt x="44" y="20"/>
                </a:cubicBezTo>
                <a:cubicBezTo>
                  <a:pt x="47" y="19"/>
                  <a:pt x="50" y="18"/>
                  <a:pt x="54" y="18"/>
                </a:cubicBezTo>
                <a:cubicBezTo>
                  <a:pt x="53" y="20"/>
                  <a:pt x="53" y="20"/>
                  <a:pt x="53" y="20"/>
                </a:cubicBezTo>
                <a:cubicBezTo>
                  <a:pt x="54" y="19"/>
                  <a:pt x="54" y="21"/>
                  <a:pt x="54" y="20"/>
                </a:cubicBezTo>
                <a:cubicBezTo>
                  <a:pt x="54" y="19"/>
                  <a:pt x="55" y="19"/>
                  <a:pt x="56" y="18"/>
                </a:cubicBezTo>
                <a:cubicBezTo>
                  <a:pt x="57" y="19"/>
                  <a:pt x="60" y="18"/>
                  <a:pt x="61" y="17"/>
                </a:cubicBezTo>
                <a:cubicBezTo>
                  <a:pt x="61" y="18"/>
                  <a:pt x="61" y="18"/>
                  <a:pt x="61" y="18"/>
                </a:cubicBezTo>
                <a:cubicBezTo>
                  <a:pt x="63" y="16"/>
                  <a:pt x="64" y="18"/>
                  <a:pt x="66" y="18"/>
                </a:cubicBezTo>
                <a:cubicBezTo>
                  <a:pt x="66" y="18"/>
                  <a:pt x="67" y="19"/>
                  <a:pt x="67" y="19"/>
                </a:cubicBezTo>
                <a:cubicBezTo>
                  <a:pt x="68" y="18"/>
                  <a:pt x="69" y="18"/>
                  <a:pt x="70" y="17"/>
                </a:cubicBezTo>
                <a:cubicBezTo>
                  <a:pt x="71" y="17"/>
                  <a:pt x="73" y="17"/>
                  <a:pt x="74" y="18"/>
                </a:cubicBezTo>
                <a:cubicBezTo>
                  <a:pt x="78" y="16"/>
                  <a:pt x="82" y="17"/>
                  <a:pt x="86" y="16"/>
                </a:cubicBezTo>
                <a:cubicBezTo>
                  <a:pt x="87" y="17"/>
                  <a:pt x="87" y="17"/>
                  <a:pt x="87" y="17"/>
                </a:cubicBezTo>
                <a:cubicBezTo>
                  <a:pt x="91" y="14"/>
                  <a:pt x="96" y="17"/>
                  <a:pt x="99" y="15"/>
                </a:cubicBezTo>
                <a:cubicBezTo>
                  <a:pt x="99" y="17"/>
                  <a:pt x="99" y="17"/>
                  <a:pt x="99" y="17"/>
                </a:cubicBezTo>
                <a:cubicBezTo>
                  <a:pt x="100" y="18"/>
                  <a:pt x="101" y="17"/>
                  <a:pt x="101" y="15"/>
                </a:cubicBezTo>
                <a:cubicBezTo>
                  <a:pt x="102" y="16"/>
                  <a:pt x="104" y="14"/>
                  <a:pt x="105" y="16"/>
                </a:cubicBezTo>
                <a:cubicBezTo>
                  <a:pt x="106" y="16"/>
                  <a:pt x="106" y="15"/>
                  <a:pt x="107" y="15"/>
                </a:cubicBezTo>
                <a:cubicBezTo>
                  <a:pt x="109" y="16"/>
                  <a:pt x="110" y="15"/>
                  <a:pt x="111" y="15"/>
                </a:cubicBezTo>
                <a:cubicBezTo>
                  <a:pt x="111" y="16"/>
                  <a:pt x="111" y="16"/>
                  <a:pt x="112" y="16"/>
                </a:cubicBezTo>
                <a:cubicBezTo>
                  <a:pt x="113" y="16"/>
                  <a:pt x="115" y="17"/>
                  <a:pt x="114" y="15"/>
                </a:cubicBezTo>
                <a:cubicBezTo>
                  <a:pt x="116" y="16"/>
                  <a:pt x="119" y="13"/>
                  <a:pt x="121" y="15"/>
                </a:cubicBezTo>
                <a:cubicBezTo>
                  <a:pt x="121" y="15"/>
                  <a:pt x="122" y="15"/>
                  <a:pt x="122" y="14"/>
                </a:cubicBezTo>
                <a:cubicBezTo>
                  <a:pt x="124" y="14"/>
                  <a:pt x="126" y="15"/>
                  <a:pt x="128" y="14"/>
                </a:cubicBezTo>
                <a:cubicBezTo>
                  <a:pt x="128" y="15"/>
                  <a:pt x="127" y="15"/>
                  <a:pt x="128" y="15"/>
                </a:cubicBezTo>
                <a:cubicBezTo>
                  <a:pt x="128" y="15"/>
                  <a:pt x="128" y="15"/>
                  <a:pt x="128" y="14"/>
                </a:cubicBezTo>
                <a:cubicBezTo>
                  <a:pt x="132" y="13"/>
                  <a:pt x="135" y="15"/>
                  <a:pt x="138" y="15"/>
                </a:cubicBezTo>
                <a:cubicBezTo>
                  <a:pt x="139" y="15"/>
                  <a:pt x="140" y="15"/>
                  <a:pt x="141" y="15"/>
                </a:cubicBezTo>
                <a:cubicBezTo>
                  <a:pt x="137" y="9"/>
                  <a:pt x="143" y="0"/>
                  <a:pt x="152" y="3"/>
                </a:cubicBezTo>
                <a:cubicBezTo>
                  <a:pt x="152" y="3"/>
                  <a:pt x="147" y="5"/>
                  <a:pt x="146" y="8"/>
                </a:cubicBezTo>
                <a:cubicBezTo>
                  <a:pt x="146" y="9"/>
                  <a:pt x="146" y="10"/>
                  <a:pt x="146" y="10"/>
                </a:cubicBezTo>
                <a:cubicBezTo>
                  <a:pt x="146" y="10"/>
                  <a:pt x="146" y="10"/>
                  <a:pt x="146" y="9"/>
                </a:cubicBezTo>
                <a:cubicBezTo>
                  <a:pt x="147" y="9"/>
                  <a:pt x="148" y="8"/>
                  <a:pt x="148" y="9"/>
                </a:cubicBezTo>
                <a:cubicBezTo>
                  <a:pt x="150" y="9"/>
                  <a:pt x="150" y="9"/>
                  <a:pt x="150" y="9"/>
                </a:cubicBezTo>
                <a:cubicBezTo>
                  <a:pt x="151" y="8"/>
                  <a:pt x="151" y="8"/>
                  <a:pt x="151" y="8"/>
                </a:cubicBezTo>
                <a:cubicBezTo>
                  <a:pt x="151" y="9"/>
                  <a:pt x="150" y="9"/>
                  <a:pt x="150" y="10"/>
                </a:cubicBezTo>
                <a:cubicBezTo>
                  <a:pt x="150" y="10"/>
                  <a:pt x="150" y="10"/>
                  <a:pt x="150" y="10"/>
                </a:cubicBezTo>
                <a:cubicBezTo>
                  <a:pt x="151" y="9"/>
                  <a:pt x="151" y="9"/>
                  <a:pt x="152" y="8"/>
                </a:cubicBezTo>
                <a:cubicBezTo>
                  <a:pt x="152" y="8"/>
                  <a:pt x="152" y="8"/>
                  <a:pt x="152" y="8"/>
                </a:cubicBezTo>
                <a:cubicBezTo>
                  <a:pt x="152" y="8"/>
                  <a:pt x="152" y="8"/>
                  <a:pt x="153" y="8"/>
                </a:cubicBezTo>
                <a:cubicBezTo>
                  <a:pt x="152" y="8"/>
                  <a:pt x="152" y="9"/>
                  <a:pt x="152" y="9"/>
                </a:cubicBezTo>
                <a:cubicBezTo>
                  <a:pt x="153" y="8"/>
                  <a:pt x="153" y="8"/>
                  <a:pt x="153" y="8"/>
                </a:cubicBezTo>
                <a:cubicBezTo>
                  <a:pt x="153" y="10"/>
                  <a:pt x="154" y="8"/>
                  <a:pt x="155" y="9"/>
                </a:cubicBezTo>
                <a:cubicBezTo>
                  <a:pt x="154" y="10"/>
                  <a:pt x="153" y="10"/>
                  <a:pt x="153" y="11"/>
                </a:cubicBezTo>
                <a:cubicBezTo>
                  <a:pt x="152" y="11"/>
                  <a:pt x="153" y="11"/>
                  <a:pt x="153" y="11"/>
                </a:cubicBezTo>
                <a:cubicBezTo>
                  <a:pt x="153" y="11"/>
                  <a:pt x="153" y="11"/>
                  <a:pt x="153" y="11"/>
                </a:cubicBezTo>
                <a:cubicBezTo>
                  <a:pt x="154" y="11"/>
                  <a:pt x="154" y="9"/>
                  <a:pt x="155" y="9"/>
                </a:cubicBezTo>
                <a:cubicBezTo>
                  <a:pt x="154" y="10"/>
                  <a:pt x="154" y="10"/>
                  <a:pt x="154" y="10"/>
                </a:cubicBezTo>
                <a:cubicBezTo>
                  <a:pt x="155" y="10"/>
                  <a:pt x="156" y="9"/>
                  <a:pt x="156" y="9"/>
                </a:cubicBezTo>
                <a:cubicBezTo>
                  <a:pt x="156" y="10"/>
                  <a:pt x="157" y="10"/>
                  <a:pt x="158" y="11"/>
                </a:cubicBezTo>
                <a:cubicBezTo>
                  <a:pt x="157" y="12"/>
                  <a:pt x="157" y="12"/>
                  <a:pt x="157" y="12"/>
                </a:cubicBezTo>
                <a:cubicBezTo>
                  <a:pt x="159" y="10"/>
                  <a:pt x="159" y="11"/>
                  <a:pt x="159" y="11"/>
                </a:cubicBezTo>
                <a:cubicBezTo>
                  <a:pt x="160" y="12"/>
                  <a:pt x="161" y="11"/>
                  <a:pt x="161" y="13"/>
                </a:cubicBezTo>
                <a:cubicBezTo>
                  <a:pt x="162" y="13"/>
                  <a:pt x="164" y="13"/>
                  <a:pt x="165" y="14"/>
                </a:cubicBezTo>
                <a:cubicBezTo>
                  <a:pt x="164" y="15"/>
                  <a:pt x="164" y="15"/>
                  <a:pt x="164" y="15"/>
                </a:cubicBezTo>
                <a:cubicBezTo>
                  <a:pt x="164" y="14"/>
                  <a:pt x="164" y="15"/>
                  <a:pt x="164" y="15"/>
                </a:cubicBezTo>
                <a:cubicBezTo>
                  <a:pt x="164" y="15"/>
                  <a:pt x="164" y="15"/>
                  <a:pt x="165" y="15"/>
                </a:cubicBezTo>
                <a:cubicBezTo>
                  <a:pt x="165" y="14"/>
                  <a:pt x="165" y="14"/>
                  <a:pt x="166" y="14"/>
                </a:cubicBezTo>
                <a:cubicBezTo>
                  <a:pt x="166" y="14"/>
                  <a:pt x="166" y="14"/>
                  <a:pt x="166" y="14"/>
                </a:cubicBezTo>
                <a:cubicBezTo>
                  <a:pt x="166" y="14"/>
                  <a:pt x="166" y="14"/>
                  <a:pt x="166" y="14"/>
                </a:cubicBezTo>
                <a:cubicBezTo>
                  <a:pt x="166" y="14"/>
                  <a:pt x="166" y="14"/>
                  <a:pt x="167" y="14"/>
                </a:cubicBezTo>
                <a:cubicBezTo>
                  <a:pt x="167" y="14"/>
                  <a:pt x="168" y="14"/>
                  <a:pt x="168" y="14"/>
                </a:cubicBezTo>
                <a:cubicBezTo>
                  <a:pt x="168" y="15"/>
                  <a:pt x="168" y="15"/>
                  <a:pt x="168" y="15"/>
                </a:cubicBezTo>
                <a:cubicBezTo>
                  <a:pt x="169" y="14"/>
                  <a:pt x="169" y="14"/>
                  <a:pt x="169" y="15"/>
                </a:cubicBezTo>
                <a:cubicBezTo>
                  <a:pt x="169" y="15"/>
                  <a:pt x="170" y="15"/>
                  <a:pt x="170" y="15"/>
                </a:cubicBezTo>
                <a:cubicBezTo>
                  <a:pt x="170" y="16"/>
                  <a:pt x="170" y="16"/>
                  <a:pt x="170" y="16"/>
                </a:cubicBezTo>
                <a:cubicBezTo>
                  <a:pt x="170" y="16"/>
                  <a:pt x="171" y="16"/>
                  <a:pt x="171" y="15"/>
                </a:cubicBezTo>
                <a:cubicBezTo>
                  <a:pt x="171" y="15"/>
                  <a:pt x="171" y="16"/>
                  <a:pt x="171" y="16"/>
                </a:cubicBezTo>
                <a:cubicBezTo>
                  <a:pt x="172" y="16"/>
                  <a:pt x="172" y="16"/>
                  <a:pt x="172" y="16"/>
                </a:cubicBezTo>
                <a:cubicBezTo>
                  <a:pt x="172" y="16"/>
                  <a:pt x="172" y="16"/>
                  <a:pt x="172" y="16"/>
                </a:cubicBezTo>
                <a:cubicBezTo>
                  <a:pt x="172" y="16"/>
                  <a:pt x="172" y="16"/>
                  <a:pt x="172" y="16"/>
                </a:cubicBezTo>
                <a:cubicBezTo>
                  <a:pt x="172" y="16"/>
                  <a:pt x="172" y="16"/>
                  <a:pt x="172" y="16"/>
                </a:cubicBezTo>
                <a:cubicBezTo>
                  <a:pt x="172" y="16"/>
                  <a:pt x="172" y="16"/>
                  <a:pt x="173" y="17"/>
                </a:cubicBezTo>
                <a:cubicBezTo>
                  <a:pt x="175" y="16"/>
                  <a:pt x="175" y="18"/>
                  <a:pt x="177" y="18"/>
                </a:cubicBezTo>
                <a:cubicBezTo>
                  <a:pt x="177" y="19"/>
                  <a:pt x="177" y="19"/>
                  <a:pt x="177" y="19"/>
                </a:cubicBezTo>
                <a:cubicBezTo>
                  <a:pt x="178" y="18"/>
                  <a:pt x="178" y="18"/>
                  <a:pt x="178" y="18"/>
                </a:cubicBezTo>
                <a:cubicBezTo>
                  <a:pt x="178" y="18"/>
                  <a:pt x="178" y="18"/>
                  <a:pt x="178" y="18"/>
                </a:cubicBezTo>
                <a:cubicBezTo>
                  <a:pt x="178" y="18"/>
                  <a:pt x="178" y="18"/>
                  <a:pt x="178" y="18"/>
                </a:cubicBezTo>
                <a:cubicBezTo>
                  <a:pt x="178" y="18"/>
                  <a:pt x="178" y="18"/>
                  <a:pt x="178" y="18"/>
                </a:cubicBezTo>
                <a:cubicBezTo>
                  <a:pt x="178" y="22"/>
                  <a:pt x="178" y="12"/>
                  <a:pt x="178" y="21"/>
                </a:cubicBezTo>
                <a:cubicBezTo>
                  <a:pt x="179" y="21"/>
                  <a:pt x="180" y="22"/>
                  <a:pt x="181" y="23"/>
                </a:cubicBezTo>
                <a:cubicBezTo>
                  <a:pt x="181" y="23"/>
                  <a:pt x="181" y="23"/>
                  <a:pt x="181" y="23"/>
                </a:cubicBezTo>
                <a:cubicBezTo>
                  <a:pt x="181" y="23"/>
                  <a:pt x="181" y="23"/>
                  <a:pt x="181" y="23"/>
                </a:cubicBezTo>
                <a:cubicBezTo>
                  <a:pt x="181" y="23"/>
                  <a:pt x="181" y="23"/>
                  <a:pt x="181" y="23"/>
                </a:cubicBezTo>
                <a:cubicBezTo>
                  <a:pt x="181" y="24"/>
                  <a:pt x="181" y="24"/>
                  <a:pt x="181" y="24"/>
                </a:cubicBezTo>
                <a:cubicBezTo>
                  <a:pt x="181" y="25"/>
                  <a:pt x="181" y="25"/>
                  <a:pt x="181" y="25"/>
                </a:cubicBezTo>
                <a:cubicBezTo>
                  <a:pt x="181" y="25"/>
                  <a:pt x="181" y="25"/>
                  <a:pt x="181" y="25"/>
                </a:cubicBezTo>
                <a:close/>
                <a:moveTo>
                  <a:pt x="17" y="22"/>
                </a:moveTo>
                <a:cubicBezTo>
                  <a:pt x="17" y="22"/>
                  <a:pt x="17" y="22"/>
                  <a:pt x="17" y="22"/>
                </a:cubicBezTo>
                <a:cubicBezTo>
                  <a:pt x="17" y="22"/>
                  <a:pt x="17" y="22"/>
                  <a:pt x="17" y="22"/>
                </a:cubicBezTo>
                <a:cubicBezTo>
                  <a:pt x="17" y="22"/>
                  <a:pt x="17" y="22"/>
                  <a:pt x="17" y="22"/>
                </a:cubicBezTo>
                <a:close/>
                <a:moveTo>
                  <a:pt x="21" y="22"/>
                </a:moveTo>
                <a:cubicBezTo>
                  <a:pt x="21" y="22"/>
                  <a:pt x="21" y="22"/>
                  <a:pt x="20" y="22"/>
                </a:cubicBezTo>
                <a:lnTo>
                  <a:pt x="21" y="22"/>
                </a:lnTo>
                <a:close/>
                <a:moveTo>
                  <a:pt x="23" y="25"/>
                </a:moveTo>
                <a:cubicBezTo>
                  <a:pt x="22" y="25"/>
                  <a:pt x="22" y="25"/>
                  <a:pt x="22" y="25"/>
                </a:cubicBezTo>
                <a:cubicBezTo>
                  <a:pt x="22" y="25"/>
                  <a:pt x="22" y="26"/>
                  <a:pt x="22" y="26"/>
                </a:cubicBezTo>
                <a:cubicBezTo>
                  <a:pt x="22" y="26"/>
                  <a:pt x="23" y="25"/>
                  <a:pt x="23" y="25"/>
                </a:cubicBezTo>
                <a:close/>
                <a:moveTo>
                  <a:pt x="26" y="26"/>
                </a:moveTo>
                <a:cubicBezTo>
                  <a:pt x="26" y="26"/>
                  <a:pt x="26" y="26"/>
                  <a:pt x="26" y="25"/>
                </a:cubicBezTo>
                <a:cubicBezTo>
                  <a:pt x="25" y="25"/>
                  <a:pt x="25" y="25"/>
                  <a:pt x="25" y="25"/>
                </a:cubicBezTo>
                <a:cubicBezTo>
                  <a:pt x="25" y="26"/>
                  <a:pt x="25" y="27"/>
                  <a:pt x="26" y="26"/>
                </a:cubicBezTo>
                <a:cubicBezTo>
                  <a:pt x="26" y="26"/>
                  <a:pt x="26" y="26"/>
                  <a:pt x="26" y="26"/>
                </a:cubicBezTo>
                <a:close/>
                <a:moveTo>
                  <a:pt x="35" y="25"/>
                </a:moveTo>
                <a:cubicBezTo>
                  <a:pt x="35" y="25"/>
                  <a:pt x="35" y="25"/>
                  <a:pt x="35" y="25"/>
                </a:cubicBezTo>
                <a:cubicBezTo>
                  <a:pt x="35" y="25"/>
                  <a:pt x="35" y="25"/>
                  <a:pt x="35" y="25"/>
                </a:cubicBezTo>
                <a:close/>
                <a:moveTo>
                  <a:pt x="36" y="29"/>
                </a:moveTo>
                <a:cubicBezTo>
                  <a:pt x="36" y="29"/>
                  <a:pt x="36" y="29"/>
                  <a:pt x="35" y="30"/>
                </a:cubicBezTo>
                <a:cubicBezTo>
                  <a:pt x="36" y="29"/>
                  <a:pt x="36" y="29"/>
                  <a:pt x="36" y="29"/>
                </a:cubicBezTo>
                <a:close/>
                <a:moveTo>
                  <a:pt x="42" y="26"/>
                </a:moveTo>
                <a:cubicBezTo>
                  <a:pt x="41" y="27"/>
                  <a:pt x="40" y="26"/>
                  <a:pt x="38" y="26"/>
                </a:cubicBezTo>
                <a:cubicBezTo>
                  <a:pt x="39" y="27"/>
                  <a:pt x="40" y="27"/>
                  <a:pt x="41" y="27"/>
                </a:cubicBezTo>
                <a:cubicBezTo>
                  <a:pt x="41" y="28"/>
                  <a:pt x="41" y="28"/>
                  <a:pt x="41" y="28"/>
                </a:cubicBezTo>
                <a:cubicBezTo>
                  <a:pt x="41" y="28"/>
                  <a:pt x="42" y="28"/>
                  <a:pt x="42" y="28"/>
                </a:cubicBezTo>
                <a:cubicBezTo>
                  <a:pt x="42" y="27"/>
                  <a:pt x="42" y="26"/>
                  <a:pt x="42" y="26"/>
                </a:cubicBezTo>
                <a:close/>
                <a:moveTo>
                  <a:pt x="47" y="28"/>
                </a:moveTo>
                <a:cubicBezTo>
                  <a:pt x="47" y="28"/>
                  <a:pt x="47" y="28"/>
                  <a:pt x="47" y="28"/>
                </a:cubicBezTo>
                <a:cubicBezTo>
                  <a:pt x="47" y="28"/>
                  <a:pt x="47" y="28"/>
                  <a:pt x="47" y="28"/>
                </a:cubicBezTo>
                <a:close/>
                <a:moveTo>
                  <a:pt x="47" y="27"/>
                </a:moveTo>
                <a:cubicBezTo>
                  <a:pt x="47" y="27"/>
                  <a:pt x="46" y="26"/>
                  <a:pt x="46" y="25"/>
                </a:cubicBezTo>
                <a:cubicBezTo>
                  <a:pt x="45" y="25"/>
                  <a:pt x="45" y="25"/>
                  <a:pt x="45" y="25"/>
                </a:cubicBezTo>
                <a:cubicBezTo>
                  <a:pt x="45" y="26"/>
                  <a:pt x="45" y="26"/>
                  <a:pt x="45" y="27"/>
                </a:cubicBezTo>
                <a:cubicBezTo>
                  <a:pt x="45" y="27"/>
                  <a:pt x="44" y="27"/>
                  <a:pt x="44" y="27"/>
                </a:cubicBezTo>
                <a:cubicBezTo>
                  <a:pt x="44" y="27"/>
                  <a:pt x="44" y="27"/>
                  <a:pt x="44" y="27"/>
                </a:cubicBezTo>
                <a:cubicBezTo>
                  <a:pt x="44" y="27"/>
                  <a:pt x="44" y="27"/>
                  <a:pt x="44" y="28"/>
                </a:cubicBezTo>
                <a:cubicBezTo>
                  <a:pt x="44" y="27"/>
                  <a:pt x="46" y="27"/>
                  <a:pt x="46" y="26"/>
                </a:cubicBezTo>
                <a:cubicBezTo>
                  <a:pt x="47" y="27"/>
                  <a:pt x="47" y="27"/>
                  <a:pt x="47" y="28"/>
                </a:cubicBezTo>
                <a:cubicBezTo>
                  <a:pt x="47" y="28"/>
                  <a:pt x="47" y="27"/>
                  <a:pt x="47" y="27"/>
                </a:cubicBezTo>
                <a:close/>
                <a:moveTo>
                  <a:pt x="144" y="20"/>
                </a:moveTo>
                <a:cubicBezTo>
                  <a:pt x="144" y="20"/>
                  <a:pt x="144" y="20"/>
                  <a:pt x="144" y="20"/>
                </a:cubicBezTo>
                <a:cubicBezTo>
                  <a:pt x="144" y="20"/>
                  <a:pt x="144" y="20"/>
                  <a:pt x="144" y="20"/>
                </a:cubicBezTo>
                <a:close/>
                <a:moveTo>
                  <a:pt x="148" y="12"/>
                </a:moveTo>
                <a:cubicBezTo>
                  <a:pt x="147" y="11"/>
                  <a:pt x="147" y="11"/>
                  <a:pt x="147" y="11"/>
                </a:cubicBezTo>
                <a:cubicBezTo>
                  <a:pt x="147" y="11"/>
                  <a:pt x="147" y="11"/>
                  <a:pt x="146" y="11"/>
                </a:cubicBezTo>
                <a:cubicBezTo>
                  <a:pt x="147" y="12"/>
                  <a:pt x="147" y="12"/>
                  <a:pt x="148" y="12"/>
                </a:cubicBezTo>
                <a:close/>
                <a:moveTo>
                  <a:pt x="148" y="35"/>
                </a:moveTo>
                <a:cubicBezTo>
                  <a:pt x="148" y="34"/>
                  <a:pt x="148" y="34"/>
                  <a:pt x="148" y="34"/>
                </a:cubicBezTo>
                <a:cubicBezTo>
                  <a:pt x="148" y="34"/>
                  <a:pt x="148" y="35"/>
                  <a:pt x="147" y="35"/>
                </a:cubicBezTo>
                <a:cubicBezTo>
                  <a:pt x="147" y="35"/>
                  <a:pt x="147" y="35"/>
                  <a:pt x="148" y="36"/>
                </a:cubicBezTo>
                <a:cubicBezTo>
                  <a:pt x="148" y="36"/>
                  <a:pt x="148" y="36"/>
                  <a:pt x="148" y="36"/>
                </a:cubicBezTo>
                <a:cubicBezTo>
                  <a:pt x="148" y="36"/>
                  <a:pt x="148" y="36"/>
                  <a:pt x="148" y="36"/>
                </a:cubicBezTo>
                <a:cubicBezTo>
                  <a:pt x="148" y="36"/>
                  <a:pt x="148" y="34"/>
                  <a:pt x="148" y="35"/>
                </a:cubicBezTo>
                <a:close/>
                <a:moveTo>
                  <a:pt x="150" y="13"/>
                </a:moveTo>
                <a:cubicBezTo>
                  <a:pt x="149" y="12"/>
                  <a:pt x="149" y="12"/>
                  <a:pt x="149" y="12"/>
                </a:cubicBezTo>
                <a:cubicBezTo>
                  <a:pt x="149" y="13"/>
                  <a:pt x="148" y="14"/>
                  <a:pt x="149" y="13"/>
                </a:cubicBezTo>
                <a:cubicBezTo>
                  <a:pt x="149" y="13"/>
                  <a:pt x="150" y="13"/>
                  <a:pt x="150" y="13"/>
                </a:cubicBezTo>
                <a:close/>
                <a:moveTo>
                  <a:pt x="150" y="41"/>
                </a:moveTo>
                <a:cubicBezTo>
                  <a:pt x="150" y="41"/>
                  <a:pt x="150" y="41"/>
                  <a:pt x="150" y="40"/>
                </a:cubicBezTo>
                <a:cubicBezTo>
                  <a:pt x="149" y="39"/>
                  <a:pt x="149" y="39"/>
                  <a:pt x="149" y="39"/>
                </a:cubicBezTo>
                <a:cubicBezTo>
                  <a:pt x="149" y="39"/>
                  <a:pt x="150" y="40"/>
                  <a:pt x="150" y="41"/>
                </a:cubicBezTo>
                <a:cubicBezTo>
                  <a:pt x="149" y="40"/>
                  <a:pt x="149" y="40"/>
                  <a:pt x="149" y="40"/>
                </a:cubicBezTo>
                <a:cubicBezTo>
                  <a:pt x="150" y="42"/>
                  <a:pt x="150" y="41"/>
                  <a:pt x="150" y="41"/>
                </a:cubicBezTo>
                <a:close/>
                <a:moveTo>
                  <a:pt x="151" y="10"/>
                </a:moveTo>
                <a:cubicBezTo>
                  <a:pt x="151" y="10"/>
                  <a:pt x="151" y="10"/>
                  <a:pt x="151" y="10"/>
                </a:cubicBezTo>
                <a:cubicBezTo>
                  <a:pt x="151" y="10"/>
                  <a:pt x="151" y="10"/>
                  <a:pt x="151" y="10"/>
                </a:cubicBezTo>
                <a:cubicBezTo>
                  <a:pt x="151" y="10"/>
                  <a:pt x="151" y="10"/>
                  <a:pt x="151" y="10"/>
                </a:cubicBezTo>
                <a:close/>
                <a:moveTo>
                  <a:pt x="152" y="40"/>
                </a:moveTo>
                <a:cubicBezTo>
                  <a:pt x="152" y="40"/>
                  <a:pt x="151" y="40"/>
                  <a:pt x="151" y="40"/>
                </a:cubicBezTo>
                <a:cubicBezTo>
                  <a:pt x="152" y="40"/>
                  <a:pt x="151" y="38"/>
                  <a:pt x="151" y="38"/>
                </a:cubicBezTo>
                <a:cubicBezTo>
                  <a:pt x="150" y="39"/>
                  <a:pt x="151" y="39"/>
                  <a:pt x="151" y="39"/>
                </a:cubicBezTo>
                <a:cubicBezTo>
                  <a:pt x="151" y="40"/>
                  <a:pt x="151" y="40"/>
                  <a:pt x="151" y="40"/>
                </a:cubicBezTo>
                <a:cubicBezTo>
                  <a:pt x="151" y="41"/>
                  <a:pt x="150" y="40"/>
                  <a:pt x="151" y="41"/>
                </a:cubicBezTo>
                <a:cubicBezTo>
                  <a:pt x="151" y="41"/>
                  <a:pt x="151" y="41"/>
                  <a:pt x="151" y="41"/>
                </a:cubicBezTo>
                <a:cubicBezTo>
                  <a:pt x="151" y="40"/>
                  <a:pt x="152" y="40"/>
                  <a:pt x="152" y="40"/>
                </a:cubicBezTo>
                <a:close/>
                <a:moveTo>
                  <a:pt x="152" y="39"/>
                </a:moveTo>
                <a:cubicBezTo>
                  <a:pt x="152" y="39"/>
                  <a:pt x="152" y="39"/>
                  <a:pt x="152" y="39"/>
                </a:cubicBezTo>
                <a:cubicBezTo>
                  <a:pt x="152" y="39"/>
                  <a:pt x="152" y="39"/>
                  <a:pt x="152" y="39"/>
                </a:cubicBezTo>
                <a:cubicBezTo>
                  <a:pt x="152" y="39"/>
                  <a:pt x="152" y="39"/>
                  <a:pt x="152" y="39"/>
                </a:cubicBezTo>
                <a:close/>
                <a:moveTo>
                  <a:pt x="158" y="36"/>
                </a:moveTo>
                <a:cubicBezTo>
                  <a:pt x="157" y="36"/>
                  <a:pt x="157" y="36"/>
                  <a:pt x="157" y="36"/>
                </a:cubicBezTo>
                <a:cubicBezTo>
                  <a:pt x="158" y="37"/>
                  <a:pt x="158" y="36"/>
                  <a:pt x="158" y="36"/>
                </a:cubicBezTo>
                <a:close/>
                <a:moveTo>
                  <a:pt x="158" y="33"/>
                </a:moveTo>
                <a:cubicBezTo>
                  <a:pt x="158" y="33"/>
                  <a:pt x="158" y="33"/>
                  <a:pt x="158" y="33"/>
                </a:cubicBezTo>
                <a:cubicBezTo>
                  <a:pt x="158" y="33"/>
                  <a:pt x="158" y="33"/>
                  <a:pt x="158" y="33"/>
                </a:cubicBezTo>
                <a:cubicBezTo>
                  <a:pt x="158" y="33"/>
                  <a:pt x="158" y="33"/>
                  <a:pt x="158" y="33"/>
                </a:cubicBezTo>
                <a:cubicBezTo>
                  <a:pt x="158" y="33"/>
                  <a:pt x="158" y="33"/>
                  <a:pt x="158" y="33"/>
                </a:cubicBezTo>
                <a:close/>
                <a:moveTo>
                  <a:pt x="166" y="14"/>
                </a:moveTo>
                <a:cubicBezTo>
                  <a:pt x="165" y="13"/>
                  <a:pt x="165" y="13"/>
                  <a:pt x="164" y="13"/>
                </a:cubicBezTo>
                <a:cubicBezTo>
                  <a:pt x="165" y="13"/>
                  <a:pt x="165" y="14"/>
                  <a:pt x="166" y="14"/>
                </a:cubicBezTo>
                <a:close/>
                <a:moveTo>
                  <a:pt x="151" y="8"/>
                </a:moveTo>
                <a:cubicBezTo>
                  <a:pt x="152" y="8"/>
                  <a:pt x="152" y="8"/>
                  <a:pt x="152" y="8"/>
                </a:cubicBezTo>
                <a:cubicBezTo>
                  <a:pt x="152" y="8"/>
                  <a:pt x="152" y="8"/>
                  <a:pt x="151" y="8"/>
                </a:cubicBezTo>
                <a:close/>
                <a:moveTo>
                  <a:pt x="149" y="9"/>
                </a:moveTo>
                <a:cubicBezTo>
                  <a:pt x="150" y="8"/>
                  <a:pt x="150" y="7"/>
                  <a:pt x="150" y="7"/>
                </a:cubicBezTo>
                <a:lnTo>
                  <a:pt x="149" y="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de-DE"/>
          </a:p>
        </p:txBody>
      </p:sp>
      <p:sp>
        <p:nvSpPr>
          <p:cNvPr id="91" name="Freeform 23"/>
          <p:cNvSpPr>
            <a:spLocks noEditPoints="1"/>
          </p:cNvSpPr>
          <p:nvPr/>
        </p:nvSpPr>
        <p:spPr bwMode="gray">
          <a:xfrm>
            <a:off x="8847586" y="2676580"/>
            <a:ext cx="1633798" cy="528610"/>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400" b="1" dirty="0">
                <a:ln>
                  <a:solidFill>
                    <a:schemeClr val="tx1"/>
                  </a:solidFill>
                </a:ln>
                <a:solidFill>
                  <a:schemeClr val="bg1"/>
                </a:solidFill>
                <a:latin typeface="Arial" pitchFamily="34" charset="0"/>
                <a:cs typeface="Arial" pitchFamily="34" charset="0"/>
              </a:rPr>
              <a:t>Financial</a:t>
            </a:r>
          </a:p>
        </p:txBody>
      </p:sp>
      <p:sp>
        <p:nvSpPr>
          <p:cNvPr id="92" name="Freeform 23"/>
          <p:cNvSpPr>
            <a:spLocks noEditPoints="1"/>
          </p:cNvSpPr>
          <p:nvPr/>
        </p:nvSpPr>
        <p:spPr bwMode="gray">
          <a:xfrm>
            <a:off x="8882857" y="3281390"/>
            <a:ext cx="1633798" cy="835964"/>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400" b="1" dirty="0">
                <a:ln>
                  <a:solidFill>
                    <a:schemeClr val="tx1"/>
                  </a:solidFill>
                </a:ln>
                <a:solidFill>
                  <a:schemeClr val="bg1"/>
                </a:solidFill>
                <a:latin typeface="Arial" pitchFamily="34" charset="0"/>
                <a:cs typeface="Arial" pitchFamily="34" charset="0"/>
              </a:rPr>
              <a:t>Driving Forward</a:t>
            </a:r>
          </a:p>
        </p:txBody>
      </p:sp>
      <p:sp>
        <p:nvSpPr>
          <p:cNvPr id="93" name="Freeform 23"/>
          <p:cNvSpPr>
            <a:spLocks noEditPoints="1"/>
          </p:cNvSpPr>
          <p:nvPr/>
        </p:nvSpPr>
        <p:spPr bwMode="gray">
          <a:xfrm>
            <a:off x="8861143" y="4271990"/>
            <a:ext cx="1633798" cy="528610"/>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400" b="1" dirty="0">
                <a:ln>
                  <a:solidFill>
                    <a:schemeClr val="tx1"/>
                  </a:solidFill>
                </a:ln>
                <a:solidFill>
                  <a:schemeClr val="bg1"/>
                </a:solidFill>
                <a:latin typeface="Arial" pitchFamily="34" charset="0"/>
                <a:cs typeface="Arial" pitchFamily="34" charset="0"/>
              </a:rPr>
              <a:t>20 Group</a:t>
            </a:r>
          </a:p>
        </p:txBody>
      </p:sp>
      <p:sp>
        <p:nvSpPr>
          <p:cNvPr id="94" name="Freeform 23"/>
          <p:cNvSpPr>
            <a:spLocks noEditPoints="1"/>
          </p:cNvSpPr>
          <p:nvPr/>
        </p:nvSpPr>
        <p:spPr bwMode="gray">
          <a:xfrm>
            <a:off x="8895602" y="4957790"/>
            <a:ext cx="1633798" cy="528610"/>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400" b="1" dirty="0">
                <a:ln>
                  <a:solidFill>
                    <a:schemeClr val="tx1"/>
                  </a:solidFill>
                </a:ln>
                <a:solidFill>
                  <a:schemeClr val="bg1"/>
                </a:solidFill>
                <a:latin typeface="Arial" pitchFamily="34" charset="0"/>
                <a:cs typeface="Arial" pitchFamily="34" charset="0"/>
              </a:rPr>
              <a:t>BPR Mtg.</a:t>
            </a:r>
          </a:p>
        </p:txBody>
      </p:sp>
      <p:sp>
        <p:nvSpPr>
          <p:cNvPr id="95" name="Freeform 23"/>
          <p:cNvSpPr>
            <a:spLocks noEditPoints="1"/>
          </p:cNvSpPr>
          <p:nvPr/>
        </p:nvSpPr>
        <p:spPr bwMode="gray">
          <a:xfrm>
            <a:off x="8881802" y="1814667"/>
            <a:ext cx="1633798" cy="766743"/>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de-DE" sz="2400" b="1" dirty="0">
                <a:ln>
                  <a:solidFill>
                    <a:schemeClr val="tx1"/>
                  </a:solidFill>
                </a:ln>
                <a:solidFill>
                  <a:schemeClr val="bg1"/>
                </a:solidFill>
                <a:latin typeface="Arial" pitchFamily="34" charset="0"/>
                <a:cs typeface="Arial" pitchFamily="34" charset="0"/>
              </a:rPr>
              <a:t>DOC/VOC</a:t>
            </a:r>
          </a:p>
        </p:txBody>
      </p:sp>
      <p:sp>
        <p:nvSpPr>
          <p:cNvPr id="97" name="TextBox 96"/>
          <p:cNvSpPr txBox="1"/>
          <p:nvPr/>
        </p:nvSpPr>
        <p:spPr>
          <a:xfrm>
            <a:off x="6826399" y="5702597"/>
            <a:ext cx="355794" cy="523220"/>
          </a:xfrm>
          <a:prstGeom prst="rect">
            <a:avLst/>
          </a:prstGeom>
          <a:noFill/>
        </p:spPr>
        <p:txBody>
          <a:bodyPr wrap="square" rtlCol="0">
            <a:spAutoFit/>
          </a:bodyPr>
          <a:lstStyle/>
          <a:p>
            <a:r>
              <a:rPr lang="en-US" sz="2800" b="1" dirty="0"/>
              <a:t>N</a:t>
            </a:r>
          </a:p>
        </p:txBody>
      </p:sp>
      <p:grpSp>
        <p:nvGrpSpPr>
          <p:cNvPr id="98" name="Group 97"/>
          <p:cNvGrpSpPr/>
          <p:nvPr/>
        </p:nvGrpSpPr>
        <p:grpSpPr>
          <a:xfrm>
            <a:off x="6610178" y="4287579"/>
            <a:ext cx="1773876" cy="1237741"/>
            <a:chOff x="6324600" y="1384515"/>
            <a:chExt cx="1773876" cy="1508508"/>
          </a:xfrm>
        </p:grpSpPr>
        <p:sp>
          <p:nvSpPr>
            <p:cNvPr id="99" name="Freeform 23"/>
            <p:cNvSpPr>
              <a:spLocks noEditPoints="1"/>
            </p:cNvSpPr>
            <p:nvPr/>
          </p:nvSpPr>
          <p:spPr bwMode="gray">
            <a:xfrm rot="2843348">
              <a:off x="6443314" y="1439384"/>
              <a:ext cx="1508508" cy="1398770"/>
            </a:xfrm>
            <a:custGeom>
              <a:avLst/>
              <a:gdLst>
                <a:gd name="T0" fmla="*/ 812 w 819"/>
                <a:gd name="T1" fmla="*/ 232 h 316"/>
                <a:gd name="T2" fmla="*/ 791 w 819"/>
                <a:gd name="T3" fmla="*/ 204 h 316"/>
                <a:gd name="T4" fmla="*/ 795 w 819"/>
                <a:gd name="T5" fmla="*/ 174 h 316"/>
                <a:gd name="T6" fmla="*/ 714 w 819"/>
                <a:gd name="T7" fmla="*/ 192 h 316"/>
                <a:gd name="T8" fmla="*/ 810 w 819"/>
                <a:gd name="T9" fmla="*/ 94 h 316"/>
                <a:gd name="T10" fmla="*/ 777 w 819"/>
                <a:gd name="T11" fmla="*/ 83 h 316"/>
                <a:gd name="T12" fmla="*/ 799 w 819"/>
                <a:gd name="T13" fmla="*/ 33 h 316"/>
                <a:gd name="T14" fmla="*/ 748 w 819"/>
                <a:gd name="T15" fmla="*/ 32 h 316"/>
                <a:gd name="T16" fmla="*/ 727 w 819"/>
                <a:gd name="T17" fmla="*/ 9 h 316"/>
                <a:gd name="T18" fmla="*/ 631 w 819"/>
                <a:gd name="T19" fmla="*/ 29 h 316"/>
                <a:gd name="T20" fmla="*/ 583 w 819"/>
                <a:gd name="T21" fmla="*/ 20 h 316"/>
                <a:gd name="T22" fmla="*/ 470 w 819"/>
                <a:gd name="T23" fmla="*/ 55 h 316"/>
                <a:gd name="T24" fmla="*/ 472 w 819"/>
                <a:gd name="T25" fmla="*/ 17 h 316"/>
                <a:gd name="T26" fmla="*/ 442 w 819"/>
                <a:gd name="T27" fmla="*/ 5 h 316"/>
                <a:gd name="T28" fmla="*/ 377 w 819"/>
                <a:gd name="T29" fmla="*/ 5 h 316"/>
                <a:gd name="T30" fmla="*/ 223 w 819"/>
                <a:gd name="T31" fmla="*/ 63 h 316"/>
                <a:gd name="T32" fmla="*/ 165 w 819"/>
                <a:gd name="T33" fmla="*/ 75 h 316"/>
                <a:gd name="T34" fmla="*/ 115 w 819"/>
                <a:gd name="T35" fmla="*/ 81 h 316"/>
                <a:gd name="T36" fmla="*/ 97 w 819"/>
                <a:gd name="T37" fmla="*/ 66 h 316"/>
                <a:gd name="T38" fmla="*/ 121 w 819"/>
                <a:gd name="T39" fmla="*/ 11 h 316"/>
                <a:gd name="T40" fmla="*/ 84 w 819"/>
                <a:gd name="T41" fmla="*/ 3 h 316"/>
                <a:gd name="T42" fmla="*/ 25 w 819"/>
                <a:gd name="T43" fmla="*/ 14 h 316"/>
                <a:gd name="T44" fmla="*/ 25 w 819"/>
                <a:gd name="T45" fmla="*/ 27 h 316"/>
                <a:gd name="T46" fmla="*/ 31 w 819"/>
                <a:gd name="T47" fmla="*/ 63 h 316"/>
                <a:gd name="T48" fmla="*/ 15 w 819"/>
                <a:gd name="T49" fmla="*/ 100 h 316"/>
                <a:gd name="T50" fmla="*/ 78 w 819"/>
                <a:gd name="T51" fmla="*/ 92 h 316"/>
                <a:gd name="T52" fmla="*/ 40 w 819"/>
                <a:gd name="T53" fmla="*/ 142 h 316"/>
                <a:gd name="T54" fmla="*/ 7 w 819"/>
                <a:gd name="T55" fmla="*/ 196 h 316"/>
                <a:gd name="T56" fmla="*/ 51 w 819"/>
                <a:gd name="T57" fmla="*/ 202 h 316"/>
                <a:gd name="T58" fmla="*/ 36 w 819"/>
                <a:gd name="T59" fmla="*/ 250 h 316"/>
                <a:gd name="T60" fmla="*/ 17 w 819"/>
                <a:gd name="T61" fmla="*/ 303 h 316"/>
                <a:gd name="T62" fmla="*/ 134 w 819"/>
                <a:gd name="T63" fmla="*/ 273 h 316"/>
                <a:gd name="T64" fmla="*/ 149 w 819"/>
                <a:gd name="T65" fmla="*/ 298 h 316"/>
                <a:gd name="T66" fmla="*/ 259 w 819"/>
                <a:gd name="T67" fmla="*/ 266 h 316"/>
                <a:gd name="T68" fmla="*/ 265 w 819"/>
                <a:gd name="T69" fmla="*/ 302 h 316"/>
                <a:gd name="T70" fmla="*/ 392 w 819"/>
                <a:gd name="T71" fmla="*/ 259 h 316"/>
                <a:gd name="T72" fmla="*/ 377 w 819"/>
                <a:gd name="T73" fmla="*/ 303 h 316"/>
                <a:gd name="T74" fmla="*/ 437 w 819"/>
                <a:gd name="T75" fmla="*/ 298 h 316"/>
                <a:gd name="T76" fmla="*/ 499 w 819"/>
                <a:gd name="T77" fmla="*/ 301 h 316"/>
                <a:gd name="T78" fmla="*/ 658 w 819"/>
                <a:gd name="T79" fmla="*/ 240 h 316"/>
                <a:gd name="T80" fmla="*/ 650 w 819"/>
                <a:gd name="T81" fmla="*/ 271 h 316"/>
                <a:gd name="T82" fmla="*/ 701 w 819"/>
                <a:gd name="T83" fmla="*/ 263 h 316"/>
                <a:gd name="T84" fmla="*/ 725 w 819"/>
                <a:gd name="T85" fmla="*/ 273 h 316"/>
                <a:gd name="T86" fmla="*/ 740 w 819"/>
                <a:gd name="T87" fmla="*/ 303 h 316"/>
                <a:gd name="T88" fmla="*/ 798 w 819"/>
                <a:gd name="T89" fmla="*/ 296 h 316"/>
                <a:gd name="T90" fmla="*/ 808 w 819"/>
                <a:gd name="T91" fmla="*/ 283 h 316"/>
                <a:gd name="T92" fmla="*/ 464 w 819"/>
                <a:gd name="T93" fmla="*/ 73 h 316"/>
                <a:gd name="T94" fmla="*/ 405 w 819"/>
                <a:gd name="T95" fmla="*/ 178 h 316"/>
                <a:gd name="T96" fmla="*/ 259 w 819"/>
                <a:gd name="T97" fmla="*/ 209 h 316"/>
                <a:gd name="T98" fmla="*/ 145 w 819"/>
                <a:gd name="T99" fmla="*/ 252 h 316"/>
                <a:gd name="T100" fmla="*/ 566 w 819"/>
                <a:gd name="T101" fmla="*/ 167 h 316"/>
                <a:gd name="T102" fmla="*/ 565 w 819"/>
                <a:gd name="T103" fmla="*/ 15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316">
                  <a:moveTo>
                    <a:pt x="812" y="261"/>
                  </a:moveTo>
                  <a:cubicBezTo>
                    <a:pt x="812" y="259"/>
                    <a:pt x="810" y="258"/>
                    <a:pt x="809" y="258"/>
                  </a:cubicBezTo>
                  <a:cubicBezTo>
                    <a:pt x="806" y="257"/>
                    <a:pt x="805" y="257"/>
                    <a:pt x="789" y="267"/>
                  </a:cubicBezTo>
                  <a:cubicBezTo>
                    <a:pt x="819" y="240"/>
                    <a:pt x="819" y="240"/>
                    <a:pt x="816" y="235"/>
                  </a:cubicBezTo>
                  <a:cubicBezTo>
                    <a:pt x="815" y="233"/>
                    <a:pt x="814" y="232"/>
                    <a:pt x="812" y="232"/>
                  </a:cubicBezTo>
                  <a:cubicBezTo>
                    <a:pt x="809" y="231"/>
                    <a:pt x="808" y="231"/>
                    <a:pt x="771" y="254"/>
                  </a:cubicBezTo>
                  <a:cubicBezTo>
                    <a:pt x="813" y="222"/>
                    <a:pt x="813" y="222"/>
                    <a:pt x="810" y="217"/>
                  </a:cubicBezTo>
                  <a:cubicBezTo>
                    <a:pt x="809" y="215"/>
                    <a:pt x="807" y="214"/>
                    <a:pt x="806" y="214"/>
                  </a:cubicBezTo>
                  <a:cubicBezTo>
                    <a:pt x="802" y="213"/>
                    <a:pt x="799" y="214"/>
                    <a:pt x="749" y="244"/>
                  </a:cubicBezTo>
                  <a:cubicBezTo>
                    <a:pt x="794" y="210"/>
                    <a:pt x="794" y="210"/>
                    <a:pt x="791" y="204"/>
                  </a:cubicBezTo>
                  <a:cubicBezTo>
                    <a:pt x="790" y="203"/>
                    <a:pt x="788" y="202"/>
                    <a:pt x="787" y="201"/>
                  </a:cubicBezTo>
                  <a:cubicBezTo>
                    <a:pt x="784" y="200"/>
                    <a:pt x="780" y="201"/>
                    <a:pt x="754" y="216"/>
                  </a:cubicBezTo>
                  <a:cubicBezTo>
                    <a:pt x="760" y="213"/>
                    <a:pt x="765" y="209"/>
                    <a:pt x="770" y="206"/>
                  </a:cubicBezTo>
                  <a:cubicBezTo>
                    <a:pt x="800" y="185"/>
                    <a:pt x="802" y="183"/>
                    <a:pt x="799" y="177"/>
                  </a:cubicBezTo>
                  <a:cubicBezTo>
                    <a:pt x="798" y="175"/>
                    <a:pt x="797" y="174"/>
                    <a:pt x="795" y="174"/>
                  </a:cubicBezTo>
                  <a:cubicBezTo>
                    <a:pt x="791" y="173"/>
                    <a:pt x="786" y="174"/>
                    <a:pt x="720" y="214"/>
                  </a:cubicBezTo>
                  <a:cubicBezTo>
                    <a:pt x="736" y="204"/>
                    <a:pt x="752" y="193"/>
                    <a:pt x="764" y="185"/>
                  </a:cubicBezTo>
                  <a:cubicBezTo>
                    <a:pt x="798" y="162"/>
                    <a:pt x="799" y="159"/>
                    <a:pt x="796" y="154"/>
                  </a:cubicBezTo>
                  <a:cubicBezTo>
                    <a:pt x="795" y="152"/>
                    <a:pt x="794" y="151"/>
                    <a:pt x="792" y="151"/>
                  </a:cubicBezTo>
                  <a:cubicBezTo>
                    <a:pt x="788" y="149"/>
                    <a:pt x="777" y="154"/>
                    <a:pt x="714" y="192"/>
                  </a:cubicBezTo>
                  <a:cubicBezTo>
                    <a:pt x="794" y="140"/>
                    <a:pt x="794" y="139"/>
                    <a:pt x="790" y="133"/>
                  </a:cubicBezTo>
                  <a:cubicBezTo>
                    <a:pt x="789" y="131"/>
                    <a:pt x="788" y="130"/>
                    <a:pt x="786" y="130"/>
                  </a:cubicBezTo>
                  <a:cubicBezTo>
                    <a:pt x="784" y="129"/>
                    <a:pt x="782" y="129"/>
                    <a:pt x="779" y="131"/>
                  </a:cubicBezTo>
                  <a:cubicBezTo>
                    <a:pt x="819" y="105"/>
                    <a:pt x="817" y="102"/>
                    <a:pt x="815" y="97"/>
                  </a:cubicBezTo>
                  <a:cubicBezTo>
                    <a:pt x="814" y="96"/>
                    <a:pt x="812" y="95"/>
                    <a:pt x="810" y="94"/>
                  </a:cubicBezTo>
                  <a:cubicBezTo>
                    <a:pt x="806" y="93"/>
                    <a:pt x="794" y="98"/>
                    <a:pt x="757" y="120"/>
                  </a:cubicBezTo>
                  <a:cubicBezTo>
                    <a:pt x="792" y="97"/>
                    <a:pt x="791" y="95"/>
                    <a:pt x="788" y="90"/>
                  </a:cubicBezTo>
                  <a:cubicBezTo>
                    <a:pt x="787" y="88"/>
                    <a:pt x="786" y="87"/>
                    <a:pt x="784" y="87"/>
                  </a:cubicBezTo>
                  <a:cubicBezTo>
                    <a:pt x="780" y="86"/>
                    <a:pt x="771" y="90"/>
                    <a:pt x="744" y="105"/>
                  </a:cubicBezTo>
                  <a:cubicBezTo>
                    <a:pt x="759" y="96"/>
                    <a:pt x="769" y="89"/>
                    <a:pt x="777" y="83"/>
                  </a:cubicBezTo>
                  <a:cubicBezTo>
                    <a:pt x="789" y="75"/>
                    <a:pt x="795" y="70"/>
                    <a:pt x="792" y="64"/>
                  </a:cubicBezTo>
                  <a:cubicBezTo>
                    <a:pt x="791" y="62"/>
                    <a:pt x="789" y="61"/>
                    <a:pt x="788" y="61"/>
                  </a:cubicBezTo>
                  <a:cubicBezTo>
                    <a:pt x="785" y="60"/>
                    <a:pt x="781" y="61"/>
                    <a:pt x="771" y="66"/>
                  </a:cubicBezTo>
                  <a:cubicBezTo>
                    <a:pt x="807" y="43"/>
                    <a:pt x="805" y="41"/>
                    <a:pt x="803" y="36"/>
                  </a:cubicBezTo>
                  <a:cubicBezTo>
                    <a:pt x="802" y="35"/>
                    <a:pt x="800" y="34"/>
                    <a:pt x="799" y="33"/>
                  </a:cubicBezTo>
                  <a:cubicBezTo>
                    <a:pt x="794" y="32"/>
                    <a:pt x="779" y="39"/>
                    <a:pt x="730" y="68"/>
                  </a:cubicBezTo>
                  <a:cubicBezTo>
                    <a:pt x="746" y="58"/>
                    <a:pt x="758" y="50"/>
                    <a:pt x="766" y="44"/>
                  </a:cubicBezTo>
                  <a:cubicBezTo>
                    <a:pt x="782" y="33"/>
                    <a:pt x="788" y="28"/>
                    <a:pt x="785" y="22"/>
                  </a:cubicBezTo>
                  <a:cubicBezTo>
                    <a:pt x="784" y="21"/>
                    <a:pt x="782" y="20"/>
                    <a:pt x="780" y="19"/>
                  </a:cubicBezTo>
                  <a:cubicBezTo>
                    <a:pt x="776" y="18"/>
                    <a:pt x="767" y="22"/>
                    <a:pt x="748" y="32"/>
                  </a:cubicBezTo>
                  <a:cubicBezTo>
                    <a:pt x="752" y="27"/>
                    <a:pt x="753" y="24"/>
                    <a:pt x="751" y="21"/>
                  </a:cubicBezTo>
                  <a:cubicBezTo>
                    <a:pt x="750" y="19"/>
                    <a:pt x="749" y="18"/>
                    <a:pt x="747" y="17"/>
                  </a:cubicBezTo>
                  <a:cubicBezTo>
                    <a:pt x="742" y="16"/>
                    <a:pt x="726" y="23"/>
                    <a:pt x="693" y="42"/>
                  </a:cubicBezTo>
                  <a:cubicBezTo>
                    <a:pt x="699" y="38"/>
                    <a:pt x="704" y="35"/>
                    <a:pt x="708" y="32"/>
                  </a:cubicBezTo>
                  <a:cubicBezTo>
                    <a:pt x="725" y="21"/>
                    <a:pt x="731" y="15"/>
                    <a:pt x="727" y="9"/>
                  </a:cubicBezTo>
                  <a:cubicBezTo>
                    <a:pt x="726" y="8"/>
                    <a:pt x="725" y="7"/>
                    <a:pt x="723" y="6"/>
                  </a:cubicBezTo>
                  <a:cubicBezTo>
                    <a:pt x="719" y="5"/>
                    <a:pt x="706" y="10"/>
                    <a:pt x="671" y="30"/>
                  </a:cubicBezTo>
                  <a:cubicBezTo>
                    <a:pt x="689" y="17"/>
                    <a:pt x="689" y="14"/>
                    <a:pt x="686" y="9"/>
                  </a:cubicBezTo>
                  <a:cubicBezTo>
                    <a:pt x="686" y="8"/>
                    <a:pt x="684" y="7"/>
                    <a:pt x="682" y="6"/>
                  </a:cubicBezTo>
                  <a:cubicBezTo>
                    <a:pt x="678" y="5"/>
                    <a:pt x="663" y="12"/>
                    <a:pt x="631" y="29"/>
                  </a:cubicBezTo>
                  <a:cubicBezTo>
                    <a:pt x="640" y="22"/>
                    <a:pt x="639" y="20"/>
                    <a:pt x="637" y="17"/>
                  </a:cubicBezTo>
                  <a:cubicBezTo>
                    <a:pt x="636" y="15"/>
                    <a:pt x="635" y="14"/>
                    <a:pt x="633" y="13"/>
                  </a:cubicBezTo>
                  <a:cubicBezTo>
                    <a:pt x="628" y="12"/>
                    <a:pt x="613" y="19"/>
                    <a:pt x="580" y="37"/>
                  </a:cubicBezTo>
                  <a:cubicBezTo>
                    <a:pt x="587" y="31"/>
                    <a:pt x="590" y="27"/>
                    <a:pt x="587" y="23"/>
                  </a:cubicBezTo>
                  <a:cubicBezTo>
                    <a:pt x="586" y="21"/>
                    <a:pt x="585" y="20"/>
                    <a:pt x="583" y="20"/>
                  </a:cubicBezTo>
                  <a:cubicBezTo>
                    <a:pt x="579" y="19"/>
                    <a:pt x="570" y="22"/>
                    <a:pt x="552" y="32"/>
                  </a:cubicBezTo>
                  <a:cubicBezTo>
                    <a:pt x="554" y="30"/>
                    <a:pt x="556" y="29"/>
                    <a:pt x="558" y="28"/>
                  </a:cubicBezTo>
                  <a:cubicBezTo>
                    <a:pt x="576" y="16"/>
                    <a:pt x="581" y="10"/>
                    <a:pt x="577" y="4"/>
                  </a:cubicBezTo>
                  <a:cubicBezTo>
                    <a:pt x="577" y="3"/>
                    <a:pt x="575" y="2"/>
                    <a:pt x="573" y="1"/>
                  </a:cubicBezTo>
                  <a:cubicBezTo>
                    <a:pt x="567" y="0"/>
                    <a:pt x="540" y="13"/>
                    <a:pt x="470" y="55"/>
                  </a:cubicBezTo>
                  <a:cubicBezTo>
                    <a:pt x="479" y="50"/>
                    <a:pt x="486" y="45"/>
                    <a:pt x="492" y="41"/>
                  </a:cubicBezTo>
                  <a:cubicBezTo>
                    <a:pt x="507" y="30"/>
                    <a:pt x="513" y="25"/>
                    <a:pt x="509" y="19"/>
                  </a:cubicBezTo>
                  <a:cubicBezTo>
                    <a:pt x="509" y="17"/>
                    <a:pt x="507" y="16"/>
                    <a:pt x="505" y="15"/>
                  </a:cubicBezTo>
                  <a:cubicBezTo>
                    <a:pt x="501" y="14"/>
                    <a:pt x="487" y="20"/>
                    <a:pt x="448" y="43"/>
                  </a:cubicBezTo>
                  <a:cubicBezTo>
                    <a:pt x="476" y="24"/>
                    <a:pt x="475" y="21"/>
                    <a:pt x="472" y="17"/>
                  </a:cubicBezTo>
                  <a:cubicBezTo>
                    <a:pt x="471" y="16"/>
                    <a:pt x="470" y="14"/>
                    <a:pt x="468" y="14"/>
                  </a:cubicBezTo>
                  <a:cubicBezTo>
                    <a:pt x="463" y="13"/>
                    <a:pt x="451" y="18"/>
                    <a:pt x="424" y="33"/>
                  </a:cubicBezTo>
                  <a:cubicBezTo>
                    <a:pt x="425" y="32"/>
                    <a:pt x="426" y="32"/>
                    <a:pt x="427" y="31"/>
                  </a:cubicBezTo>
                  <a:cubicBezTo>
                    <a:pt x="445" y="19"/>
                    <a:pt x="450" y="14"/>
                    <a:pt x="446" y="8"/>
                  </a:cubicBezTo>
                  <a:cubicBezTo>
                    <a:pt x="446" y="6"/>
                    <a:pt x="444" y="5"/>
                    <a:pt x="442" y="5"/>
                  </a:cubicBezTo>
                  <a:cubicBezTo>
                    <a:pt x="439" y="4"/>
                    <a:pt x="428" y="8"/>
                    <a:pt x="399" y="25"/>
                  </a:cubicBezTo>
                  <a:cubicBezTo>
                    <a:pt x="410" y="17"/>
                    <a:pt x="414" y="12"/>
                    <a:pt x="411" y="7"/>
                  </a:cubicBezTo>
                  <a:cubicBezTo>
                    <a:pt x="410" y="5"/>
                    <a:pt x="409" y="4"/>
                    <a:pt x="407" y="4"/>
                  </a:cubicBezTo>
                  <a:cubicBezTo>
                    <a:pt x="403" y="3"/>
                    <a:pt x="391" y="8"/>
                    <a:pt x="355" y="28"/>
                  </a:cubicBezTo>
                  <a:cubicBezTo>
                    <a:pt x="381" y="11"/>
                    <a:pt x="380" y="9"/>
                    <a:pt x="377" y="5"/>
                  </a:cubicBezTo>
                  <a:cubicBezTo>
                    <a:pt x="376" y="3"/>
                    <a:pt x="375" y="2"/>
                    <a:pt x="373" y="2"/>
                  </a:cubicBezTo>
                  <a:cubicBezTo>
                    <a:pt x="368" y="0"/>
                    <a:pt x="350" y="8"/>
                    <a:pt x="261" y="62"/>
                  </a:cubicBezTo>
                  <a:cubicBezTo>
                    <a:pt x="311" y="30"/>
                    <a:pt x="310" y="29"/>
                    <a:pt x="307" y="23"/>
                  </a:cubicBezTo>
                  <a:cubicBezTo>
                    <a:pt x="306" y="22"/>
                    <a:pt x="304" y="21"/>
                    <a:pt x="303" y="20"/>
                  </a:cubicBezTo>
                  <a:cubicBezTo>
                    <a:pt x="298" y="19"/>
                    <a:pt x="288" y="24"/>
                    <a:pt x="223" y="63"/>
                  </a:cubicBezTo>
                  <a:cubicBezTo>
                    <a:pt x="233" y="56"/>
                    <a:pt x="243" y="50"/>
                    <a:pt x="251" y="45"/>
                  </a:cubicBezTo>
                  <a:cubicBezTo>
                    <a:pt x="264" y="37"/>
                    <a:pt x="273" y="30"/>
                    <a:pt x="279" y="26"/>
                  </a:cubicBezTo>
                  <a:cubicBezTo>
                    <a:pt x="288" y="20"/>
                    <a:pt x="294" y="16"/>
                    <a:pt x="291" y="10"/>
                  </a:cubicBezTo>
                  <a:cubicBezTo>
                    <a:pt x="290" y="8"/>
                    <a:pt x="288" y="7"/>
                    <a:pt x="287" y="7"/>
                  </a:cubicBezTo>
                  <a:cubicBezTo>
                    <a:pt x="281" y="5"/>
                    <a:pt x="267" y="12"/>
                    <a:pt x="165" y="75"/>
                  </a:cubicBezTo>
                  <a:cubicBezTo>
                    <a:pt x="180" y="65"/>
                    <a:pt x="195" y="56"/>
                    <a:pt x="207" y="47"/>
                  </a:cubicBezTo>
                  <a:cubicBezTo>
                    <a:pt x="246" y="21"/>
                    <a:pt x="247" y="18"/>
                    <a:pt x="244" y="13"/>
                  </a:cubicBezTo>
                  <a:cubicBezTo>
                    <a:pt x="243" y="11"/>
                    <a:pt x="241" y="10"/>
                    <a:pt x="240" y="10"/>
                  </a:cubicBezTo>
                  <a:cubicBezTo>
                    <a:pt x="235" y="9"/>
                    <a:pt x="231" y="10"/>
                    <a:pt x="133" y="70"/>
                  </a:cubicBezTo>
                  <a:cubicBezTo>
                    <a:pt x="127" y="73"/>
                    <a:pt x="121" y="77"/>
                    <a:pt x="115" y="81"/>
                  </a:cubicBezTo>
                  <a:cubicBezTo>
                    <a:pt x="138" y="66"/>
                    <a:pt x="162" y="50"/>
                    <a:pt x="180" y="37"/>
                  </a:cubicBezTo>
                  <a:cubicBezTo>
                    <a:pt x="213" y="14"/>
                    <a:pt x="214" y="12"/>
                    <a:pt x="211" y="7"/>
                  </a:cubicBezTo>
                  <a:cubicBezTo>
                    <a:pt x="210" y="5"/>
                    <a:pt x="209" y="4"/>
                    <a:pt x="207" y="4"/>
                  </a:cubicBezTo>
                  <a:cubicBezTo>
                    <a:pt x="203" y="3"/>
                    <a:pt x="202" y="2"/>
                    <a:pt x="119" y="52"/>
                  </a:cubicBezTo>
                  <a:cubicBezTo>
                    <a:pt x="112" y="57"/>
                    <a:pt x="105" y="61"/>
                    <a:pt x="97" y="66"/>
                  </a:cubicBezTo>
                  <a:cubicBezTo>
                    <a:pt x="109" y="57"/>
                    <a:pt x="121" y="48"/>
                    <a:pt x="129" y="41"/>
                  </a:cubicBezTo>
                  <a:cubicBezTo>
                    <a:pt x="144" y="28"/>
                    <a:pt x="148" y="25"/>
                    <a:pt x="145" y="20"/>
                  </a:cubicBezTo>
                  <a:cubicBezTo>
                    <a:pt x="144" y="18"/>
                    <a:pt x="143" y="17"/>
                    <a:pt x="141" y="17"/>
                  </a:cubicBezTo>
                  <a:cubicBezTo>
                    <a:pt x="138" y="16"/>
                    <a:pt x="137" y="16"/>
                    <a:pt x="82" y="49"/>
                  </a:cubicBezTo>
                  <a:cubicBezTo>
                    <a:pt x="124" y="16"/>
                    <a:pt x="124" y="16"/>
                    <a:pt x="121" y="11"/>
                  </a:cubicBezTo>
                  <a:cubicBezTo>
                    <a:pt x="120" y="9"/>
                    <a:pt x="119" y="8"/>
                    <a:pt x="117" y="8"/>
                  </a:cubicBezTo>
                  <a:cubicBezTo>
                    <a:pt x="114" y="7"/>
                    <a:pt x="113" y="7"/>
                    <a:pt x="72" y="32"/>
                  </a:cubicBezTo>
                  <a:cubicBezTo>
                    <a:pt x="70" y="33"/>
                    <a:pt x="68" y="35"/>
                    <a:pt x="66" y="36"/>
                  </a:cubicBezTo>
                  <a:cubicBezTo>
                    <a:pt x="90" y="10"/>
                    <a:pt x="90" y="10"/>
                    <a:pt x="87" y="6"/>
                  </a:cubicBezTo>
                  <a:cubicBezTo>
                    <a:pt x="87" y="4"/>
                    <a:pt x="85" y="3"/>
                    <a:pt x="84" y="3"/>
                  </a:cubicBezTo>
                  <a:cubicBezTo>
                    <a:pt x="81" y="2"/>
                    <a:pt x="81" y="2"/>
                    <a:pt x="56" y="17"/>
                  </a:cubicBezTo>
                  <a:cubicBezTo>
                    <a:pt x="50" y="21"/>
                    <a:pt x="43" y="25"/>
                    <a:pt x="37" y="28"/>
                  </a:cubicBezTo>
                  <a:cubicBezTo>
                    <a:pt x="37" y="16"/>
                    <a:pt x="37" y="16"/>
                    <a:pt x="36" y="14"/>
                  </a:cubicBezTo>
                  <a:cubicBezTo>
                    <a:pt x="35" y="13"/>
                    <a:pt x="34" y="12"/>
                    <a:pt x="32" y="12"/>
                  </a:cubicBezTo>
                  <a:cubicBezTo>
                    <a:pt x="30" y="11"/>
                    <a:pt x="28" y="12"/>
                    <a:pt x="25" y="14"/>
                  </a:cubicBezTo>
                  <a:cubicBezTo>
                    <a:pt x="24" y="14"/>
                    <a:pt x="23" y="15"/>
                    <a:pt x="22" y="15"/>
                  </a:cubicBezTo>
                  <a:cubicBezTo>
                    <a:pt x="22" y="15"/>
                    <a:pt x="22" y="16"/>
                    <a:pt x="22" y="16"/>
                  </a:cubicBezTo>
                  <a:cubicBezTo>
                    <a:pt x="19" y="17"/>
                    <a:pt x="18" y="21"/>
                    <a:pt x="19" y="24"/>
                  </a:cubicBezTo>
                  <a:cubicBezTo>
                    <a:pt x="20" y="25"/>
                    <a:pt x="22" y="26"/>
                    <a:pt x="23" y="27"/>
                  </a:cubicBezTo>
                  <a:cubicBezTo>
                    <a:pt x="24" y="27"/>
                    <a:pt x="24" y="27"/>
                    <a:pt x="25" y="27"/>
                  </a:cubicBezTo>
                  <a:cubicBezTo>
                    <a:pt x="25" y="28"/>
                    <a:pt x="25" y="28"/>
                    <a:pt x="25" y="29"/>
                  </a:cubicBezTo>
                  <a:cubicBezTo>
                    <a:pt x="25" y="39"/>
                    <a:pt x="25" y="39"/>
                    <a:pt x="26" y="41"/>
                  </a:cubicBezTo>
                  <a:cubicBezTo>
                    <a:pt x="27" y="42"/>
                    <a:pt x="29" y="43"/>
                    <a:pt x="30" y="44"/>
                  </a:cubicBezTo>
                  <a:cubicBezTo>
                    <a:pt x="33" y="45"/>
                    <a:pt x="33" y="45"/>
                    <a:pt x="51" y="34"/>
                  </a:cubicBezTo>
                  <a:cubicBezTo>
                    <a:pt x="28" y="58"/>
                    <a:pt x="28" y="58"/>
                    <a:pt x="31" y="63"/>
                  </a:cubicBezTo>
                  <a:cubicBezTo>
                    <a:pt x="32" y="64"/>
                    <a:pt x="33" y="65"/>
                    <a:pt x="35" y="66"/>
                  </a:cubicBezTo>
                  <a:cubicBezTo>
                    <a:pt x="37" y="66"/>
                    <a:pt x="38" y="66"/>
                    <a:pt x="44" y="63"/>
                  </a:cubicBezTo>
                  <a:cubicBezTo>
                    <a:pt x="39" y="67"/>
                    <a:pt x="34" y="71"/>
                    <a:pt x="30" y="74"/>
                  </a:cubicBezTo>
                  <a:cubicBezTo>
                    <a:pt x="11" y="89"/>
                    <a:pt x="8" y="92"/>
                    <a:pt x="11" y="97"/>
                  </a:cubicBezTo>
                  <a:cubicBezTo>
                    <a:pt x="12" y="99"/>
                    <a:pt x="13" y="100"/>
                    <a:pt x="15" y="100"/>
                  </a:cubicBezTo>
                  <a:cubicBezTo>
                    <a:pt x="18" y="101"/>
                    <a:pt x="19" y="101"/>
                    <a:pt x="77" y="66"/>
                  </a:cubicBezTo>
                  <a:cubicBezTo>
                    <a:pt x="78" y="65"/>
                    <a:pt x="79" y="65"/>
                    <a:pt x="80" y="64"/>
                  </a:cubicBezTo>
                  <a:cubicBezTo>
                    <a:pt x="32" y="102"/>
                    <a:pt x="32" y="102"/>
                    <a:pt x="35" y="108"/>
                  </a:cubicBezTo>
                  <a:cubicBezTo>
                    <a:pt x="36" y="109"/>
                    <a:pt x="37" y="111"/>
                    <a:pt x="39" y="111"/>
                  </a:cubicBezTo>
                  <a:cubicBezTo>
                    <a:pt x="42" y="112"/>
                    <a:pt x="43" y="112"/>
                    <a:pt x="78" y="92"/>
                  </a:cubicBezTo>
                  <a:cubicBezTo>
                    <a:pt x="63" y="102"/>
                    <a:pt x="48" y="111"/>
                    <a:pt x="37" y="119"/>
                  </a:cubicBezTo>
                  <a:cubicBezTo>
                    <a:pt x="4" y="143"/>
                    <a:pt x="2" y="145"/>
                    <a:pt x="5" y="150"/>
                  </a:cubicBezTo>
                  <a:cubicBezTo>
                    <a:pt x="6" y="152"/>
                    <a:pt x="8" y="153"/>
                    <a:pt x="9" y="153"/>
                  </a:cubicBezTo>
                  <a:cubicBezTo>
                    <a:pt x="13" y="154"/>
                    <a:pt x="21" y="151"/>
                    <a:pt x="61" y="127"/>
                  </a:cubicBezTo>
                  <a:cubicBezTo>
                    <a:pt x="54" y="132"/>
                    <a:pt x="46" y="137"/>
                    <a:pt x="40" y="142"/>
                  </a:cubicBezTo>
                  <a:cubicBezTo>
                    <a:pt x="1" y="167"/>
                    <a:pt x="0" y="170"/>
                    <a:pt x="4" y="175"/>
                  </a:cubicBezTo>
                  <a:cubicBezTo>
                    <a:pt x="4" y="177"/>
                    <a:pt x="6" y="178"/>
                    <a:pt x="8" y="178"/>
                  </a:cubicBezTo>
                  <a:cubicBezTo>
                    <a:pt x="11" y="179"/>
                    <a:pt x="17" y="177"/>
                    <a:pt x="41" y="164"/>
                  </a:cubicBezTo>
                  <a:cubicBezTo>
                    <a:pt x="32" y="169"/>
                    <a:pt x="26" y="174"/>
                    <a:pt x="21" y="178"/>
                  </a:cubicBezTo>
                  <a:cubicBezTo>
                    <a:pt x="10" y="186"/>
                    <a:pt x="4" y="190"/>
                    <a:pt x="7" y="196"/>
                  </a:cubicBezTo>
                  <a:cubicBezTo>
                    <a:pt x="8" y="198"/>
                    <a:pt x="9" y="199"/>
                    <a:pt x="11" y="199"/>
                  </a:cubicBezTo>
                  <a:cubicBezTo>
                    <a:pt x="15" y="200"/>
                    <a:pt x="21" y="198"/>
                    <a:pt x="55" y="178"/>
                  </a:cubicBezTo>
                  <a:cubicBezTo>
                    <a:pt x="12" y="206"/>
                    <a:pt x="13" y="208"/>
                    <a:pt x="16" y="213"/>
                  </a:cubicBezTo>
                  <a:cubicBezTo>
                    <a:pt x="16" y="215"/>
                    <a:pt x="18" y="216"/>
                    <a:pt x="20" y="216"/>
                  </a:cubicBezTo>
                  <a:cubicBezTo>
                    <a:pt x="23" y="217"/>
                    <a:pt x="28" y="216"/>
                    <a:pt x="51" y="202"/>
                  </a:cubicBezTo>
                  <a:cubicBezTo>
                    <a:pt x="20" y="223"/>
                    <a:pt x="21" y="226"/>
                    <a:pt x="24" y="230"/>
                  </a:cubicBezTo>
                  <a:cubicBezTo>
                    <a:pt x="25" y="232"/>
                    <a:pt x="26" y="233"/>
                    <a:pt x="28" y="233"/>
                  </a:cubicBezTo>
                  <a:cubicBezTo>
                    <a:pt x="31" y="234"/>
                    <a:pt x="38" y="232"/>
                    <a:pt x="67" y="215"/>
                  </a:cubicBezTo>
                  <a:cubicBezTo>
                    <a:pt x="28" y="240"/>
                    <a:pt x="29" y="243"/>
                    <a:pt x="32" y="247"/>
                  </a:cubicBezTo>
                  <a:cubicBezTo>
                    <a:pt x="32" y="249"/>
                    <a:pt x="34" y="250"/>
                    <a:pt x="36" y="250"/>
                  </a:cubicBezTo>
                  <a:cubicBezTo>
                    <a:pt x="40" y="252"/>
                    <a:pt x="55" y="245"/>
                    <a:pt x="104" y="216"/>
                  </a:cubicBezTo>
                  <a:cubicBezTo>
                    <a:pt x="31" y="261"/>
                    <a:pt x="32" y="263"/>
                    <a:pt x="35" y="269"/>
                  </a:cubicBezTo>
                  <a:cubicBezTo>
                    <a:pt x="36" y="271"/>
                    <a:pt x="38" y="272"/>
                    <a:pt x="40" y="272"/>
                  </a:cubicBezTo>
                  <a:cubicBezTo>
                    <a:pt x="42" y="273"/>
                    <a:pt x="46" y="272"/>
                    <a:pt x="54" y="269"/>
                  </a:cubicBezTo>
                  <a:cubicBezTo>
                    <a:pt x="13" y="295"/>
                    <a:pt x="14" y="298"/>
                    <a:pt x="17" y="303"/>
                  </a:cubicBezTo>
                  <a:cubicBezTo>
                    <a:pt x="18" y="304"/>
                    <a:pt x="20" y="305"/>
                    <a:pt x="21" y="306"/>
                  </a:cubicBezTo>
                  <a:cubicBezTo>
                    <a:pt x="27" y="307"/>
                    <a:pt x="48" y="297"/>
                    <a:pt x="121" y="253"/>
                  </a:cubicBezTo>
                  <a:cubicBezTo>
                    <a:pt x="72" y="285"/>
                    <a:pt x="70" y="290"/>
                    <a:pt x="74" y="295"/>
                  </a:cubicBezTo>
                  <a:cubicBezTo>
                    <a:pt x="74" y="297"/>
                    <a:pt x="76" y="298"/>
                    <a:pt x="78" y="299"/>
                  </a:cubicBezTo>
                  <a:cubicBezTo>
                    <a:pt x="83" y="300"/>
                    <a:pt x="98" y="293"/>
                    <a:pt x="134" y="273"/>
                  </a:cubicBezTo>
                  <a:cubicBezTo>
                    <a:pt x="134" y="273"/>
                    <a:pt x="134" y="273"/>
                    <a:pt x="134" y="273"/>
                  </a:cubicBezTo>
                  <a:cubicBezTo>
                    <a:pt x="116" y="285"/>
                    <a:pt x="111" y="290"/>
                    <a:pt x="114" y="296"/>
                  </a:cubicBezTo>
                  <a:cubicBezTo>
                    <a:pt x="115" y="298"/>
                    <a:pt x="117" y="299"/>
                    <a:pt x="119" y="299"/>
                  </a:cubicBezTo>
                  <a:cubicBezTo>
                    <a:pt x="123" y="300"/>
                    <a:pt x="135" y="295"/>
                    <a:pt x="159" y="282"/>
                  </a:cubicBezTo>
                  <a:cubicBezTo>
                    <a:pt x="147" y="292"/>
                    <a:pt x="147" y="295"/>
                    <a:pt x="149" y="298"/>
                  </a:cubicBezTo>
                  <a:cubicBezTo>
                    <a:pt x="150" y="300"/>
                    <a:pt x="152" y="301"/>
                    <a:pt x="154" y="301"/>
                  </a:cubicBezTo>
                  <a:cubicBezTo>
                    <a:pt x="157" y="302"/>
                    <a:pt x="164" y="300"/>
                    <a:pt x="177" y="293"/>
                  </a:cubicBezTo>
                  <a:cubicBezTo>
                    <a:pt x="161" y="305"/>
                    <a:pt x="162" y="307"/>
                    <a:pt x="165" y="311"/>
                  </a:cubicBezTo>
                  <a:cubicBezTo>
                    <a:pt x="165" y="312"/>
                    <a:pt x="167" y="313"/>
                    <a:pt x="169" y="314"/>
                  </a:cubicBezTo>
                  <a:cubicBezTo>
                    <a:pt x="174" y="315"/>
                    <a:pt x="192" y="306"/>
                    <a:pt x="259" y="266"/>
                  </a:cubicBezTo>
                  <a:cubicBezTo>
                    <a:pt x="207" y="299"/>
                    <a:pt x="209" y="301"/>
                    <a:pt x="212" y="307"/>
                  </a:cubicBezTo>
                  <a:cubicBezTo>
                    <a:pt x="213" y="308"/>
                    <a:pt x="214" y="309"/>
                    <a:pt x="216" y="310"/>
                  </a:cubicBezTo>
                  <a:cubicBezTo>
                    <a:pt x="222" y="311"/>
                    <a:pt x="241" y="302"/>
                    <a:pt x="303" y="265"/>
                  </a:cubicBezTo>
                  <a:cubicBezTo>
                    <a:pt x="296" y="270"/>
                    <a:pt x="290" y="274"/>
                    <a:pt x="285" y="278"/>
                  </a:cubicBezTo>
                  <a:cubicBezTo>
                    <a:pt x="266" y="291"/>
                    <a:pt x="261" y="295"/>
                    <a:pt x="265" y="302"/>
                  </a:cubicBezTo>
                  <a:cubicBezTo>
                    <a:pt x="265" y="303"/>
                    <a:pt x="267" y="304"/>
                    <a:pt x="269" y="305"/>
                  </a:cubicBezTo>
                  <a:cubicBezTo>
                    <a:pt x="272" y="306"/>
                    <a:pt x="279" y="303"/>
                    <a:pt x="291" y="297"/>
                  </a:cubicBezTo>
                  <a:cubicBezTo>
                    <a:pt x="282" y="305"/>
                    <a:pt x="282" y="308"/>
                    <a:pt x="284" y="311"/>
                  </a:cubicBezTo>
                  <a:cubicBezTo>
                    <a:pt x="285" y="313"/>
                    <a:pt x="286" y="314"/>
                    <a:pt x="288" y="314"/>
                  </a:cubicBezTo>
                  <a:cubicBezTo>
                    <a:pt x="294" y="316"/>
                    <a:pt x="314" y="306"/>
                    <a:pt x="392" y="259"/>
                  </a:cubicBezTo>
                  <a:cubicBezTo>
                    <a:pt x="379" y="267"/>
                    <a:pt x="368" y="274"/>
                    <a:pt x="361" y="280"/>
                  </a:cubicBezTo>
                  <a:cubicBezTo>
                    <a:pt x="343" y="292"/>
                    <a:pt x="338" y="297"/>
                    <a:pt x="341" y="303"/>
                  </a:cubicBezTo>
                  <a:cubicBezTo>
                    <a:pt x="342" y="304"/>
                    <a:pt x="344" y="305"/>
                    <a:pt x="346" y="306"/>
                  </a:cubicBezTo>
                  <a:cubicBezTo>
                    <a:pt x="349" y="307"/>
                    <a:pt x="360" y="303"/>
                    <a:pt x="383" y="290"/>
                  </a:cubicBezTo>
                  <a:cubicBezTo>
                    <a:pt x="374" y="297"/>
                    <a:pt x="376" y="300"/>
                    <a:pt x="377" y="303"/>
                  </a:cubicBezTo>
                  <a:cubicBezTo>
                    <a:pt x="378" y="304"/>
                    <a:pt x="380" y="305"/>
                    <a:pt x="382" y="306"/>
                  </a:cubicBezTo>
                  <a:cubicBezTo>
                    <a:pt x="387" y="307"/>
                    <a:pt x="407" y="297"/>
                    <a:pt x="479" y="254"/>
                  </a:cubicBezTo>
                  <a:cubicBezTo>
                    <a:pt x="466" y="262"/>
                    <a:pt x="456" y="269"/>
                    <a:pt x="448" y="275"/>
                  </a:cubicBezTo>
                  <a:cubicBezTo>
                    <a:pt x="435" y="284"/>
                    <a:pt x="429" y="289"/>
                    <a:pt x="433" y="295"/>
                  </a:cubicBezTo>
                  <a:cubicBezTo>
                    <a:pt x="434" y="297"/>
                    <a:pt x="435" y="298"/>
                    <a:pt x="437" y="298"/>
                  </a:cubicBezTo>
                  <a:cubicBezTo>
                    <a:pt x="441" y="299"/>
                    <a:pt x="454" y="294"/>
                    <a:pt x="494" y="270"/>
                  </a:cubicBezTo>
                  <a:cubicBezTo>
                    <a:pt x="458" y="294"/>
                    <a:pt x="460" y="296"/>
                    <a:pt x="462" y="300"/>
                  </a:cubicBezTo>
                  <a:cubicBezTo>
                    <a:pt x="463" y="302"/>
                    <a:pt x="465" y="303"/>
                    <a:pt x="466" y="304"/>
                  </a:cubicBezTo>
                  <a:cubicBezTo>
                    <a:pt x="471" y="305"/>
                    <a:pt x="482" y="300"/>
                    <a:pt x="517" y="280"/>
                  </a:cubicBezTo>
                  <a:cubicBezTo>
                    <a:pt x="495" y="294"/>
                    <a:pt x="497" y="296"/>
                    <a:pt x="499" y="301"/>
                  </a:cubicBezTo>
                  <a:cubicBezTo>
                    <a:pt x="500" y="302"/>
                    <a:pt x="501" y="303"/>
                    <a:pt x="503" y="304"/>
                  </a:cubicBezTo>
                  <a:cubicBezTo>
                    <a:pt x="509" y="305"/>
                    <a:pt x="527" y="296"/>
                    <a:pt x="605" y="248"/>
                  </a:cubicBezTo>
                  <a:cubicBezTo>
                    <a:pt x="528" y="298"/>
                    <a:pt x="529" y="299"/>
                    <a:pt x="533" y="306"/>
                  </a:cubicBezTo>
                  <a:cubicBezTo>
                    <a:pt x="534" y="307"/>
                    <a:pt x="535" y="308"/>
                    <a:pt x="537" y="309"/>
                  </a:cubicBezTo>
                  <a:cubicBezTo>
                    <a:pt x="541" y="310"/>
                    <a:pt x="547" y="307"/>
                    <a:pt x="658" y="240"/>
                  </a:cubicBezTo>
                  <a:cubicBezTo>
                    <a:pt x="665" y="236"/>
                    <a:pt x="673" y="231"/>
                    <a:pt x="680" y="226"/>
                  </a:cubicBezTo>
                  <a:cubicBezTo>
                    <a:pt x="657" y="242"/>
                    <a:pt x="634" y="257"/>
                    <a:pt x="616" y="269"/>
                  </a:cubicBezTo>
                  <a:cubicBezTo>
                    <a:pt x="581" y="293"/>
                    <a:pt x="579" y="296"/>
                    <a:pt x="583" y="302"/>
                  </a:cubicBezTo>
                  <a:cubicBezTo>
                    <a:pt x="584" y="303"/>
                    <a:pt x="585" y="304"/>
                    <a:pt x="587" y="305"/>
                  </a:cubicBezTo>
                  <a:cubicBezTo>
                    <a:pt x="590" y="306"/>
                    <a:pt x="595" y="304"/>
                    <a:pt x="650" y="271"/>
                  </a:cubicBezTo>
                  <a:cubicBezTo>
                    <a:pt x="644" y="275"/>
                    <a:pt x="638" y="279"/>
                    <a:pt x="633" y="283"/>
                  </a:cubicBezTo>
                  <a:cubicBezTo>
                    <a:pt x="600" y="305"/>
                    <a:pt x="598" y="307"/>
                    <a:pt x="602" y="313"/>
                  </a:cubicBezTo>
                  <a:cubicBezTo>
                    <a:pt x="602" y="315"/>
                    <a:pt x="604" y="316"/>
                    <a:pt x="606" y="316"/>
                  </a:cubicBezTo>
                  <a:cubicBezTo>
                    <a:pt x="606" y="316"/>
                    <a:pt x="606" y="316"/>
                    <a:pt x="607" y="316"/>
                  </a:cubicBezTo>
                  <a:cubicBezTo>
                    <a:pt x="613" y="316"/>
                    <a:pt x="626" y="309"/>
                    <a:pt x="701" y="263"/>
                  </a:cubicBezTo>
                  <a:cubicBezTo>
                    <a:pt x="706" y="259"/>
                    <a:pt x="712" y="256"/>
                    <a:pt x="718" y="252"/>
                  </a:cubicBezTo>
                  <a:cubicBezTo>
                    <a:pt x="709" y="259"/>
                    <a:pt x="700" y="266"/>
                    <a:pt x="693" y="272"/>
                  </a:cubicBezTo>
                  <a:cubicBezTo>
                    <a:pt x="673" y="287"/>
                    <a:pt x="670" y="290"/>
                    <a:pt x="673" y="295"/>
                  </a:cubicBezTo>
                  <a:cubicBezTo>
                    <a:pt x="674" y="297"/>
                    <a:pt x="675" y="298"/>
                    <a:pt x="677" y="298"/>
                  </a:cubicBezTo>
                  <a:cubicBezTo>
                    <a:pt x="680" y="299"/>
                    <a:pt x="681" y="299"/>
                    <a:pt x="725" y="273"/>
                  </a:cubicBezTo>
                  <a:cubicBezTo>
                    <a:pt x="682" y="304"/>
                    <a:pt x="683" y="305"/>
                    <a:pt x="686" y="310"/>
                  </a:cubicBezTo>
                  <a:cubicBezTo>
                    <a:pt x="687" y="311"/>
                    <a:pt x="688" y="312"/>
                    <a:pt x="690" y="313"/>
                  </a:cubicBezTo>
                  <a:cubicBezTo>
                    <a:pt x="693" y="314"/>
                    <a:pt x="694" y="314"/>
                    <a:pt x="760" y="274"/>
                  </a:cubicBezTo>
                  <a:cubicBezTo>
                    <a:pt x="763" y="272"/>
                    <a:pt x="766" y="271"/>
                    <a:pt x="769" y="269"/>
                  </a:cubicBezTo>
                  <a:cubicBezTo>
                    <a:pt x="737" y="298"/>
                    <a:pt x="737" y="298"/>
                    <a:pt x="740" y="303"/>
                  </a:cubicBezTo>
                  <a:cubicBezTo>
                    <a:pt x="740" y="304"/>
                    <a:pt x="742" y="305"/>
                    <a:pt x="743" y="306"/>
                  </a:cubicBezTo>
                  <a:cubicBezTo>
                    <a:pt x="747" y="306"/>
                    <a:pt x="747" y="307"/>
                    <a:pt x="779" y="287"/>
                  </a:cubicBezTo>
                  <a:cubicBezTo>
                    <a:pt x="785" y="283"/>
                    <a:pt x="792" y="279"/>
                    <a:pt x="797" y="276"/>
                  </a:cubicBezTo>
                  <a:cubicBezTo>
                    <a:pt x="793" y="291"/>
                    <a:pt x="793" y="291"/>
                    <a:pt x="794" y="294"/>
                  </a:cubicBezTo>
                  <a:cubicBezTo>
                    <a:pt x="795" y="295"/>
                    <a:pt x="797" y="296"/>
                    <a:pt x="798" y="296"/>
                  </a:cubicBezTo>
                  <a:cubicBezTo>
                    <a:pt x="801" y="297"/>
                    <a:pt x="803" y="296"/>
                    <a:pt x="805" y="294"/>
                  </a:cubicBezTo>
                  <a:cubicBezTo>
                    <a:pt x="805" y="294"/>
                    <a:pt x="806" y="294"/>
                    <a:pt x="806" y="293"/>
                  </a:cubicBezTo>
                  <a:cubicBezTo>
                    <a:pt x="806" y="293"/>
                    <a:pt x="807" y="293"/>
                    <a:pt x="807" y="293"/>
                  </a:cubicBezTo>
                  <a:cubicBezTo>
                    <a:pt x="810" y="291"/>
                    <a:pt x="811" y="288"/>
                    <a:pt x="809" y="285"/>
                  </a:cubicBezTo>
                  <a:cubicBezTo>
                    <a:pt x="809" y="284"/>
                    <a:pt x="808" y="283"/>
                    <a:pt x="808" y="283"/>
                  </a:cubicBezTo>
                  <a:cubicBezTo>
                    <a:pt x="808" y="281"/>
                    <a:pt x="809" y="279"/>
                    <a:pt x="809" y="278"/>
                  </a:cubicBezTo>
                  <a:cubicBezTo>
                    <a:pt x="814" y="263"/>
                    <a:pt x="814" y="263"/>
                    <a:pt x="812" y="261"/>
                  </a:cubicBezTo>
                  <a:close/>
                  <a:moveTo>
                    <a:pt x="464" y="73"/>
                  </a:moveTo>
                  <a:cubicBezTo>
                    <a:pt x="456" y="77"/>
                    <a:pt x="449" y="82"/>
                    <a:pt x="441" y="87"/>
                  </a:cubicBezTo>
                  <a:cubicBezTo>
                    <a:pt x="449" y="82"/>
                    <a:pt x="456" y="77"/>
                    <a:pt x="464" y="73"/>
                  </a:cubicBezTo>
                  <a:close/>
                  <a:moveTo>
                    <a:pt x="405" y="178"/>
                  </a:moveTo>
                  <a:cubicBezTo>
                    <a:pt x="482" y="131"/>
                    <a:pt x="572" y="77"/>
                    <a:pt x="628" y="45"/>
                  </a:cubicBezTo>
                  <a:cubicBezTo>
                    <a:pt x="578" y="77"/>
                    <a:pt x="496" y="125"/>
                    <a:pt x="426" y="166"/>
                  </a:cubicBezTo>
                  <a:cubicBezTo>
                    <a:pt x="407" y="178"/>
                    <a:pt x="389" y="188"/>
                    <a:pt x="372" y="198"/>
                  </a:cubicBezTo>
                  <a:cubicBezTo>
                    <a:pt x="383" y="192"/>
                    <a:pt x="394" y="185"/>
                    <a:pt x="405" y="178"/>
                  </a:cubicBezTo>
                  <a:close/>
                  <a:moveTo>
                    <a:pt x="242" y="242"/>
                  </a:moveTo>
                  <a:cubicBezTo>
                    <a:pt x="255" y="235"/>
                    <a:pt x="268" y="226"/>
                    <a:pt x="282" y="218"/>
                  </a:cubicBezTo>
                  <a:cubicBezTo>
                    <a:pt x="268" y="226"/>
                    <a:pt x="255" y="235"/>
                    <a:pt x="242" y="242"/>
                  </a:cubicBezTo>
                  <a:close/>
                  <a:moveTo>
                    <a:pt x="208" y="240"/>
                  </a:moveTo>
                  <a:cubicBezTo>
                    <a:pt x="224" y="230"/>
                    <a:pt x="241" y="220"/>
                    <a:pt x="259" y="209"/>
                  </a:cubicBezTo>
                  <a:cubicBezTo>
                    <a:pt x="241" y="220"/>
                    <a:pt x="224" y="230"/>
                    <a:pt x="208" y="240"/>
                  </a:cubicBezTo>
                  <a:close/>
                  <a:moveTo>
                    <a:pt x="145" y="252"/>
                  </a:moveTo>
                  <a:cubicBezTo>
                    <a:pt x="188" y="225"/>
                    <a:pt x="247" y="190"/>
                    <a:pt x="298" y="160"/>
                  </a:cubicBezTo>
                  <a:cubicBezTo>
                    <a:pt x="301" y="158"/>
                    <a:pt x="304" y="156"/>
                    <a:pt x="307" y="155"/>
                  </a:cubicBezTo>
                  <a:cubicBezTo>
                    <a:pt x="251" y="189"/>
                    <a:pt x="190" y="226"/>
                    <a:pt x="145" y="252"/>
                  </a:cubicBezTo>
                  <a:close/>
                  <a:moveTo>
                    <a:pt x="337" y="258"/>
                  </a:moveTo>
                  <a:cubicBezTo>
                    <a:pt x="374" y="235"/>
                    <a:pt x="424" y="205"/>
                    <a:pt x="472" y="176"/>
                  </a:cubicBezTo>
                  <a:cubicBezTo>
                    <a:pt x="424" y="206"/>
                    <a:pt x="375" y="236"/>
                    <a:pt x="337" y="258"/>
                  </a:cubicBezTo>
                  <a:close/>
                  <a:moveTo>
                    <a:pt x="428" y="250"/>
                  </a:moveTo>
                  <a:cubicBezTo>
                    <a:pt x="469" y="225"/>
                    <a:pt x="520" y="195"/>
                    <a:pt x="566" y="167"/>
                  </a:cubicBezTo>
                  <a:cubicBezTo>
                    <a:pt x="519" y="196"/>
                    <a:pt x="469" y="226"/>
                    <a:pt x="428" y="250"/>
                  </a:cubicBezTo>
                  <a:close/>
                  <a:moveTo>
                    <a:pt x="565" y="154"/>
                  </a:moveTo>
                  <a:cubicBezTo>
                    <a:pt x="559" y="157"/>
                    <a:pt x="553" y="161"/>
                    <a:pt x="548" y="164"/>
                  </a:cubicBezTo>
                  <a:cubicBezTo>
                    <a:pt x="600" y="132"/>
                    <a:pt x="656" y="98"/>
                    <a:pt x="699" y="73"/>
                  </a:cubicBezTo>
                  <a:cubicBezTo>
                    <a:pt x="659" y="98"/>
                    <a:pt x="609" y="127"/>
                    <a:pt x="565" y="154"/>
                  </a:cubicBezTo>
                  <a:close/>
                </a:path>
              </a:pathLst>
            </a:custGeom>
            <a:solidFill>
              <a:schemeClr val="accent5">
                <a:lumMod val="75000"/>
              </a:schemeClr>
            </a:solidFill>
            <a:ln>
              <a:noFill/>
            </a:ln>
          </p:spPr>
          <p:txBody>
            <a:bodyPr vert="horz" wrap="square" lIns="91440" tIns="45720" rIns="91440" bIns="45720" numCol="1" anchor="ctr" anchorCtr="0" compatLnSpc="1">
              <a:prstTxWarp prst="textNoShape">
                <a:avLst/>
              </a:prstTxWarp>
            </a:bodyPr>
            <a:lstStyle/>
            <a:p>
              <a:pPr algn="ctr"/>
              <a:endParaRPr lang="de-DE" sz="2800" b="1" dirty="0">
                <a:ln>
                  <a:solidFill>
                    <a:schemeClr val="tx1"/>
                  </a:solidFill>
                </a:ln>
                <a:solidFill>
                  <a:schemeClr val="bg1"/>
                </a:solidFill>
                <a:latin typeface="Arial" pitchFamily="34" charset="0"/>
                <a:cs typeface="Arial" pitchFamily="34" charset="0"/>
              </a:endParaRPr>
            </a:p>
          </p:txBody>
        </p:sp>
        <p:sp>
          <p:nvSpPr>
            <p:cNvPr id="100" name="TextBox 99"/>
            <p:cNvSpPr txBox="1"/>
            <p:nvPr/>
          </p:nvSpPr>
          <p:spPr>
            <a:xfrm>
              <a:off x="6324600" y="1676400"/>
              <a:ext cx="1773876" cy="1012785"/>
            </a:xfrm>
            <a:prstGeom prst="rect">
              <a:avLst/>
            </a:prstGeom>
            <a:noFill/>
          </p:spPr>
          <p:txBody>
            <a:bodyPr wrap="square" rtlCol="0">
              <a:spAutoFit/>
            </a:bodyPr>
            <a:lstStyle/>
            <a:p>
              <a:pPr algn="ctr"/>
              <a:r>
                <a:rPr lang="en-US" sz="2400" b="1" dirty="0">
                  <a:ln>
                    <a:solidFill>
                      <a:sysClr val="windowText" lastClr="000000"/>
                    </a:solidFill>
                  </a:ln>
                  <a:solidFill>
                    <a:schemeClr val="bg1"/>
                  </a:solidFill>
                  <a:latin typeface="Arial" panose="020B0604020202020204" pitchFamily="34" charset="0"/>
                  <a:cs typeface="Arial" panose="020B0604020202020204" pitchFamily="34" charset="0"/>
                </a:rPr>
                <a:t>Data </a:t>
              </a:r>
            </a:p>
            <a:p>
              <a:pPr algn="ctr"/>
              <a:r>
                <a:rPr lang="en-US" sz="2400" b="1" dirty="0">
                  <a:ln>
                    <a:solidFill>
                      <a:sysClr val="windowText" lastClr="000000"/>
                    </a:solidFill>
                  </a:ln>
                  <a:solidFill>
                    <a:schemeClr val="bg1"/>
                  </a:solidFill>
                  <a:latin typeface="Arial" panose="020B0604020202020204" pitchFamily="34" charset="0"/>
                  <a:cs typeface="Arial" panose="020B0604020202020204" pitchFamily="34" charset="0"/>
                </a:rPr>
                <a:t>OK?</a:t>
              </a:r>
            </a:p>
          </p:txBody>
        </p:sp>
      </p:grpSp>
    </p:spTree>
    <p:extLst>
      <p:ext uri="{BB962C8B-B14F-4D97-AF65-F5344CB8AC3E}">
        <p14:creationId xmlns:p14="http://schemas.microsoft.com/office/powerpoint/2010/main" val="306311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500"/>
                                  </p:stCondLst>
                                  <p:childTnLst>
                                    <p:set>
                                      <p:cBhvr>
                                        <p:cTn id="12" dur="1" fill="hold">
                                          <p:stCondLst>
                                            <p:cond delay="0"/>
                                          </p:stCondLst>
                                        </p:cTn>
                                        <p:tgtEl>
                                          <p:spTgt spid="9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500"/>
                                  </p:stCondLst>
                                  <p:childTnLst>
                                    <p:set>
                                      <p:cBhvr>
                                        <p:cTn id="15" dur="1" fill="hold">
                                          <p:stCondLst>
                                            <p:cond delay="0"/>
                                          </p:stCondLst>
                                        </p:cTn>
                                        <p:tgtEl>
                                          <p:spTgt spid="91"/>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92"/>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500"/>
                                  </p:stCondLst>
                                  <p:childTnLst>
                                    <p:set>
                                      <p:cBhvr>
                                        <p:cTn id="21" dur="1" fill="hold">
                                          <p:stCondLst>
                                            <p:cond delay="0"/>
                                          </p:stCondLst>
                                        </p:cTn>
                                        <p:tgtEl>
                                          <p:spTgt spid="93"/>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grpId="0" nodeType="afterEffect">
                                  <p:stCondLst>
                                    <p:cond delay="500"/>
                                  </p:stCondLst>
                                  <p:childTnLst>
                                    <p:set>
                                      <p:cBhvr>
                                        <p:cTn id="24" dur="1" fill="hold">
                                          <p:stCondLst>
                                            <p:cond delay="0"/>
                                          </p:stCondLst>
                                        </p:cTn>
                                        <p:tgtEl>
                                          <p:spTgt spid="9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500"/>
                                  </p:stCondLst>
                                  <p:childTnLst>
                                    <p:set>
                                      <p:cBhvr>
                                        <p:cTn id="31" dur="1" fill="hold">
                                          <p:stCondLst>
                                            <p:cond delay="0"/>
                                          </p:stCondLst>
                                        </p:cTn>
                                        <p:tgtEl>
                                          <p:spTgt spid="9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129"/>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97"/>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29" grpId="0"/>
      <p:bldP spid="135" grpId="0" animBg="1"/>
      <p:bldP spid="69" grpId="0" animBg="1"/>
      <p:bldP spid="79" grpId="0" animBg="1"/>
      <p:bldP spid="89" grpId="0" animBg="1"/>
      <p:bldP spid="91" grpId="0" animBg="1"/>
      <p:bldP spid="92" grpId="0" animBg="1"/>
      <p:bldP spid="93" grpId="0" animBg="1"/>
      <p:bldP spid="94" grpId="0" animBg="1"/>
      <p:bldP spid="95" grpId="0" animBg="1"/>
      <p:bldP spid="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almersboarder3"/>
          <p:cNvPicPr>
            <a:picLocks noChangeAspect="1" noChangeArrowheads="1"/>
          </p:cNvPicPr>
          <p:nvPr/>
        </p:nvPicPr>
        <p:blipFill>
          <a:blip r:embed="rId3" cstate="print"/>
          <a:srcRect/>
          <a:stretch>
            <a:fillRect/>
          </a:stretch>
        </p:blipFill>
        <p:spPr bwMode="auto">
          <a:xfrm>
            <a:off x="1524000" y="0"/>
            <a:ext cx="1524000" cy="228600"/>
          </a:xfrm>
          <a:prstGeom prst="rect">
            <a:avLst/>
          </a:prstGeom>
          <a:noFill/>
          <a:ln w="9525">
            <a:noFill/>
            <a:miter lim="800000"/>
            <a:headEnd/>
            <a:tailEnd/>
          </a:ln>
        </p:spPr>
      </p:pic>
      <p:pic>
        <p:nvPicPr>
          <p:cNvPr id="4" name="Picture 5" descr="Chalmersboarder3"/>
          <p:cNvPicPr>
            <a:picLocks noChangeAspect="1" noChangeArrowheads="1"/>
          </p:cNvPicPr>
          <p:nvPr/>
        </p:nvPicPr>
        <p:blipFill>
          <a:blip r:embed="rId3" cstate="print"/>
          <a:srcRect/>
          <a:stretch>
            <a:fillRect/>
          </a:stretch>
        </p:blipFill>
        <p:spPr bwMode="auto">
          <a:xfrm>
            <a:off x="4495800" y="0"/>
            <a:ext cx="1676400" cy="228600"/>
          </a:xfrm>
          <a:prstGeom prst="rect">
            <a:avLst/>
          </a:prstGeom>
          <a:noFill/>
          <a:ln w="9525">
            <a:noFill/>
            <a:miter lim="800000"/>
            <a:headEnd/>
            <a:tailEnd/>
          </a:ln>
        </p:spPr>
      </p:pic>
      <p:pic>
        <p:nvPicPr>
          <p:cNvPr id="5" name="Picture 6" descr="Chalmersboarder3"/>
          <p:cNvPicPr>
            <a:picLocks noChangeAspect="1" noChangeArrowheads="1"/>
          </p:cNvPicPr>
          <p:nvPr/>
        </p:nvPicPr>
        <p:blipFill>
          <a:blip r:embed="rId3" cstate="print"/>
          <a:srcRect/>
          <a:stretch>
            <a:fillRect/>
          </a:stretch>
        </p:blipFill>
        <p:spPr bwMode="auto">
          <a:xfrm>
            <a:off x="3048000" y="0"/>
            <a:ext cx="1462088" cy="228600"/>
          </a:xfrm>
          <a:prstGeom prst="rect">
            <a:avLst/>
          </a:prstGeom>
          <a:noFill/>
          <a:ln w="9525">
            <a:noFill/>
            <a:miter lim="800000"/>
            <a:headEnd/>
            <a:tailEnd/>
          </a:ln>
        </p:spPr>
      </p:pic>
      <p:pic>
        <p:nvPicPr>
          <p:cNvPr id="6" name="Picture 7" descr="Chalmersboarder3"/>
          <p:cNvPicPr>
            <a:picLocks noChangeAspect="1" noChangeArrowheads="1"/>
          </p:cNvPicPr>
          <p:nvPr/>
        </p:nvPicPr>
        <p:blipFill>
          <a:blip r:embed="rId3" cstate="print"/>
          <a:srcRect/>
          <a:stretch>
            <a:fillRect/>
          </a:stretch>
        </p:blipFill>
        <p:spPr bwMode="auto">
          <a:xfrm>
            <a:off x="6172200" y="0"/>
            <a:ext cx="1676400" cy="228600"/>
          </a:xfrm>
          <a:prstGeom prst="rect">
            <a:avLst/>
          </a:prstGeom>
          <a:noFill/>
          <a:ln w="9525">
            <a:noFill/>
            <a:miter lim="800000"/>
            <a:headEnd/>
            <a:tailEnd/>
          </a:ln>
        </p:spPr>
      </p:pic>
      <p:pic>
        <p:nvPicPr>
          <p:cNvPr id="7" name="Picture 8" descr="Chalmersboarder3"/>
          <p:cNvPicPr>
            <a:picLocks noChangeAspect="1" noChangeArrowheads="1"/>
          </p:cNvPicPr>
          <p:nvPr/>
        </p:nvPicPr>
        <p:blipFill>
          <a:blip r:embed="rId3" cstate="print"/>
          <a:srcRect/>
          <a:stretch>
            <a:fillRect/>
          </a:stretch>
        </p:blipFill>
        <p:spPr bwMode="auto">
          <a:xfrm>
            <a:off x="7848600" y="0"/>
            <a:ext cx="1676400" cy="228600"/>
          </a:xfrm>
          <a:prstGeom prst="rect">
            <a:avLst/>
          </a:prstGeom>
          <a:noFill/>
          <a:ln w="9525">
            <a:noFill/>
            <a:miter lim="800000"/>
            <a:headEnd/>
            <a:tailEnd/>
          </a:ln>
        </p:spPr>
      </p:pic>
      <p:pic>
        <p:nvPicPr>
          <p:cNvPr id="8" name="Picture 9" descr="Chalmersboarder3"/>
          <p:cNvPicPr>
            <a:picLocks noChangeAspect="1" noChangeArrowheads="1"/>
          </p:cNvPicPr>
          <p:nvPr/>
        </p:nvPicPr>
        <p:blipFill>
          <a:blip r:embed="rId3" cstate="print"/>
          <a:srcRect/>
          <a:stretch>
            <a:fillRect/>
          </a:stretch>
        </p:blipFill>
        <p:spPr bwMode="auto">
          <a:xfrm>
            <a:off x="9067800" y="0"/>
            <a:ext cx="1600200" cy="228600"/>
          </a:xfrm>
          <a:prstGeom prst="rect">
            <a:avLst/>
          </a:prstGeom>
          <a:noFill/>
          <a:ln w="9525">
            <a:noFill/>
            <a:miter lim="800000"/>
            <a:headEnd/>
            <a:tailEnd/>
          </a:ln>
        </p:spPr>
      </p:pic>
      <p:pic>
        <p:nvPicPr>
          <p:cNvPr id="9" name="Picture 10" descr="Chalmersboarder3"/>
          <p:cNvPicPr>
            <a:picLocks noChangeAspect="1" noChangeArrowheads="1"/>
          </p:cNvPicPr>
          <p:nvPr/>
        </p:nvPicPr>
        <p:blipFill>
          <a:blip r:embed="rId3" cstate="print"/>
          <a:srcRect/>
          <a:stretch>
            <a:fillRect/>
          </a:stretch>
        </p:blipFill>
        <p:spPr bwMode="auto">
          <a:xfrm>
            <a:off x="1524000" y="6629400"/>
            <a:ext cx="1447800" cy="228600"/>
          </a:xfrm>
          <a:prstGeom prst="rect">
            <a:avLst/>
          </a:prstGeom>
          <a:noFill/>
          <a:ln w="9525">
            <a:noFill/>
            <a:miter lim="800000"/>
            <a:headEnd/>
            <a:tailEnd/>
          </a:ln>
        </p:spPr>
      </p:pic>
      <p:pic>
        <p:nvPicPr>
          <p:cNvPr id="10" name="Picture 11" descr="Chalmersboarder3"/>
          <p:cNvPicPr>
            <a:picLocks noChangeAspect="1" noChangeArrowheads="1"/>
          </p:cNvPicPr>
          <p:nvPr/>
        </p:nvPicPr>
        <p:blipFill>
          <a:blip r:embed="rId3" cstate="print"/>
          <a:srcRect/>
          <a:stretch>
            <a:fillRect/>
          </a:stretch>
        </p:blipFill>
        <p:spPr bwMode="auto">
          <a:xfrm>
            <a:off x="2971800" y="6629400"/>
            <a:ext cx="1524000" cy="228600"/>
          </a:xfrm>
          <a:prstGeom prst="rect">
            <a:avLst/>
          </a:prstGeom>
          <a:noFill/>
          <a:ln w="9525">
            <a:noFill/>
            <a:miter lim="800000"/>
            <a:headEnd/>
            <a:tailEnd/>
          </a:ln>
        </p:spPr>
      </p:pic>
      <p:pic>
        <p:nvPicPr>
          <p:cNvPr id="11" name="Picture 12" descr="Chalmersboarder3"/>
          <p:cNvPicPr>
            <a:picLocks noChangeAspect="1" noChangeArrowheads="1"/>
          </p:cNvPicPr>
          <p:nvPr/>
        </p:nvPicPr>
        <p:blipFill>
          <a:blip r:embed="rId3" cstate="print"/>
          <a:srcRect/>
          <a:stretch>
            <a:fillRect/>
          </a:stretch>
        </p:blipFill>
        <p:spPr bwMode="auto">
          <a:xfrm>
            <a:off x="4495800" y="6629400"/>
            <a:ext cx="1600200" cy="228600"/>
          </a:xfrm>
          <a:prstGeom prst="rect">
            <a:avLst/>
          </a:prstGeom>
          <a:noFill/>
          <a:ln w="9525">
            <a:noFill/>
            <a:miter lim="800000"/>
            <a:headEnd/>
            <a:tailEnd/>
          </a:ln>
        </p:spPr>
      </p:pic>
      <p:pic>
        <p:nvPicPr>
          <p:cNvPr id="12" name="Picture 13" descr="Chalmersboarder3"/>
          <p:cNvPicPr>
            <a:picLocks noChangeAspect="1" noChangeArrowheads="1"/>
          </p:cNvPicPr>
          <p:nvPr/>
        </p:nvPicPr>
        <p:blipFill>
          <a:blip r:embed="rId3" cstate="print"/>
          <a:srcRect/>
          <a:stretch>
            <a:fillRect/>
          </a:stretch>
        </p:blipFill>
        <p:spPr bwMode="auto">
          <a:xfrm>
            <a:off x="6096000" y="6629400"/>
            <a:ext cx="1905000" cy="228600"/>
          </a:xfrm>
          <a:prstGeom prst="rect">
            <a:avLst/>
          </a:prstGeom>
          <a:noFill/>
          <a:ln w="9525">
            <a:noFill/>
            <a:miter lim="800000"/>
            <a:headEnd/>
            <a:tailEnd/>
          </a:ln>
        </p:spPr>
      </p:pic>
      <p:pic>
        <p:nvPicPr>
          <p:cNvPr id="13" name="Picture 14" descr="Chalmersboarder3"/>
          <p:cNvPicPr>
            <a:picLocks noChangeAspect="1" noChangeArrowheads="1"/>
          </p:cNvPicPr>
          <p:nvPr/>
        </p:nvPicPr>
        <p:blipFill>
          <a:blip r:embed="rId3" cstate="print"/>
          <a:srcRect/>
          <a:stretch>
            <a:fillRect/>
          </a:stretch>
        </p:blipFill>
        <p:spPr bwMode="auto">
          <a:xfrm>
            <a:off x="7543800" y="6629400"/>
            <a:ext cx="1905000" cy="228600"/>
          </a:xfrm>
          <a:prstGeom prst="rect">
            <a:avLst/>
          </a:prstGeom>
          <a:noFill/>
          <a:ln w="9525">
            <a:noFill/>
            <a:miter lim="800000"/>
            <a:headEnd/>
            <a:tailEnd/>
          </a:ln>
        </p:spPr>
      </p:pic>
      <p:pic>
        <p:nvPicPr>
          <p:cNvPr id="14" name="Picture 15" descr="Chalmersboarder3"/>
          <p:cNvPicPr>
            <a:picLocks noChangeAspect="1" noChangeArrowheads="1"/>
          </p:cNvPicPr>
          <p:nvPr/>
        </p:nvPicPr>
        <p:blipFill>
          <a:blip r:embed="rId3" cstate="print"/>
          <a:srcRect/>
          <a:stretch>
            <a:fillRect/>
          </a:stretch>
        </p:blipFill>
        <p:spPr bwMode="auto">
          <a:xfrm>
            <a:off x="8991600" y="6629400"/>
            <a:ext cx="1676400" cy="228600"/>
          </a:xfrm>
          <a:prstGeom prst="rect">
            <a:avLst/>
          </a:prstGeom>
          <a:noFill/>
          <a:ln w="9525">
            <a:noFill/>
            <a:miter lim="800000"/>
            <a:headEnd/>
            <a:tailEnd/>
          </a:ln>
        </p:spPr>
      </p:pic>
      <p:pic>
        <p:nvPicPr>
          <p:cNvPr id="15" name="Picture 14" descr="2016-Baldrige-Award-Recipient-Logo.jpg"/>
          <p:cNvPicPr>
            <a:picLocks noChangeAspect="1"/>
          </p:cNvPicPr>
          <p:nvPr/>
        </p:nvPicPr>
        <p:blipFill>
          <a:blip r:embed="rId4" cstate="print"/>
          <a:stretch>
            <a:fillRect/>
          </a:stretch>
        </p:blipFill>
        <p:spPr>
          <a:xfrm>
            <a:off x="9829800" y="6352308"/>
            <a:ext cx="838200" cy="494375"/>
          </a:xfrm>
          <a:prstGeom prst="rect">
            <a:avLst/>
          </a:prstGeom>
        </p:spPr>
      </p:pic>
      <p:pic>
        <p:nvPicPr>
          <p:cNvPr id="16" name="Picture 15" descr="DCF LOGO HR.jpg"/>
          <p:cNvPicPr>
            <a:picLocks noChangeAspect="1"/>
          </p:cNvPicPr>
          <p:nvPr/>
        </p:nvPicPr>
        <p:blipFill>
          <a:blip r:embed="rId5" cstate="print"/>
          <a:stretch>
            <a:fillRect/>
          </a:stretch>
        </p:blipFill>
        <p:spPr>
          <a:xfrm>
            <a:off x="8915400" y="6324603"/>
            <a:ext cx="914400" cy="533399"/>
          </a:xfrm>
          <a:prstGeom prst="rect">
            <a:avLst/>
          </a:prstGeom>
        </p:spPr>
      </p:pic>
      <p:sp>
        <p:nvSpPr>
          <p:cNvPr id="18" name="Content Placeholder 17"/>
          <p:cNvSpPr>
            <a:spLocks noGrp="1"/>
          </p:cNvSpPr>
          <p:nvPr>
            <p:ph idx="1"/>
          </p:nvPr>
        </p:nvSpPr>
        <p:spPr>
          <a:xfrm>
            <a:off x="1752600" y="1295400"/>
            <a:ext cx="8610600" cy="4953000"/>
          </a:xfrm>
        </p:spPr>
        <p:txBody>
          <a:bodyPr>
            <a:normAutofit/>
          </a:bodyPr>
          <a:lstStyle/>
          <a:p>
            <a:r>
              <a:rPr lang="en-US" dirty="0">
                <a:latin typeface="Arial" pitchFamily="34" charset="0"/>
                <a:cs typeface="Arial" pitchFamily="34" charset="0"/>
              </a:rPr>
              <a:t>One of our Key Success Drivers </a:t>
            </a:r>
          </a:p>
          <a:p>
            <a:r>
              <a:rPr lang="en-US" dirty="0">
                <a:latin typeface="Arial" pitchFamily="34" charset="0"/>
                <a:cs typeface="Arial" pitchFamily="34" charset="0"/>
              </a:rPr>
              <a:t>We ask employees:</a:t>
            </a:r>
          </a:p>
          <a:p>
            <a:pPr lvl="1"/>
            <a:r>
              <a:rPr lang="en-US" dirty="0">
                <a:latin typeface="Arial" pitchFamily="34" charset="0"/>
                <a:cs typeface="Arial" pitchFamily="34" charset="0"/>
              </a:rPr>
              <a:t>The key drivers of workforce engagement </a:t>
            </a:r>
          </a:p>
          <a:p>
            <a:pPr lvl="1"/>
            <a:r>
              <a:rPr lang="en-US" dirty="0">
                <a:latin typeface="Arial" pitchFamily="34" charset="0"/>
                <a:cs typeface="Arial" pitchFamily="34" charset="0"/>
              </a:rPr>
              <a:t>What would you do if you were GM for a Day?</a:t>
            </a:r>
          </a:p>
          <a:p>
            <a:pPr lvl="1"/>
            <a:r>
              <a:rPr lang="en-US" dirty="0">
                <a:latin typeface="Arial" pitchFamily="34" charset="0"/>
                <a:cs typeface="Arial" pitchFamily="34" charset="0"/>
              </a:rPr>
              <a:t>What’s on your Mind?</a:t>
            </a:r>
          </a:p>
          <a:p>
            <a:r>
              <a:rPr lang="en-US" dirty="0">
                <a:latin typeface="Arial" pitchFamily="34" charset="0"/>
                <a:cs typeface="Arial" pitchFamily="34" charset="0"/>
              </a:rPr>
              <a:t>We survey 2 times a year</a:t>
            </a:r>
          </a:p>
          <a:p>
            <a:r>
              <a:rPr lang="en-US" dirty="0">
                <a:latin typeface="Arial" pitchFamily="34" charset="0"/>
                <a:cs typeface="Arial" pitchFamily="34" charset="0"/>
              </a:rPr>
              <a:t>Results are segmented by team &amp; analyzed</a:t>
            </a:r>
          </a:p>
          <a:p>
            <a:r>
              <a:rPr lang="en-US" dirty="0">
                <a:latin typeface="Arial" pitchFamily="34" charset="0"/>
                <a:cs typeface="Arial" pitchFamily="34" charset="0"/>
              </a:rPr>
              <a:t>We communicate the results</a:t>
            </a:r>
          </a:p>
          <a:p>
            <a:r>
              <a:rPr lang="en-US" dirty="0">
                <a:latin typeface="Arial" pitchFamily="34" charset="0"/>
                <a:cs typeface="Arial" pitchFamily="34" charset="0"/>
              </a:rPr>
              <a:t>Every team has a SMART Goal &amp; Action Plan to sustain or improve</a:t>
            </a:r>
          </a:p>
        </p:txBody>
      </p:sp>
      <p:sp>
        <p:nvSpPr>
          <p:cNvPr id="19" name="Title 18"/>
          <p:cNvSpPr>
            <a:spLocks noGrp="1"/>
          </p:cNvSpPr>
          <p:nvPr>
            <p:ph type="title"/>
          </p:nvPr>
        </p:nvSpPr>
        <p:spPr>
          <a:xfrm>
            <a:off x="1981200" y="274638"/>
            <a:ext cx="8229600" cy="868363"/>
          </a:xfrm>
          <a:ln>
            <a:solidFill>
              <a:schemeClr val="tx1"/>
            </a:solidFill>
          </a:ln>
        </p:spPr>
        <p:txBody>
          <a:bodyPr>
            <a:normAutofit/>
          </a:bodyPr>
          <a:lstStyle/>
          <a:p>
            <a:r>
              <a:rPr lang="en-US" b="1" i="1" dirty="0">
                <a:latin typeface="Arial" pitchFamily="34" charset="0"/>
                <a:cs typeface="Arial" pitchFamily="34" charset="0"/>
              </a:rPr>
              <a:t>Workforce Engagement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linds(horizontal)">
                                      <p:cBhvr>
                                        <p:cTn id="7" dur="500"/>
                                        <p:tgtEl>
                                          <p:spTgt spid="18">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blinds(horizontal)">
                                      <p:cBhvr>
                                        <p:cTn id="11" dur="500"/>
                                        <p:tgtEl>
                                          <p:spTgt spid="18">
                                            <p:txEl>
                                              <p:pRg st="1" end="1"/>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blinds(horizontal)">
                                      <p:cBhvr>
                                        <p:cTn id="15" dur="500"/>
                                        <p:tgtEl>
                                          <p:spTgt spid="18">
                                            <p:txEl>
                                              <p:pRg st="2" end="2"/>
                                            </p:txEl>
                                          </p:spTgt>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blinds(horizontal)">
                                      <p:cBhvr>
                                        <p:cTn id="19" dur="500"/>
                                        <p:tgtEl>
                                          <p:spTgt spid="18">
                                            <p:txEl>
                                              <p:pRg st="3" end="3"/>
                                            </p:txEl>
                                          </p:spTgt>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animEffect transition="in" filter="blinds(horizontal)">
                                      <p:cBhvr>
                                        <p:cTn id="23" dur="500"/>
                                        <p:tgtEl>
                                          <p:spTgt spid="18">
                                            <p:txEl>
                                              <p:pRg st="4" end="4"/>
                                            </p:txEl>
                                          </p:spTgt>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Effect transition="in" filter="blinds(horizontal)">
                                      <p:cBhvr>
                                        <p:cTn id="27" dur="500"/>
                                        <p:tgtEl>
                                          <p:spTgt spid="18">
                                            <p:txEl>
                                              <p:pRg st="5" end="5"/>
                                            </p:txEl>
                                          </p:spTgt>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animEffect transition="in" filter="blinds(horizontal)">
                                      <p:cBhvr>
                                        <p:cTn id="31" dur="500"/>
                                        <p:tgtEl>
                                          <p:spTgt spid="18">
                                            <p:txEl>
                                              <p:pRg st="6" end="6"/>
                                            </p:txEl>
                                          </p:spTgt>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18">
                                            <p:txEl>
                                              <p:pRg st="7" end="7"/>
                                            </p:txEl>
                                          </p:spTgt>
                                        </p:tgtEl>
                                        <p:attrNameLst>
                                          <p:attrName>style.visibility</p:attrName>
                                        </p:attrNameLst>
                                      </p:cBhvr>
                                      <p:to>
                                        <p:strVal val="visible"/>
                                      </p:to>
                                    </p:set>
                                    <p:animEffect transition="in" filter="blinds(horizontal)">
                                      <p:cBhvr>
                                        <p:cTn id="35" dur="500"/>
                                        <p:tgtEl>
                                          <p:spTgt spid="18">
                                            <p:txEl>
                                              <p:pRg st="7" end="7"/>
                                            </p:txEl>
                                          </p:spTgt>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18">
                                            <p:txEl>
                                              <p:pRg st="8" end="8"/>
                                            </p:txEl>
                                          </p:spTgt>
                                        </p:tgtEl>
                                        <p:attrNameLst>
                                          <p:attrName>style.visibility</p:attrName>
                                        </p:attrNameLst>
                                      </p:cBhvr>
                                      <p:to>
                                        <p:strVal val="visible"/>
                                      </p:to>
                                    </p:set>
                                    <p:animEffect transition="in" filter="blinds(horizontal)">
                                      <p:cBhvr>
                                        <p:cTn id="39" dur="5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Organizational Excellence System.jpg"/>
          <p:cNvPicPr>
            <a:picLocks noGrp="1" noChangeAspect="1"/>
          </p:cNvPicPr>
          <p:nvPr>
            <p:ph idx="1"/>
          </p:nvPr>
        </p:nvPicPr>
        <p:blipFill>
          <a:blip r:embed="rId3" cstate="print"/>
          <a:stretch>
            <a:fillRect/>
          </a:stretch>
        </p:blipFill>
        <p:spPr>
          <a:xfrm>
            <a:off x="1537456" y="1219201"/>
            <a:ext cx="9130544" cy="5394506"/>
          </a:xfrm>
        </p:spPr>
      </p:pic>
      <p:pic>
        <p:nvPicPr>
          <p:cNvPr id="3" name="Picture 4" descr="Chalmersboarder3"/>
          <p:cNvPicPr>
            <a:picLocks noChangeAspect="1" noChangeArrowheads="1"/>
          </p:cNvPicPr>
          <p:nvPr/>
        </p:nvPicPr>
        <p:blipFill>
          <a:blip r:embed="rId4" cstate="print"/>
          <a:srcRect/>
          <a:stretch>
            <a:fillRect/>
          </a:stretch>
        </p:blipFill>
        <p:spPr bwMode="auto">
          <a:xfrm>
            <a:off x="1524000" y="0"/>
            <a:ext cx="1524000" cy="228600"/>
          </a:xfrm>
          <a:prstGeom prst="rect">
            <a:avLst/>
          </a:prstGeom>
          <a:noFill/>
          <a:ln w="9525">
            <a:noFill/>
            <a:miter lim="800000"/>
            <a:headEnd/>
            <a:tailEnd/>
          </a:ln>
        </p:spPr>
      </p:pic>
      <p:pic>
        <p:nvPicPr>
          <p:cNvPr id="4" name="Picture 5" descr="Chalmersboarder3"/>
          <p:cNvPicPr>
            <a:picLocks noChangeAspect="1" noChangeArrowheads="1"/>
          </p:cNvPicPr>
          <p:nvPr/>
        </p:nvPicPr>
        <p:blipFill>
          <a:blip r:embed="rId4" cstate="print"/>
          <a:srcRect/>
          <a:stretch>
            <a:fillRect/>
          </a:stretch>
        </p:blipFill>
        <p:spPr bwMode="auto">
          <a:xfrm>
            <a:off x="4495800" y="0"/>
            <a:ext cx="1676400" cy="228600"/>
          </a:xfrm>
          <a:prstGeom prst="rect">
            <a:avLst/>
          </a:prstGeom>
          <a:noFill/>
          <a:ln w="9525">
            <a:noFill/>
            <a:miter lim="800000"/>
            <a:headEnd/>
            <a:tailEnd/>
          </a:ln>
        </p:spPr>
      </p:pic>
      <p:pic>
        <p:nvPicPr>
          <p:cNvPr id="5" name="Picture 6" descr="Chalmersboarder3"/>
          <p:cNvPicPr>
            <a:picLocks noChangeAspect="1" noChangeArrowheads="1"/>
          </p:cNvPicPr>
          <p:nvPr/>
        </p:nvPicPr>
        <p:blipFill>
          <a:blip r:embed="rId4" cstate="print"/>
          <a:srcRect/>
          <a:stretch>
            <a:fillRect/>
          </a:stretch>
        </p:blipFill>
        <p:spPr bwMode="auto">
          <a:xfrm>
            <a:off x="3048000" y="0"/>
            <a:ext cx="1462088" cy="228600"/>
          </a:xfrm>
          <a:prstGeom prst="rect">
            <a:avLst/>
          </a:prstGeom>
          <a:noFill/>
          <a:ln w="9525">
            <a:noFill/>
            <a:miter lim="800000"/>
            <a:headEnd/>
            <a:tailEnd/>
          </a:ln>
        </p:spPr>
      </p:pic>
      <p:pic>
        <p:nvPicPr>
          <p:cNvPr id="6" name="Picture 7" descr="Chalmersboarder3"/>
          <p:cNvPicPr>
            <a:picLocks noChangeAspect="1" noChangeArrowheads="1"/>
          </p:cNvPicPr>
          <p:nvPr/>
        </p:nvPicPr>
        <p:blipFill>
          <a:blip r:embed="rId4" cstate="print"/>
          <a:srcRect/>
          <a:stretch>
            <a:fillRect/>
          </a:stretch>
        </p:blipFill>
        <p:spPr bwMode="auto">
          <a:xfrm>
            <a:off x="6172200" y="0"/>
            <a:ext cx="1676400" cy="228600"/>
          </a:xfrm>
          <a:prstGeom prst="rect">
            <a:avLst/>
          </a:prstGeom>
          <a:noFill/>
          <a:ln w="9525">
            <a:noFill/>
            <a:miter lim="800000"/>
            <a:headEnd/>
            <a:tailEnd/>
          </a:ln>
        </p:spPr>
      </p:pic>
      <p:pic>
        <p:nvPicPr>
          <p:cNvPr id="7" name="Picture 8" descr="Chalmersboarder3"/>
          <p:cNvPicPr>
            <a:picLocks noChangeAspect="1" noChangeArrowheads="1"/>
          </p:cNvPicPr>
          <p:nvPr/>
        </p:nvPicPr>
        <p:blipFill>
          <a:blip r:embed="rId4" cstate="print"/>
          <a:srcRect/>
          <a:stretch>
            <a:fillRect/>
          </a:stretch>
        </p:blipFill>
        <p:spPr bwMode="auto">
          <a:xfrm>
            <a:off x="7848600" y="0"/>
            <a:ext cx="1676400" cy="228600"/>
          </a:xfrm>
          <a:prstGeom prst="rect">
            <a:avLst/>
          </a:prstGeom>
          <a:noFill/>
          <a:ln w="9525">
            <a:noFill/>
            <a:miter lim="800000"/>
            <a:headEnd/>
            <a:tailEnd/>
          </a:ln>
        </p:spPr>
      </p:pic>
      <p:pic>
        <p:nvPicPr>
          <p:cNvPr id="8" name="Picture 9" descr="Chalmersboarder3"/>
          <p:cNvPicPr>
            <a:picLocks noChangeAspect="1" noChangeArrowheads="1"/>
          </p:cNvPicPr>
          <p:nvPr/>
        </p:nvPicPr>
        <p:blipFill>
          <a:blip r:embed="rId4" cstate="print"/>
          <a:srcRect/>
          <a:stretch>
            <a:fillRect/>
          </a:stretch>
        </p:blipFill>
        <p:spPr bwMode="auto">
          <a:xfrm>
            <a:off x="9067800" y="0"/>
            <a:ext cx="1600200" cy="228600"/>
          </a:xfrm>
          <a:prstGeom prst="rect">
            <a:avLst/>
          </a:prstGeom>
          <a:noFill/>
          <a:ln w="9525">
            <a:noFill/>
            <a:miter lim="800000"/>
            <a:headEnd/>
            <a:tailEnd/>
          </a:ln>
        </p:spPr>
      </p:pic>
      <p:pic>
        <p:nvPicPr>
          <p:cNvPr id="9" name="Picture 10" descr="Chalmersboarder3"/>
          <p:cNvPicPr>
            <a:picLocks noChangeAspect="1" noChangeArrowheads="1"/>
          </p:cNvPicPr>
          <p:nvPr/>
        </p:nvPicPr>
        <p:blipFill>
          <a:blip r:embed="rId4" cstate="print"/>
          <a:srcRect/>
          <a:stretch>
            <a:fillRect/>
          </a:stretch>
        </p:blipFill>
        <p:spPr bwMode="auto">
          <a:xfrm>
            <a:off x="1524000" y="6629400"/>
            <a:ext cx="1447800" cy="228600"/>
          </a:xfrm>
          <a:prstGeom prst="rect">
            <a:avLst/>
          </a:prstGeom>
          <a:noFill/>
          <a:ln w="9525">
            <a:noFill/>
            <a:miter lim="800000"/>
            <a:headEnd/>
            <a:tailEnd/>
          </a:ln>
        </p:spPr>
      </p:pic>
      <p:pic>
        <p:nvPicPr>
          <p:cNvPr id="10" name="Picture 11" descr="Chalmersboarder3"/>
          <p:cNvPicPr>
            <a:picLocks noChangeAspect="1" noChangeArrowheads="1"/>
          </p:cNvPicPr>
          <p:nvPr/>
        </p:nvPicPr>
        <p:blipFill>
          <a:blip r:embed="rId4" cstate="print"/>
          <a:srcRect/>
          <a:stretch>
            <a:fillRect/>
          </a:stretch>
        </p:blipFill>
        <p:spPr bwMode="auto">
          <a:xfrm>
            <a:off x="2971800" y="6629400"/>
            <a:ext cx="1524000" cy="228600"/>
          </a:xfrm>
          <a:prstGeom prst="rect">
            <a:avLst/>
          </a:prstGeom>
          <a:noFill/>
          <a:ln w="9525">
            <a:noFill/>
            <a:miter lim="800000"/>
            <a:headEnd/>
            <a:tailEnd/>
          </a:ln>
        </p:spPr>
      </p:pic>
      <p:pic>
        <p:nvPicPr>
          <p:cNvPr id="11" name="Picture 12" descr="Chalmersboarder3"/>
          <p:cNvPicPr>
            <a:picLocks noChangeAspect="1" noChangeArrowheads="1"/>
          </p:cNvPicPr>
          <p:nvPr/>
        </p:nvPicPr>
        <p:blipFill>
          <a:blip r:embed="rId4" cstate="print"/>
          <a:srcRect/>
          <a:stretch>
            <a:fillRect/>
          </a:stretch>
        </p:blipFill>
        <p:spPr bwMode="auto">
          <a:xfrm>
            <a:off x="4495800" y="6629400"/>
            <a:ext cx="1600200" cy="228600"/>
          </a:xfrm>
          <a:prstGeom prst="rect">
            <a:avLst/>
          </a:prstGeom>
          <a:noFill/>
          <a:ln w="9525">
            <a:noFill/>
            <a:miter lim="800000"/>
            <a:headEnd/>
            <a:tailEnd/>
          </a:ln>
        </p:spPr>
      </p:pic>
      <p:pic>
        <p:nvPicPr>
          <p:cNvPr id="12" name="Picture 13" descr="Chalmersboarder3"/>
          <p:cNvPicPr>
            <a:picLocks noChangeAspect="1" noChangeArrowheads="1"/>
          </p:cNvPicPr>
          <p:nvPr/>
        </p:nvPicPr>
        <p:blipFill>
          <a:blip r:embed="rId4" cstate="print"/>
          <a:srcRect/>
          <a:stretch>
            <a:fillRect/>
          </a:stretch>
        </p:blipFill>
        <p:spPr bwMode="auto">
          <a:xfrm>
            <a:off x="6096000" y="6629400"/>
            <a:ext cx="1905000" cy="228600"/>
          </a:xfrm>
          <a:prstGeom prst="rect">
            <a:avLst/>
          </a:prstGeom>
          <a:noFill/>
          <a:ln w="9525">
            <a:noFill/>
            <a:miter lim="800000"/>
            <a:headEnd/>
            <a:tailEnd/>
          </a:ln>
        </p:spPr>
      </p:pic>
      <p:pic>
        <p:nvPicPr>
          <p:cNvPr id="13" name="Picture 14" descr="Chalmersboarder3"/>
          <p:cNvPicPr>
            <a:picLocks noChangeAspect="1" noChangeArrowheads="1"/>
          </p:cNvPicPr>
          <p:nvPr/>
        </p:nvPicPr>
        <p:blipFill>
          <a:blip r:embed="rId4" cstate="print"/>
          <a:srcRect/>
          <a:stretch>
            <a:fillRect/>
          </a:stretch>
        </p:blipFill>
        <p:spPr bwMode="auto">
          <a:xfrm>
            <a:off x="7543800" y="6629400"/>
            <a:ext cx="1905000" cy="228600"/>
          </a:xfrm>
          <a:prstGeom prst="rect">
            <a:avLst/>
          </a:prstGeom>
          <a:noFill/>
          <a:ln w="9525">
            <a:noFill/>
            <a:miter lim="800000"/>
            <a:headEnd/>
            <a:tailEnd/>
          </a:ln>
        </p:spPr>
      </p:pic>
      <p:pic>
        <p:nvPicPr>
          <p:cNvPr id="14" name="Picture 15" descr="Chalmersboarder3"/>
          <p:cNvPicPr>
            <a:picLocks noChangeAspect="1" noChangeArrowheads="1"/>
          </p:cNvPicPr>
          <p:nvPr/>
        </p:nvPicPr>
        <p:blipFill>
          <a:blip r:embed="rId4" cstate="print"/>
          <a:srcRect/>
          <a:stretch>
            <a:fillRect/>
          </a:stretch>
        </p:blipFill>
        <p:spPr bwMode="auto">
          <a:xfrm>
            <a:off x="8991600" y="6629400"/>
            <a:ext cx="1676400" cy="228600"/>
          </a:xfrm>
          <a:prstGeom prst="rect">
            <a:avLst/>
          </a:prstGeom>
          <a:noFill/>
          <a:ln w="9525">
            <a:noFill/>
            <a:miter lim="800000"/>
            <a:headEnd/>
            <a:tailEnd/>
          </a:ln>
        </p:spPr>
      </p:pic>
      <p:pic>
        <p:nvPicPr>
          <p:cNvPr id="15" name="Picture 14" descr="2016-Baldrige-Award-Recipient-Logo.jpg"/>
          <p:cNvPicPr>
            <a:picLocks noChangeAspect="1"/>
          </p:cNvPicPr>
          <p:nvPr/>
        </p:nvPicPr>
        <p:blipFill>
          <a:blip r:embed="rId5" cstate="print"/>
          <a:stretch>
            <a:fillRect/>
          </a:stretch>
        </p:blipFill>
        <p:spPr>
          <a:xfrm>
            <a:off x="9829800" y="6352308"/>
            <a:ext cx="838200" cy="494375"/>
          </a:xfrm>
          <a:prstGeom prst="rect">
            <a:avLst/>
          </a:prstGeom>
        </p:spPr>
      </p:pic>
      <p:pic>
        <p:nvPicPr>
          <p:cNvPr id="16" name="Picture 15" descr="DCF LOGO HR.jpg"/>
          <p:cNvPicPr>
            <a:picLocks noChangeAspect="1"/>
          </p:cNvPicPr>
          <p:nvPr/>
        </p:nvPicPr>
        <p:blipFill>
          <a:blip r:embed="rId6" cstate="print"/>
          <a:stretch>
            <a:fillRect/>
          </a:stretch>
        </p:blipFill>
        <p:spPr>
          <a:xfrm>
            <a:off x="8915400" y="6324603"/>
            <a:ext cx="914400" cy="533399"/>
          </a:xfrm>
          <a:prstGeom prst="rect">
            <a:avLst/>
          </a:prstGeom>
        </p:spPr>
      </p:pic>
      <p:sp>
        <p:nvSpPr>
          <p:cNvPr id="19" name="Title 18"/>
          <p:cNvSpPr>
            <a:spLocks noGrp="1"/>
          </p:cNvSpPr>
          <p:nvPr>
            <p:ph type="title"/>
          </p:nvPr>
        </p:nvSpPr>
        <p:spPr>
          <a:xfrm>
            <a:off x="1981200" y="274638"/>
            <a:ext cx="8229600" cy="868363"/>
          </a:xfrm>
          <a:ln>
            <a:solidFill>
              <a:schemeClr val="tx1"/>
            </a:solidFill>
          </a:ln>
        </p:spPr>
        <p:txBody>
          <a:bodyPr>
            <a:normAutofit fontScale="90000"/>
          </a:bodyPr>
          <a:lstStyle/>
          <a:p>
            <a:r>
              <a:rPr lang="en-US" b="1" i="1" dirty="0">
                <a:latin typeface="Arial" pitchFamily="34" charset="0"/>
                <a:cs typeface="Arial" pitchFamily="34" charset="0"/>
              </a:rPr>
              <a:t>Organizational Excellence Model</a:t>
            </a:r>
          </a:p>
        </p:txBody>
      </p:sp>
      <p:pic>
        <p:nvPicPr>
          <p:cNvPr id="21" name="Picture 20" descr="FORD 3-4.tif"/>
          <p:cNvPicPr>
            <a:picLocks noChangeAspect="1"/>
          </p:cNvPicPr>
          <p:nvPr/>
        </p:nvPicPr>
        <p:blipFill>
          <a:blip r:embed="rId7" cstate="print"/>
          <a:stretch>
            <a:fillRect/>
          </a:stretch>
        </p:blipFill>
        <p:spPr>
          <a:xfrm>
            <a:off x="1524000" y="5257800"/>
            <a:ext cx="2180392" cy="83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
                                        </p:tgtEl>
                                      </p:cBhvr>
                                      <p:by x="150000" y="150000"/>
                                    </p:animScale>
                                  </p:childTnLst>
                                </p:cTn>
                              </p:par>
                              <p:par>
                                <p:cTn id="7" presetID="42" presetClass="path" presetSubtype="0" accel="50000" decel="50000" fill="hold" nodeType="withEffect">
                                  <p:stCondLst>
                                    <p:cond delay="0"/>
                                  </p:stCondLst>
                                  <p:childTnLst>
                                    <p:animMotion origin="layout" path="M 0 0  L 0 0.33333  E" pathEditMode="relative" ptsTypes="">
                                      <p:cBhvr>
                                        <p:cTn id="8" dur="2000" fill="hold"/>
                                        <p:tgtEl>
                                          <p:spTgt spid="20"/>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4" presetClass="exit" presetSubtype="16" fill="hold" nodeType="withEffect">
                                  <p:stCondLst>
                                    <p:cond delay="0"/>
                                  </p:stCondLst>
                                  <p:childTnLst>
                                    <p:animEffect transition="out" filter="box(in)">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64" presetClass="path" presetSubtype="0" accel="50000" decel="50000" fill="hold" nodeType="withEffect">
                                  <p:stCondLst>
                                    <p:cond delay="0"/>
                                  </p:stCondLst>
                                  <p:childTnLst>
                                    <p:animMotion origin="layout" path="M 0 0  L 0 -0.33333  E" pathEditMode="relative" ptsTypes="">
                                      <p:cBhvr>
                                        <p:cTn id="18" dur="2000" fill="hold"/>
                                        <p:tgtEl>
                                          <p:spTgt spid="20"/>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56" presetClass="path" presetSubtype="0" accel="50000" decel="50000" fill="hold" nodeType="clickEffect">
                                  <p:stCondLst>
                                    <p:cond delay="0"/>
                                  </p:stCondLst>
                                  <p:childTnLst>
                                    <p:animMotion origin="layout" path="M -4.44444E-6 -4.81481E-6 L 0.19098 -0.23773 " pathEditMode="relative" rAng="0" ptsTypes="AA">
                                      <p:cBhvr>
                                        <p:cTn id="22" dur="2000" fill="hold"/>
                                        <p:tgtEl>
                                          <p:spTgt spid="20"/>
                                        </p:tgtEl>
                                        <p:attrNameLst>
                                          <p:attrName>ppt_x</p:attrName>
                                          <p:attrName>ppt_y</p:attrName>
                                        </p:attrNameLst>
                                      </p:cBhvr>
                                      <p:rCtr x="9500" y="-11900"/>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19098 -0.23773 L -0.20902 -0.08217 " pathEditMode="relative" rAng="0" ptsTypes="AA">
                                      <p:cBhvr>
                                        <p:cTn id="26" dur="2000" fill="hold"/>
                                        <p:tgtEl>
                                          <p:spTgt spid="20"/>
                                        </p:tgtEl>
                                        <p:attrNameLst>
                                          <p:attrName>ppt_x</p:attrName>
                                          <p:attrName>ppt_y</p:attrName>
                                        </p:attrNameLst>
                                      </p:cBhvr>
                                      <p:rCtr x="-20000" y="7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481263" y="264291"/>
            <a:ext cx="2514601" cy="1805042"/>
          </a:xfrm>
          <a:noFill/>
          <a:ln w="28575">
            <a:noFill/>
          </a:ln>
        </p:spPr>
        <p:txBody>
          <a:bodyPr>
            <a:normAutofit/>
          </a:bodyPr>
          <a:lstStyle/>
          <a:p>
            <a:pPr eaLnBrk="1" hangingPunct="1"/>
            <a:r>
              <a:rPr lang="en-US" altLang="en-US" sz="3800" b="1">
                <a:ea typeface="ＭＳ Ｐゴシック" pitchFamily="34" charset="-128"/>
              </a:rPr>
              <a:t>Stakeholder Satisfaction</a:t>
            </a:r>
            <a:endParaRPr lang="en-US" altLang="en-US" sz="3800" b="1" i="1">
              <a:ea typeface="ＭＳ Ｐゴシック" pitchFamily="34" charset="-128"/>
            </a:endParaRPr>
          </a:p>
        </p:txBody>
      </p:sp>
      <p:pic>
        <p:nvPicPr>
          <p:cNvPr id="6" name="Picture 5">
            <a:extLst>
              <a:ext uri="{FF2B5EF4-FFF2-40B4-BE49-F238E27FC236}">
                <a16:creationId xmlns:a16="http://schemas.microsoft.com/office/drawing/2014/main" id="{4B2D1E1F-9F0E-4157-A55A-D9ECFB0BF67E}"/>
              </a:ext>
            </a:extLst>
          </p:cNvPr>
          <p:cNvPicPr>
            <a:picLocks noChangeAspect="1"/>
          </p:cNvPicPr>
          <p:nvPr/>
        </p:nvPicPr>
        <p:blipFill>
          <a:blip r:embed="rId3"/>
          <a:stretch>
            <a:fillRect/>
          </a:stretch>
        </p:blipFill>
        <p:spPr>
          <a:xfrm>
            <a:off x="1676401" y="1752600"/>
            <a:ext cx="8723809" cy="409523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02FD-830A-432E-BCDF-D313EC0A4BDA}"/>
              </a:ext>
            </a:extLst>
          </p:cNvPr>
          <p:cNvSpPr>
            <a:spLocks noGrp="1"/>
          </p:cNvSpPr>
          <p:nvPr>
            <p:ph type="title"/>
          </p:nvPr>
        </p:nvSpPr>
        <p:spPr>
          <a:xfrm>
            <a:off x="845067" y="34468"/>
            <a:ext cx="10515600" cy="1325563"/>
          </a:xfrm>
        </p:spPr>
        <p:txBody>
          <a:bodyPr/>
          <a:lstStyle/>
          <a:p>
            <a:r>
              <a:rPr lang="en-US" dirty="0"/>
              <a:t>The Future</a:t>
            </a:r>
          </a:p>
        </p:txBody>
      </p:sp>
      <p:pic>
        <p:nvPicPr>
          <p:cNvPr id="4" name="Online Media 3" title="‘Built Ford Proud’  Ford Ad Campaign (Feat. Bryan Cranston)">
            <a:hlinkClick r:id="" action="ppaction://media"/>
            <a:extLst>
              <a:ext uri="{FF2B5EF4-FFF2-40B4-BE49-F238E27FC236}">
                <a16:creationId xmlns:a16="http://schemas.microsoft.com/office/drawing/2014/main" id="{281527C9-0DD9-494C-B270-7FD9B5DADDD3}"/>
              </a:ext>
            </a:extLst>
          </p:cNvPr>
          <p:cNvPicPr>
            <a:picLocks noRot="1" noChangeAspect="1"/>
          </p:cNvPicPr>
          <p:nvPr>
            <a:videoFile r:link="rId1"/>
          </p:nvPr>
        </p:nvPicPr>
        <p:blipFill>
          <a:blip r:embed="rId3"/>
          <a:stretch>
            <a:fillRect/>
          </a:stretch>
        </p:blipFill>
        <p:spPr>
          <a:xfrm>
            <a:off x="831333" y="841940"/>
            <a:ext cx="10647894" cy="6016060"/>
          </a:xfrm>
          <a:prstGeom prst="rect">
            <a:avLst/>
          </a:prstGeom>
        </p:spPr>
      </p:pic>
    </p:spTree>
    <p:extLst>
      <p:ext uri="{BB962C8B-B14F-4D97-AF65-F5344CB8AC3E}">
        <p14:creationId xmlns:p14="http://schemas.microsoft.com/office/powerpoint/2010/main" val="6877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64B9F2-8E8D-4286-A1B5-EAA7E9CC98CC}"/>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Post Baldrige</a:t>
            </a:r>
          </a:p>
        </p:txBody>
      </p:sp>
      <p:graphicFrame>
        <p:nvGraphicFramePr>
          <p:cNvPr id="5" name="Content Placeholder 2">
            <a:extLst>
              <a:ext uri="{FF2B5EF4-FFF2-40B4-BE49-F238E27FC236}">
                <a16:creationId xmlns:a16="http://schemas.microsoft.com/office/drawing/2014/main" id="{B0F3276A-CF5E-D637-1BDD-9A7E639FF1A2}"/>
              </a:ext>
            </a:extLst>
          </p:cNvPr>
          <p:cNvGraphicFramePr>
            <a:graphicFrameLocks noGrp="1"/>
          </p:cNvGraphicFramePr>
          <p:nvPr>
            <p:ph idx="1"/>
            <p:extLst>
              <p:ext uri="{D42A27DB-BD31-4B8C-83A1-F6EECF244321}">
                <p14:modId xmlns:p14="http://schemas.microsoft.com/office/powerpoint/2010/main" val="279387644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827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57A8FF7-9666-4356-A84B-183FDAE82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4">
            <a:extLst>
              <a:ext uri="{FF2B5EF4-FFF2-40B4-BE49-F238E27FC236}">
                <a16:creationId xmlns:a16="http://schemas.microsoft.com/office/drawing/2014/main" id="{A0F72248-0423-85FC-1AC1-ACD2EB0B786A}"/>
              </a:ext>
            </a:extLst>
          </p:cNvPr>
          <p:cNvGraphicFramePr>
            <a:graphicFrameLocks noGrp="1"/>
          </p:cNvGraphicFramePr>
          <p:nvPr>
            <p:ph idx="1"/>
            <p:extLst>
              <p:ext uri="{D42A27DB-BD31-4B8C-83A1-F6EECF244321}">
                <p14:modId xmlns:p14="http://schemas.microsoft.com/office/powerpoint/2010/main" val="3623919458"/>
              </p:ext>
            </p:extLst>
          </p:nvPr>
        </p:nvGraphicFramePr>
        <p:xfrm>
          <a:off x="4925938" y="139899"/>
          <a:ext cx="6882452" cy="6214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A picture containing drawing&#10;&#10;Description automatically generated">
            <a:extLst>
              <a:ext uri="{FF2B5EF4-FFF2-40B4-BE49-F238E27FC236}">
                <a16:creationId xmlns:a16="http://schemas.microsoft.com/office/drawing/2014/main" id="{F5C6C7FB-CC4A-44C5-A1B1-5B015684B53B}"/>
              </a:ext>
            </a:extLst>
          </p:cNvPr>
          <p:cNvPicPr>
            <a:picLocks noChangeAspect="1"/>
          </p:cNvPicPr>
          <p:nvPr/>
        </p:nvPicPr>
        <p:blipFill>
          <a:blip r:embed="rId7"/>
          <a:stretch>
            <a:fillRect/>
          </a:stretch>
        </p:blipFill>
        <p:spPr>
          <a:xfrm>
            <a:off x="312904" y="2500051"/>
            <a:ext cx="4028490" cy="1494228"/>
          </a:xfrm>
          <a:prstGeom prst="rect">
            <a:avLst/>
          </a:prstGeom>
        </p:spPr>
      </p:pic>
    </p:spTree>
    <p:extLst>
      <p:ext uri="{BB962C8B-B14F-4D97-AF65-F5344CB8AC3E}">
        <p14:creationId xmlns:p14="http://schemas.microsoft.com/office/powerpoint/2010/main" val="4033086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819400" y="228600"/>
            <a:ext cx="6934200" cy="609600"/>
          </a:xfrm>
          <a:ln w="38100">
            <a:solidFill>
              <a:schemeClr val="tx1"/>
            </a:solidFill>
          </a:ln>
        </p:spPr>
        <p:txBody>
          <a:bodyPr/>
          <a:lstStyle/>
          <a:p>
            <a:pPr eaLnBrk="1" hangingPunct="1"/>
            <a:r>
              <a:rPr lang="en-US" sz="3200" i="1" dirty="0"/>
              <a:t>Employee Orientation</a:t>
            </a:r>
          </a:p>
        </p:txBody>
      </p:sp>
      <p:sp>
        <p:nvSpPr>
          <p:cNvPr id="7171" name="Subtitle 6"/>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609600" y="0"/>
            <a:ext cx="11144250" cy="6858000"/>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0437" y="396774"/>
            <a:ext cx="554188" cy="2052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ctrTitle"/>
          </p:nvPr>
        </p:nvSpPr>
        <p:spPr>
          <a:xfrm>
            <a:off x="4028412" y="419100"/>
            <a:ext cx="3810000" cy="1143000"/>
          </a:xfrm>
          <a:solidFill>
            <a:schemeClr val="tx1"/>
          </a:solidFill>
          <a:ln w="38100">
            <a:solidFill>
              <a:schemeClr val="tx1"/>
            </a:solidFill>
          </a:ln>
        </p:spPr>
        <p:txBody>
          <a:bodyPr/>
          <a:lstStyle/>
          <a:p>
            <a:pPr algn="ctr" eaLnBrk="1" hangingPunct="1"/>
            <a:r>
              <a:rPr lang="en-US" sz="5500" dirty="0">
                <a:solidFill>
                  <a:schemeClr val="bg1"/>
                </a:solidFill>
              </a:rPr>
              <a:t>Our Vision</a:t>
            </a:r>
          </a:p>
        </p:txBody>
      </p:sp>
      <p:sp>
        <p:nvSpPr>
          <p:cNvPr id="12292" name="Rectangle 4"/>
          <p:cNvSpPr>
            <a:spLocks noGrp="1" noChangeArrowheads="1"/>
          </p:cNvSpPr>
          <p:nvPr>
            <p:ph type="subTitle" idx="1"/>
          </p:nvPr>
        </p:nvSpPr>
        <p:spPr>
          <a:xfrm>
            <a:off x="2514600" y="2209800"/>
            <a:ext cx="5867400" cy="3962400"/>
          </a:xfrm>
          <a:noFill/>
        </p:spPr>
        <p:txBody>
          <a:bodyPr>
            <a:normAutofit lnSpcReduction="10000"/>
          </a:bodyPr>
          <a:lstStyle/>
          <a:p>
            <a:pPr algn="ctr" eaLnBrk="1" hangingPunct="1">
              <a:lnSpc>
                <a:spcPct val="90000"/>
              </a:lnSpc>
            </a:pPr>
            <a:r>
              <a:rPr lang="en-US" sz="4800" dirty="0">
                <a:latin typeface="Arial" charset="0"/>
              </a:rPr>
              <a:t>To be the </a:t>
            </a:r>
            <a:r>
              <a:rPr lang="en-US" sz="4800" b="1" i="1" u="sng" dirty="0">
                <a:latin typeface="Arial" charset="0"/>
              </a:rPr>
              <a:t>Premier</a:t>
            </a:r>
            <a:r>
              <a:rPr lang="en-US" sz="4800" dirty="0">
                <a:latin typeface="Arial" charset="0"/>
              </a:rPr>
              <a:t> Ford Dealership in New Mexico</a:t>
            </a:r>
          </a:p>
          <a:p>
            <a:pPr algn="ctr" eaLnBrk="1" hangingPunct="1">
              <a:lnSpc>
                <a:spcPct val="90000"/>
              </a:lnSpc>
            </a:pPr>
            <a:endParaRPr lang="en-US" sz="2000" i="1" dirty="0">
              <a:latin typeface="Arial" charset="0"/>
            </a:endParaRPr>
          </a:p>
          <a:p>
            <a:pPr algn="ctr" eaLnBrk="1" hangingPunct="1">
              <a:lnSpc>
                <a:spcPct val="90000"/>
              </a:lnSpc>
            </a:pPr>
            <a:endParaRPr lang="en-US" sz="2000" dirty="0">
              <a:latin typeface="Arial" charset="0"/>
            </a:endParaRPr>
          </a:p>
          <a:p>
            <a:pPr algn="ctr" eaLnBrk="1" hangingPunct="1">
              <a:lnSpc>
                <a:spcPct val="90000"/>
              </a:lnSpc>
            </a:pPr>
            <a:r>
              <a:rPr lang="en-US" sz="2000" dirty="0">
                <a:latin typeface="Arial" charset="0"/>
              </a:rPr>
              <a:t>Long term employees, serving loyal customers, in a professional, ethical environment, with a pleasant atmosphere while actively partnering with our community)</a:t>
            </a: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ctrTitle"/>
          </p:nvPr>
        </p:nvSpPr>
        <p:spPr>
          <a:xfrm>
            <a:off x="4958200" y="990600"/>
            <a:ext cx="4871600" cy="2286000"/>
          </a:xfrm>
          <a:solidFill>
            <a:schemeClr val="tx1"/>
          </a:solidFill>
          <a:ln w="12700">
            <a:solidFill>
              <a:schemeClr val="tx1"/>
            </a:solidFill>
          </a:ln>
        </p:spPr>
        <p:txBody>
          <a:bodyPr/>
          <a:lstStyle/>
          <a:p>
            <a:pPr algn="ctr" eaLnBrk="1" hangingPunct="1"/>
            <a:r>
              <a:rPr lang="en-US" sz="4800" dirty="0">
                <a:solidFill>
                  <a:schemeClr val="bg1"/>
                </a:solidFill>
              </a:rPr>
              <a:t>Our </a:t>
            </a:r>
            <a:br>
              <a:rPr lang="en-US" sz="4800" dirty="0">
                <a:solidFill>
                  <a:schemeClr val="bg1"/>
                </a:solidFill>
              </a:rPr>
            </a:br>
            <a:r>
              <a:rPr lang="en-US" sz="4800" dirty="0">
                <a:solidFill>
                  <a:schemeClr val="bg1"/>
                </a:solidFill>
              </a:rPr>
              <a:t> Mission </a:t>
            </a:r>
            <a:br>
              <a:rPr lang="en-US" sz="4800" dirty="0">
                <a:solidFill>
                  <a:schemeClr val="bg1"/>
                </a:solidFill>
              </a:rPr>
            </a:br>
            <a:r>
              <a:rPr lang="en-US" sz="4800" dirty="0">
                <a:solidFill>
                  <a:schemeClr val="bg1"/>
                </a:solidFill>
              </a:rPr>
              <a:t>Statement</a:t>
            </a:r>
          </a:p>
        </p:txBody>
      </p:sp>
      <p:sp>
        <p:nvSpPr>
          <p:cNvPr id="13316" name="Rectangle 4"/>
          <p:cNvSpPr>
            <a:spLocks noGrp="1" noChangeArrowheads="1"/>
          </p:cNvSpPr>
          <p:nvPr>
            <p:ph type="subTitle" idx="1"/>
          </p:nvPr>
        </p:nvSpPr>
        <p:spPr>
          <a:xfrm>
            <a:off x="2133600" y="4343400"/>
            <a:ext cx="8153400" cy="2133600"/>
          </a:xfrm>
          <a:solidFill>
            <a:schemeClr val="bg1"/>
          </a:solidFill>
          <a:ln w="76200">
            <a:solidFill>
              <a:schemeClr val="tx1"/>
            </a:solidFill>
          </a:ln>
        </p:spPr>
        <p:txBody>
          <a:bodyPr/>
          <a:lstStyle/>
          <a:p>
            <a:pPr algn="ctr" eaLnBrk="1" hangingPunct="1"/>
            <a:r>
              <a:rPr lang="en-US" sz="5400" b="1" i="1" dirty="0">
                <a:latin typeface="Arial" charset="0"/>
              </a:rPr>
              <a:t>Growth Through</a:t>
            </a:r>
          </a:p>
          <a:p>
            <a:pPr algn="ctr" eaLnBrk="1" hangingPunct="1"/>
            <a:r>
              <a:rPr lang="en-US" sz="5400" b="1" i="1" dirty="0">
                <a:latin typeface="Arial" charset="0"/>
              </a:rPr>
              <a:t> Customer Loyalty</a:t>
            </a:r>
          </a:p>
        </p:txBody>
      </p:sp>
      <p:grpSp>
        <p:nvGrpSpPr>
          <p:cNvPr id="10" name="Group 9">
            <a:extLst>
              <a:ext uri="{FF2B5EF4-FFF2-40B4-BE49-F238E27FC236}">
                <a16:creationId xmlns:a16="http://schemas.microsoft.com/office/drawing/2014/main" id="{CF3C32FF-C224-40A2-8A8D-D47928F403FF}"/>
              </a:ext>
            </a:extLst>
          </p:cNvPr>
          <p:cNvGrpSpPr/>
          <p:nvPr/>
        </p:nvGrpSpPr>
        <p:grpSpPr>
          <a:xfrm>
            <a:off x="1219200" y="369425"/>
            <a:ext cx="3580544" cy="3733800"/>
            <a:chOff x="-2079829" y="148246"/>
            <a:chExt cx="4161642" cy="5298807"/>
          </a:xfrm>
        </p:grpSpPr>
        <p:pic>
          <p:nvPicPr>
            <p:cNvPr id="13314" name="Picture 2" descr="Mission"/>
            <p:cNvPicPr>
              <a:picLocks noChangeAspect="1" noChangeArrowheads="1"/>
            </p:cNvPicPr>
            <p:nvPr/>
          </p:nvPicPr>
          <p:blipFill>
            <a:blip r:embed="rId3" cstate="print"/>
            <a:srcRect/>
            <a:stretch>
              <a:fillRect/>
            </a:stretch>
          </p:blipFill>
          <p:spPr bwMode="auto">
            <a:xfrm rot="216937">
              <a:off x="-2079829" y="148246"/>
              <a:ext cx="3974105" cy="5298807"/>
            </a:xfrm>
            <a:prstGeom prst="rect">
              <a:avLst/>
            </a:prstGeom>
            <a:noFill/>
            <a:ln w="9525">
              <a:noFill/>
              <a:miter lim="800000"/>
              <a:headEnd/>
              <a:tailEnd/>
            </a:ln>
          </p:spPr>
        </p:pic>
        <p:pic>
          <p:nvPicPr>
            <p:cNvPr id="9" name="Picture 8">
              <a:extLst>
                <a:ext uri="{FF2B5EF4-FFF2-40B4-BE49-F238E27FC236}">
                  <a16:creationId xmlns:a16="http://schemas.microsoft.com/office/drawing/2014/main" id="{0733AC5E-8BF9-489F-96BB-77ABEB9449F5}"/>
                </a:ext>
              </a:extLst>
            </p:cNvPr>
            <p:cNvPicPr>
              <a:picLocks noChangeAspect="1"/>
            </p:cNvPicPr>
            <p:nvPr/>
          </p:nvPicPr>
          <p:blipFill>
            <a:blip r:embed="rId4"/>
            <a:stretch>
              <a:fillRect/>
            </a:stretch>
          </p:blipFill>
          <p:spPr>
            <a:xfrm rot="1725441">
              <a:off x="725898" y="1941788"/>
              <a:ext cx="1191346" cy="2115612"/>
            </a:xfrm>
            <a:prstGeom prst="rect">
              <a:avLst/>
            </a:prstGeom>
          </p:spPr>
        </p:pic>
        <p:sp>
          <p:nvSpPr>
            <p:cNvPr id="6" name="TextBox 5"/>
            <p:cNvSpPr txBox="1"/>
            <p:nvPr/>
          </p:nvSpPr>
          <p:spPr>
            <a:xfrm rot="1711960">
              <a:off x="664315" y="2223212"/>
              <a:ext cx="1417498" cy="1354017"/>
            </a:xfrm>
            <a:prstGeom prst="rect">
              <a:avLst/>
            </a:prstGeom>
            <a:noFill/>
          </p:spPr>
          <p:txBody>
            <a:bodyPr wrap="square" rtlCol="0">
              <a:spAutoFit/>
            </a:bodyPr>
            <a:lstStyle/>
            <a:p>
              <a:pPr algn="ctr"/>
              <a:r>
                <a:rPr lang="en-US" sz="1400" b="1" dirty="0">
                  <a:solidFill>
                    <a:schemeClr val="bg1"/>
                  </a:solidFill>
                </a:rPr>
                <a:t>Growth Through Customer Loyalty</a:t>
              </a:r>
            </a:p>
          </p:txBody>
        </p:sp>
      </p:gr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0F12-BF2A-4CC9-953F-A522E8BAD0B2}"/>
              </a:ext>
            </a:extLst>
          </p:cNvPr>
          <p:cNvSpPr>
            <a:spLocks noGrp="1"/>
          </p:cNvSpPr>
          <p:nvPr>
            <p:ph type="title"/>
          </p:nvPr>
        </p:nvSpPr>
        <p:spPr>
          <a:xfrm>
            <a:off x="838200" y="42068"/>
            <a:ext cx="10515600" cy="1325563"/>
          </a:xfrm>
        </p:spPr>
        <p:txBody>
          <a:bodyPr/>
          <a:lstStyle/>
          <a:p>
            <a:r>
              <a:rPr lang="en-US" dirty="0"/>
              <a:t>The Truck</a:t>
            </a:r>
          </a:p>
        </p:txBody>
      </p:sp>
      <p:pic>
        <p:nvPicPr>
          <p:cNvPr id="4" name="Content Placeholder 3">
            <a:extLst>
              <a:ext uri="{FF2B5EF4-FFF2-40B4-BE49-F238E27FC236}">
                <a16:creationId xmlns:a16="http://schemas.microsoft.com/office/drawing/2014/main" id="{A0F40969-02A9-461C-A3BF-22A0DFCA245E}"/>
              </a:ext>
            </a:extLst>
          </p:cNvPr>
          <p:cNvPicPr>
            <a:picLocks noGrp="1" noChangeAspect="1"/>
          </p:cNvPicPr>
          <p:nvPr>
            <p:ph idx="1"/>
          </p:nvPr>
        </p:nvPicPr>
        <p:blipFill>
          <a:blip r:embed="rId2"/>
          <a:stretch>
            <a:fillRect/>
          </a:stretch>
        </p:blipFill>
        <p:spPr>
          <a:xfrm>
            <a:off x="276936" y="1027906"/>
            <a:ext cx="12406885" cy="5125244"/>
          </a:xfrm>
          <a:prstGeom prst="rect">
            <a:avLst/>
          </a:prstGeom>
        </p:spPr>
      </p:pic>
    </p:spTree>
    <p:extLst>
      <p:ext uri="{BB962C8B-B14F-4D97-AF65-F5344CB8AC3E}">
        <p14:creationId xmlns:p14="http://schemas.microsoft.com/office/powerpoint/2010/main" val="2963148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55D26-B1C8-430C-8CF3-49AE43392719}"/>
              </a:ext>
            </a:extLst>
          </p:cNvPr>
          <p:cNvPicPr>
            <a:picLocks noChangeAspect="1"/>
          </p:cNvPicPr>
          <p:nvPr/>
        </p:nvPicPr>
        <p:blipFill>
          <a:blip r:embed="rId2"/>
          <a:stretch>
            <a:fillRect/>
          </a:stretch>
        </p:blipFill>
        <p:spPr>
          <a:xfrm>
            <a:off x="1524000" y="418672"/>
            <a:ext cx="9144000" cy="6020656"/>
          </a:xfrm>
          <a:prstGeom prst="rect">
            <a:avLst/>
          </a:prstGeom>
        </p:spPr>
      </p:pic>
    </p:spTree>
    <p:extLst>
      <p:ext uri="{BB962C8B-B14F-4D97-AF65-F5344CB8AC3E}">
        <p14:creationId xmlns:p14="http://schemas.microsoft.com/office/powerpoint/2010/main" val="256159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almersboarder3"/>
          <p:cNvPicPr>
            <a:picLocks noChangeAspect="1" noChangeArrowheads="1"/>
          </p:cNvPicPr>
          <p:nvPr/>
        </p:nvPicPr>
        <p:blipFill>
          <a:blip r:embed="rId3" cstate="print"/>
          <a:srcRect/>
          <a:stretch>
            <a:fillRect/>
          </a:stretch>
        </p:blipFill>
        <p:spPr bwMode="auto">
          <a:xfrm>
            <a:off x="0" y="0"/>
            <a:ext cx="2032000" cy="228600"/>
          </a:xfrm>
          <a:prstGeom prst="rect">
            <a:avLst/>
          </a:prstGeom>
          <a:noFill/>
          <a:ln w="9525">
            <a:noFill/>
            <a:miter lim="800000"/>
            <a:headEnd/>
            <a:tailEnd/>
          </a:ln>
        </p:spPr>
      </p:pic>
      <p:pic>
        <p:nvPicPr>
          <p:cNvPr id="4" name="Picture 5" descr="Chalmersboarder3"/>
          <p:cNvPicPr>
            <a:picLocks noChangeAspect="1" noChangeArrowheads="1"/>
          </p:cNvPicPr>
          <p:nvPr/>
        </p:nvPicPr>
        <p:blipFill>
          <a:blip r:embed="rId3" cstate="print"/>
          <a:srcRect/>
          <a:stretch>
            <a:fillRect/>
          </a:stretch>
        </p:blipFill>
        <p:spPr bwMode="auto">
          <a:xfrm>
            <a:off x="3962400" y="0"/>
            <a:ext cx="2235200" cy="228600"/>
          </a:xfrm>
          <a:prstGeom prst="rect">
            <a:avLst/>
          </a:prstGeom>
          <a:noFill/>
          <a:ln w="9525">
            <a:noFill/>
            <a:miter lim="800000"/>
            <a:headEnd/>
            <a:tailEnd/>
          </a:ln>
        </p:spPr>
      </p:pic>
      <p:pic>
        <p:nvPicPr>
          <p:cNvPr id="5" name="Picture 6" descr="Chalmersboarder3"/>
          <p:cNvPicPr>
            <a:picLocks noChangeAspect="1" noChangeArrowheads="1"/>
          </p:cNvPicPr>
          <p:nvPr/>
        </p:nvPicPr>
        <p:blipFill>
          <a:blip r:embed="rId3" cstate="print"/>
          <a:srcRect/>
          <a:stretch>
            <a:fillRect/>
          </a:stretch>
        </p:blipFill>
        <p:spPr bwMode="auto">
          <a:xfrm>
            <a:off x="2032000" y="0"/>
            <a:ext cx="1949451" cy="228600"/>
          </a:xfrm>
          <a:prstGeom prst="rect">
            <a:avLst/>
          </a:prstGeom>
          <a:noFill/>
          <a:ln w="9525">
            <a:noFill/>
            <a:miter lim="800000"/>
            <a:headEnd/>
            <a:tailEnd/>
          </a:ln>
        </p:spPr>
      </p:pic>
      <p:pic>
        <p:nvPicPr>
          <p:cNvPr id="6" name="Picture 7" descr="Chalmersboarder3"/>
          <p:cNvPicPr>
            <a:picLocks noChangeAspect="1" noChangeArrowheads="1"/>
          </p:cNvPicPr>
          <p:nvPr/>
        </p:nvPicPr>
        <p:blipFill>
          <a:blip r:embed="rId3" cstate="print"/>
          <a:srcRect/>
          <a:stretch>
            <a:fillRect/>
          </a:stretch>
        </p:blipFill>
        <p:spPr bwMode="auto">
          <a:xfrm>
            <a:off x="6197600" y="0"/>
            <a:ext cx="2235200" cy="228600"/>
          </a:xfrm>
          <a:prstGeom prst="rect">
            <a:avLst/>
          </a:prstGeom>
          <a:noFill/>
          <a:ln w="9525">
            <a:noFill/>
            <a:miter lim="800000"/>
            <a:headEnd/>
            <a:tailEnd/>
          </a:ln>
        </p:spPr>
      </p:pic>
      <p:pic>
        <p:nvPicPr>
          <p:cNvPr id="7" name="Picture 8" descr="Chalmersboarder3"/>
          <p:cNvPicPr>
            <a:picLocks noChangeAspect="1" noChangeArrowheads="1"/>
          </p:cNvPicPr>
          <p:nvPr/>
        </p:nvPicPr>
        <p:blipFill>
          <a:blip r:embed="rId3" cstate="print"/>
          <a:srcRect/>
          <a:stretch>
            <a:fillRect/>
          </a:stretch>
        </p:blipFill>
        <p:spPr bwMode="auto">
          <a:xfrm>
            <a:off x="8432800" y="0"/>
            <a:ext cx="2235200" cy="228600"/>
          </a:xfrm>
          <a:prstGeom prst="rect">
            <a:avLst/>
          </a:prstGeom>
          <a:noFill/>
          <a:ln w="9525">
            <a:noFill/>
            <a:miter lim="800000"/>
            <a:headEnd/>
            <a:tailEnd/>
          </a:ln>
        </p:spPr>
      </p:pic>
      <p:pic>
        <p:nvPicPr>
          <p:cNvPr id="8" name="Picture 9" descr="Chalmersboarder3"/>
          <p:cNvPicPr>
            <a:picLocks noChangeAspect="1" noChangeArrowheads="1"/>
          </p:cNvPicPr>
          <p:nvPr/>
        </p:nvPicPr>
        <p:blipFill>
          <a:blip r:embed="rId3" cstate="print"/>
          <a:srcRect/>
          <a:stretch>
            <a:fillRect/>
          </a:stretch>
        </p:blipFill>
        <p:spPr bwMode="auto">
          <a:xfrm>
            <a:off x="10058400" y="0"/>
            <a:ext cx="2133600" cy="228600"/>
          </a:xfrm>
          <a:prstGeom prst="rect">
            <a:avLst/>
          </a:prstGeom>
          <a:noFill/>
          <a:ln w="9525">
            <a:noFill/>
            <a:miter lim="800000"/>
            <a:headEnd/>
            <a:tailEnd/>
          </a:ln>
        </p:spPr>
      </p:pic>
      <p:pic>
        <p:nvPicPr>
          <p:cNvPr id="9" name="Picture 10" descr="Chalmersboarder3"/>
          <p:cNvPicPr>
            <a:picLocks noChangeAspect="1" noChangeArrowheads="1"/>
          </p:cNvPicPr>
          <p:nvPr/>
        </p:nvPicPr>
        <p:blipFill>
          <a:blip r:embed="rId3" cstate="print"/>
          <a:srcRect/>
          <a:stretch>
            <a:fillRect/>
          </a:stretch>
        </p:blipFill>
        <p:spPr bwMode="auto">
          <a:xfrm>
            <a:off x="0" y="6629400"/>
            <a:ext cx="1930400" cy="228600"/>
          </a:xfrm>
          <a:prstGeom prst="rect">
            <a:avLst/>
          </a:prstGeom>
          <a:noFill/>
          <a:ln w="9525">
            <a:noFill/>
            <a:miter lim="800000"/>
            <a:headEnd/>
            <a:tailEnd/>
          </a:ln>
        </p:spPr>
      </p:pic>
      <p:pic>
        <p:nvPicPr>
          <p:cNvPr id="10" name="Picture 11" descr="Chalmersboarder3"/>
          <p:cNvPicPr>
            <a:picLocks noChangeAspect="1" noChangeArrowheads="1"/>
          </p:cNvPicPr>
          <p:nvPr/>
        </p:nvPicPr>
        <p:blipFill>
          <a:blip r:embed="rId3" cstate="print"/>
          <a:srcRect/>
          <a:stretch>
            <a:fillRect/>
          </a:stretch>
        </p:blipFill>
        <p:spPr bwMode="auto">
          <a:xfrm>
            <a:off x="1930400" y="6629400"/>
            <a:ext cx="2032000" cy="228600"/>
          </a:xfrm>
          <a:prstGeom prst="rect">
            <a:avLst/>
          </a:prstGeom>
          <a:noFill/>
          <a:ln w="9525">
            <a:noFill/>
            <a:miter lim="800000"/>
            <a:headEnd/>
            <a:tailEnd/>
          </a:ln>
        </p:spPr>
      </p:pic>
      <p:pic>
        <p:nvPicPr>
          <p:cNvPr id="11" name="Picture 12" descr="Chalmersboarder3"/>
          <p:cNvPicPr>
            <a:picLocks noChangeAspect="1" noChangeArrowheads="1"/>
          </p:cNvPicPr>
          <p:nvPr/>
        </p:nvPicPr>
        <p:blipFill>
          <a:blip r:embed="rId3" cstate="print"/>
          <a:srcRect/>
          <a:stretch>
            <a:fillRect/>
          </a:stretch>
        </p:blipFill>
        <p:spPr bwMode="auto">
          <a:xfrm>
            <a:off x="3962400" y="6629400"/>
            <a:ext cx="2133600" cy="228600"/>
          </a:xfrm>
          <a:prstGeom prst="rect">
            <a:avLst/>
          </a:prstGeom>
          <a:noFill/>
          <a:ln w="9525">
            <a:noFill/>
            <a:miter lim="800000"/>
            <a:headEnd/>
            <a:tailEnd/>
          </a:ln>
        </p:spPr>
      </p:pic>
      <p:pic>
        <p:nvPicPr>
          <p:cNvPr id="12" name="Picture 13" descr="Chalmersboarder3"/>
          <p:cNvPicPr>
            <a:picLocks noChangeAspect="1" noChangeArrowheads="1"/>
          </p:cNvPicPr>
          <p:nvPr/>
        </p:nvPicPr>
        <p:blipFill>
          <a:blip r:embed="rId3" cstate="print"/>
          <a:srcRect/>
          <a:stretch>
            <a:fillRect/>
          </a:stretch>
        </p:blipFill>
        <p:spPr bwMode="auto">
          <a:xfrm>
            <a:off x="6096000" y="6629400"/>
            <a:ext cx="2540000" cy="228600"/>
          </a:xfrm>
          <a:prstGeom prst="rect">
            <a:avLst/>
          </a:prstGeom>
          <a:noFill/>
          <a:ln w="9525">
            <a:noFill/>
            <a:miter lim="800000"/>
            <a:headEnd/>
            <a:tailEnd/>
          </a:ln>
        </p:spPr>
      </p:pic>
      <p:pic>
        <p:nvPicPr>
          <p:cNvPr id="13" name="Picture 14" descr="Chalmersboarder3"/>
          <p:cNvPicPr>
            <a:picLocks noChangeAspect="1" noChangeArrowheads="1"/>
          </p:cNvPicPr>
          <p:nvPr/>
        </p:nvPicPr>
        <p:blipFill>
          <a:blip r:embed="rId3" cstate="print"/>
          <a:srcRect/>
          <a:stretch>
            <a:fillRect/>
          </a:stretch>
        </p:blipFill>
        <p:spPr bwMode="auto">
          <a:xfrm>
            <a:off x="8026400" y="6629400"/>
            <a:ext cx="2540000" cy="228600"/>
          </a:xfrm>
          <a:prstGeom prst="rect">
            <a:avLst/>
          </a:prstGeom>
          <a:noFill/>
          <a:ln w="9525">
            <a:noFill/>
            <a:miter lim="800000"/>
            <a:headEnd/>
            <a:tailEnd/>
          </a:ln>
        </p:spPr>
      </p:pic>
      <p:pic>
        <p:nvPicPr>
          <p:cNvPr id="14" name="Picture 15" descr="Chalmersboarder3"/>
          <p:cNvPicPr>
            <a:picLocks noChangeAspect="1" noChangeArrowheads="1"/>
          </p:cNvPicPr>
          <p:nvPr/>
        </p:nvPicPr>
        <p:blipFill>
          <a:blip r:embed="rId3" cstate="print"/>
          <a:srcRect/>
          <a:stretch>
            <a:fillRect/>
          </a:stretch>
        </p:blipFill>
        <p:spPr bwMode="auto">
          <a:xfrm>
            <a:off x="9956800" y="6629400"/>
            <a:ext cx="2235200" cy="228600"/>
          </a:xfrm>
          <a:prstGeom prst="rect">
            <a:avLst/>
          </a:prstGeom>
          <a:noFill/>
          <a:ln w="9525">
            <a:noFill/>
            <a:miter lim="800000"/>
            <a:headEnd/>
            <a:tailEnd/>
          </a:ln>
        </p:spPr>
      </p:pic>
      <p:pic>
        <p:nvPicPr>
          <p:cNvPr id="15" name="Picture 14" descr="2016-Baldrige-Award-Recipient-Logo.jpg"/>
          <p:cNvPicPr>
            <a:picLocks noChangeAspect="1"/>
          </p:cNvPicPr>
          <p:nvPr/>
        </p:nvPicPr>
        <p:blipFill>
          <a:blip r:embed="rId4" cstate="print"/>
          <a:stretch>
            <a:fillRect/>
          </a:stretch>
        </p:blipFill>
        <p:spPr>
          <a:xfrm>
            <a:off x="11074400" y="6352307"/>
            <a:ext cx="1117600" cy="494375"/>
          </a:xfrm>
          <a:prstGeom prst="rect">
            <a:avLst/>
          </a:prstGeom>
        </p:spPr>
      </p:pic>
      <p:pic>
        <p:nvPicPr>
          <p:cNvPr id="16" name="Picture 15" descr="DCF LOGO HR.jpg"/>
          <p:cNvPicPr>
            <a:picLocks noChangeAspect="1"/>
          </p:cNvPicPr>
          <p:nvPr/>
        </p:nvPicPr>
        <p:blipFill>
          <a:blip r:embed="rId5" cstate="print"/>
          <a:stretch>
            <a:fillRect/>
          </a:stretch>
        </p:blipFill>
        <p:spPr>
          <a:xfrm>
            <a:off x="9855200" y="6324602"/>
            <a:ext cx="1219200" cy="533399"/>
          </a:xfrm>
          <a:prstGeom prst="rect">
            <a:avLst/>
          </a:prstGeom>
        </p:spPr>
      </p:pic>
      <p:pic>
        <p:nvPicPr>
          <p:cNvPr id="20" name="Picture 2" descr="\\10.2.0.252\1036\Baldrige\Roadmap to Excellence.jpg"/>
          <p:cNvPicPr>
            <a:picLocks noChangeAspect="1" noChangeArrowheads="1"/>
          </p:cNvPicPr>
          <p:nvPr/>
        </p:nvPicPr>
        <p:blipFill>
          <a:blip r:embed="rId6" cstate="print"/>
          <a:srcRect/>
          <a:stretch>
            <a:fillRect/>
          </a:stretch>
        </p:blipFill>
        <p:spPr bwMode="auto">
          <a:xfrm>
            <a:off x="921465" y="1743505"/>
            <a:ext cx="11176000" cy="4503392"/>
          </a:xfrm>
          <a:prstGeom prst="rect">
            <a:avLst/>
          </a:prstGeom>
          <a:noFill/>
        </p:spPr>
      </p:pic>
      <p:pic>
        <p:nvPicPr>
          <p:cNvPr id="1026" name="Picture 2" descr="C:\Users\Lee Butler\AppData\Local\Microsoft\Windows\Temporary Internet Files\Content.Outlook\S3IKGU54\QNM logo.jpg"/>
          <p:cNvPicPr>
            <a:picLocks noChangeAspect="1" noChangeArrowheads="1"/>
          </p:cNvPicPr>
          <p:nvPr/>
        </p:nvPicPr>
        <p:blipFill>
          <a:blip r:embed="rId7" cstate="print"/>
          <a:srcRect/>
          <a:stretch>
            <a:fillRect/>
          </a:stretch>
        </p:blipFill>
        <p:spPr bwMode="auto">
          <a:xfrm>
            <a:off x="812800" y="1887589"/>
            <a:ext cx="2157453" cy="830211"/>
          </a:xfrm>
          <a:prstGeom prst="rect">
            <a:avLst/>
          </a:prstGeom>
          <a:noFill/>
          <a:ln w="41275">
            <a:solidFill>
              <a:schemeClr val="tx1"/>
            </a:solidFill>
          </a:ln>
        </p:spPr>
      </p:pic>
      <p:sp>
        <p:nvSpPr>
          <p:cNvPr id="19" name="Title 18"/>
          <p:cNvSpPr>
            <a:spLocks noGrp="1"/>
          </p:cNvSpPr>
          <p:nvPr>
            <p:ph type="title"/>
          </p:nvPr>
        </p:nvSpPr>
        <p:spPr>
          <a:xfrm>
            <a:off x="406400" y="328517"/>
            <a:ext cx="5994400" cy="1068483"/>
          </a:xfrm>
          <a:ln w="38100">
            <a:solidFill>
              <a:schemeClr val="tx1"/>
            </a:solidFill>
          </a:ln>
        </p:spPr>
        <p:txBody>
          <a:bodyPr>
            <a:noAutofit/>
          </a:bodyPr>
          <a:lstStyle/>
          <a:p>
            <a:r>
              <a:rPr lang="en-US" sz="4267" b="1" i="1" dirty="0">
                <a:latin typeface="Arial" panose="020B0604020202020204" pitchFamily="34" charset="0"/>
                <a:cs typeface="Arial" panose="020B0604020202020204" pitchFamily="34" charset="0"/>
              </a:rPr>
              <a:t>Our Journey… So Far </a:t>
            </a:r>
          </a:p>
        </p:txBody>
      </p:sp>
      <p:pic>
        <p:nvPicPr>
          <p:cNvPr id="22" name="Picture 21" descr="2016-Baldrige-Award-Recipient-Logo.jpg"/>
          <p:cNvPicPr>
            <a:picLocks noChangeAspect="1"/>
          </p:cNvPicPr>
          <p:nvPr/>
        </p:nvPicPr>
        <p:blipFill>
          <a:blip r:embed="rId8" cstate="print"/>
          <a:stretch>
            <a:fillRect/>
          </a:stretch>
        </p:blipFill>
        <p:spPr>
          <a:xfrm>
            <a:off x="10104153" y="4546601"/>
            <a:ext cx="1798240" cy="972228"/>
          </a:xfrm>
          <a:prstGeom prst="rect">
            <a:avLst/>
          </a:prstGeom>
          <a:ln w="38100">
            <a:solidFill>
              <a:schemeClr val="tx1"/>
            </a:solidFill>
          </a:ln>
        </p:spPr>
      </p:pic>
    </p:spTree>
    <p:extLst>
      <p:ext uri="{BB962C8B-B14F-4D97-AF65-F5344CB8AC3E}">
        <p14:creationId xmlns:p14="http://schemas.microsoft.com/office/powerpoint/2010/main" val="156237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
                                        </p:tgtEl>
                                      </p:cBhvr>
                                      <p:by x="150000" y="150000"/>
                                    </p:animScale>
                                  </p:childTnLst>
                                </p:cTn>
                              </p:par>
                              <p:par>
                                <p:cTn id="7" presetID="56" presetClass="path" presetSubtype="0" accel="50000" decel="50000" fill="hold" nodeType="withEffect">
                                  <p:stCondLst>
                                    <p:cond delay="0"/>
                                  </p:stCondLst>
                                  <p:childTnLst>
                                    <p:animMotion origin="layout" path="M 0.01667 -0.01852 L 0.26667 -0.26852 " pathEditMode="relative" rAng="0" ptsTypes="AA">
                                      <p:cBhvr>
                                        <p:cTn id="8" dur="2000" fill="hold"/>
                                        <p:tgtEl>
                                          <p:spTgt spid="20"/>
                                        </p:tgtEl>
                                        <p:attrNameLst>
                                          <p:attrName>ppt_x</p:attrName>
                                          <p:attrName>ppt_y</p:attrName>
                                        </p:attrNameLst>
                                      </p:cBhvr>
                                      <p:rCtr x="12500" y="-12500"/>
                                    </p:animMotion>
                                  </p:childTnLst>
                                </p:cTn>
                              </p:par>
                            </p:childTnLst>
                          </p:cTn>
                        </p:par>
                      </p:childTnLst>
                    </p:cTn>
                  </p:par>
                  <p:par>
                    <p:cTn id="9" fill="hold">
                      <p:stCondLst>
                        <p:cond delay="indefinite"/>
                      </p:stCondLst>
                      <p:childTnLst>
                        <p:par>
                          <p:cTn id="10" fill="hold">
                            <p:stCondLst>
                              <p:cond delay="0"/>
                            </p:stCondLst>
                            <p:childTnLst>
                              <p:par>
                                <p:cTn id="11" presetID="35" presetClass="path" presetSubtype="0" accel="50000" decel="50000" fill="hold" nodeType="clickEffect">
                                  <p:stCondLst>
                                    <p:cond delay="0"/>
                                  </p:stCondLst>
                                  <p:childTnLst>
                                    <p:animMotion origin="layout" path="M -4.16667E-6 2.59259E-6 L -0.25 2.59259E-6 " pathEditMode="relative" rAng="0" ptsTypes="AA">
                                      <p:cBhvr>
                                        <p:cTn id="12" dur="2000" fill="hold"/>
                                        <p:tgtEl>
                                          <p:spTgt spid="20"/>
                                        </p:tgtEl>
                                        <p:attrNameLst>
                                          <p:attrName>ppt_x</p:attrName>
                                          <p:attrName>ppt_y</p:attrName>
                                        </p:attrNameLst>
                                      </p:cBhvr>
                                      <p:rCtr x="-12500" y="0"/>
                                    </p:animMotion>
                                  </p:childTnLst>
                                </p:cTn>
                              </p:par>
                              <p:par>
                                <p:cTn id="13" presetID="1" presetClass="exit" presetSubtype="0" fill="hold" nodeType="with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almersboarder3"/>
          <p:cNvPicPr>
            <a:picLocks noChangeAspect="1" noChangeArrowheads="1"/>
          </p:cNvPicPr>
          <p:nvPr/>
        </p:nvPicPr>
        <p:blipFill>
          <a:blip r:embed="rId3" cstate="print"/>
          <a:srcRect/>
          <a:stretch>
            <a:fillRect/>
          </a:stretch>
        </p:blipFill>
        <p:spPr bwMode="auto">
          <a:xfrm>
            <a:off x="0" y="0"/>
            <a:ext cx="2032000" cy="228600"/>
          </a:xfrm>
          <a:prstGeom prst="rect">
            <a:avLst/>
          </a:prstGeom>
          <a:noFill/>
          <a:ln w="9525">
            <a:noFill/>
            <a:miter lim="800000"/>
            <a:headEnd/>
            <a:tailEnd/>
          </a:ln>
        </p:spPr>
      </p:pic>
      <p:pic>
        <p:nvPicPr>
          <p:cNvPr id="4" name="Picture 5" descr="Chalmersboarder3"/>
          <p:cNvPicPr>
            <a:picLocks noChangeAspect="1" noChangeArrowheads="1"/>
          </p:cNvPicPr>
          <p:nvPr/>
        </p:nvPicPr>
        <p:blipFill>
          <a:blip r:embed="rId3" cstate="print"/>
          <a:srcRect/>
          <a:stretch>
            <a:fillRect/>
          </a:stretch>
        </p:blipFill>
        <p:spPr bwMode="auto">
          <a:xfrm>
            <a:off x="3962400" y="0"/>
            <a:ext cx="2235200" cy="228600"/>
          </a:xfrm>
          <a:prstGeom prst="rect">
            <a:avLst/>
          </a:prstGeom>
          <a:noFill/>
          <a:ln w="9525">
            <a:noFill/>
            <a:miter lim="800000"/>
            <a:headEnd/>
            <a:tailEnd/>
          </a:ln>
        </p:spPr>
      </p:pic>
      <p:pic>
        <p:nvPicPr>
          <p:cNvPr id="5" name="Picture 6" descr="Chalmersboarder3"/>
          <p:cNvPicPr>
            <a:picLocks noChangeAspect="1" noChangeArrowheads="1"/>
          </p:cNvPicPr>
          <p:nvPr/>
        </p:nvPicPr>
        <p:blipFill>
          <a:blip r:embed="rId3" cstate="print"/>
          <a:srcRect/>
          <a:stretch>
            <a:fillRect/>
          </a:stretch>
        </p:blipFill>
        <p:spPr bwMode="auto">
          <a:xfrm>
            <a:off x="2032000" y="0"/>
            <a:ext cx="1949451" cy="228600"/>
          </a:xfrm>
          <a:prstGeom prst="rect">
            <a:avLst/>
          </a:prstGeom>
          <a:noFill/>
          <a:ln w="9525">
            <a:noFill/>
            <a:miter lim="800000"/>
            <a:headEnd/>
            <a:tailEnd/>
          </a:ln>
        </p:spPr>
      </p:pic>
      <p:pic>
        <p:nvPicPr>
          <p:cNvPr id="6" name="Picture 7" descr="Chalmersboarder3"/>
          <p:cNvPicPr>
            <a:picLocks noChangeAspect="1" noChangeArrowheads="1"/>
          </p:cNvPicPr>
          <p:nvPr/>
        </p:nvPicPr>
        <p:blipFill>
          <a:blip r:embed="rId3" cstate="print"/>
          <a:srcRect/>
          <a:stretch>
            <a:fillRect/>
          </a:stretch>
        </p:blipFill>
        <p:spPr bwMode="auto">
          <a:xfrm>
            <a:off x="6197600" y="0"/>
            <a:ext cx="2235200" cy="228600"/>
          </a:xfrm>
          <a:prstGeom prst="rect">
            <a:avLst/>
          </a:prstGeom>
          <a:noFill/>
          <a:ln w="9525">
            <a:noFill/>
            <a:miter lim="800000"/>
            <a:headEnd/>
            <a:tailEnd/>
          </a:ln>
        </p:spPr>
      </p:pic>
      <p:pic>
        <p:nvPicPr>
          <p:cNvPr id="7" name="Picture 8" descr="Chalmersboarder3"/>
          <p:cNvPicPr>
            <a:picLocks noChangeAspect="1" noChangeArrowheads="1"/>
          </p:cNvPicPr>
          <p:nvPr/>
        </p:nvPicPr>
        <p:blipFill>
          <a:blip r:embed="rId3" cstate="print"/>
          <a:srcRect/>
          <a:stretch>
            <a:fillRect/>
          </a:stretch>
        </p:blipFill>
        <p:spPr bwMode="auto">
          <a:xfrm>
            <a:off x="8432800" y="0"/>
            <a:ext cx="2235200" cy="228600"/>
          </a:xfrm>
          <a:prstGeom prst="rect">
            <a:avLst/>
          </a:prstGeom>
          <a:noFill/>
          <a:ln w="9525">
            <a:noFill/>
            <a:miter lim="800000"/>
            <a:headEnd/>
            <a:tailEnd/>
          </a:ln>
        </p:spPr>
      </p:pic>
      <p:pic>
        <p:nvPicPr>
          <p:cNvPr id="8" name="Picture 9" descr="Chalmersboarder3"/>
          <p:cNvPicPr>
            <a:picLocks noChangeAspect="1" noChangeArrowheads="1"/>
          </p:cNvPicPr>
          <p:nvPr/>
        </p:nvPicPr>
        <p:blipFill>
          <a:blip r:embed="rId3" cstate="print"/>
          <a:srcRect/>
          <a:stretch>
            <a:fillRect/>
          </a:stretch>
        </p:blipFill>
        <p:spPr bwMode="auto">
          <a:xfrm>
            <a:off x="10058400" y="0"/>
            <a:ext cx="2133600" cy="228600"/>
          </a:xfrm>
          <a:prstGeom prst="rect">
            <a:avLst/>
          </a:prstGeom>
          <a:noFill/>
          <a:ln w="9525">
            <a:noFill/>
            <a:miter lim="800000"/>
            <a:headEnd/>
            <a:tailEnd/>
          </a:ln>
        </p:spPr>
      </p:pic>
      <p:pic>
        <p:nvPicPr>
          <p:cNvPr id="9" name="Picture 10" descr="Chalmersboarder3"/>
          <p:cNvPicPr>
            <a:picLocks noChangeAspect="1" noChangeArrowheads="1"/>
          </p:cNvPicPr>
          <p:nvPr/>
        </p:nvPicPr>
        <p:blipFill>
          <a:blip r:embed="rId3" cstate="print"/>
          <a:srcRect/>
          <a:stretch>
            <a:fillRect/>
          </a:stretch>
        </p:blipFill>
        <p:spPr bwMode="auto">
          <a:xfrm>
            <a:off x="0" y="6629400"/>
            <a:ext cx="1930400" cy="228600"/>
          </a:xfrm>
          <a:prstGeom prst="rect">
            <a:avLst/>
          </a:prstGeom>
          <a:noFill/>
          <a:ln w="9525">
            <a:noFill/>
            <a:miter lim="800000"/>
            <a:headEnd/>
            <a:tailEnd/>
          </a:ln>
        </p:spPr>
      </p:pic>
      <p:pic>
        <p:nvPicPr>
          <p:cNvPr id="10" name="Picture 11" descr="Chalmersboarder3"/>
          <p:cNvPicPr>
            <a:picLocks noChangeAspect="1" noChangeArrowheads="1"/>
          </p:cNvPicPr>
          <p:nvPr/>
        </p:nvPicPr>
        <p:blipFill>
          <a:blip r:embed="rId3" cstate="print"/>
          <a:srcRect/>
          <a:stretch>
            <a:fillRect/>
          </a:stretch>
        </p:blipFill>
        <p:spPr bwMode="auto">
          <a:xfrm>
            <a:off x="1930400" y="6629400"/>
            <a:ext cx="2032000" cy="228600"/>
          </a:xfrm>
          <a:prstGeom prst="rect">
            <a:avLst/>
          </a:prstGeom>
          <a:noFill/>
          <a:ln w="9525">
            <a:noFill/>
            <a:miter lim="800000"/>
            <a:headEnd/>
            <a:tailEnd/>
          </a:ln>
        </p:spPr>
      </p:pic>
      <p:pic>
        <p:nvPicPr>
          <p:cNvPr id="11" name="Picture 12" descr="Chalmersboarder3"/>
          <p:cNvPicPr>
            <a:picLocks noChangeAspect="1" noChangeArrowheads="1"/>
          </p:cNvPicPr>
          <p:nvPr/>
        </p:nvPicPr>
        <p:blipFill>
          <a:blip r:embed="rId3" cstate="print"/>
          <a:srcRect/>
          <a:stretch>
            <a:fillRect/>
          </a:stretch>
        </p:blipFill>
        <p:spPr bwMode="auto">
          <a:xfrm>
            <a:off x="3962400" y="6629400"/>
            <a:ext cx="2133600" cy="228600"/>
          </a:xfrm>
          <a:prstGeom prst="rect">
            <a:avLst/>
          </a:prstGeom>
          <a:noFill/>
          <a:ln w="9525">
            <a:noFill/>
            <a:miter lim="800000"/>
            <a:headEnd/>
            <a:tailEnd/>
          </a:ln>
        </p:spPr>
      </p:pic>
      <p:pic>
        <p:nvPicPr>
          <p:cNvPr id="12" name="Picture 13" descr="Chalmersboarder3"/>
          <p:cNvPicPr>
            <a:picLocks noChangeAspect="1" noChangeArrowheads="1"/>
          </p:cNvPicPr>
          <p:nvPr/>
        </p:nvPicPr>
        <p:blipFill>
          <a:blip r:embed="rId3" cstate="print"/>
          <a:srcRect/>
          <a:stretch>
            <a:fillRect/>
          </a:stretch>
        </p:blipFill>
        <p:spPr bwMode="auto">
          <a:xfrm>
            <a:off x="6096000" y="6629400"/>
            <a:ext cx="2540000" cy="228600"/>
          </a:xfrm>
          <a:prstGeom prst="rect">
            <a:avLst/>
          </a:prstGeom>
          <a:noFill/>
          <a:ln w="9525">
            <a:noFill/>
            <a:miter lim="800000"/>
            <a:headEnd/>
            <a:tailEnd/>
          </a:ln>
        </p:spPr>
      </p:pic>
      <p:pic>
        <p:nvPicPr>
          <p:cNvPr id="13" name="Picture 14" descr="Chalmersboarder3"/>
          <p:cNvPicPr>
            <a:picLocks noChangeAspect="1" noChangeArrowheads="1"/>
          </p:cNvPicPr>
          <p:nvPr/>
        </p:nvPicPr>
        <p:blipFill>
          <a:blip r:embed="rId3" cstate="print"/>
          <a:srcRect/>
          <a:stretch>
            <a:fillRect/>
          </a:stretch>
        </p:blipFill>
        <p:spPr bwMode="auto">
          <a:xfrm>
            <a:off x="8026400" y="6629400"/>
            <a:ext cx="2540000" cy="228600"/>
          </a:xfrm>
          <a:prstGeom prst="rect">
            <a:avLst/>
          </a:prstGeom>
          <a:noFill/>
          <a:ln w="9525">
            <a:noFill/>
            <a:miter lim="800000"/>
            <a:headEnd/>
            <a:tailEnd/>
          </a:ln>
        </p:spPr>
      </p:pic>
      <p:pic>
        <p:nvPicPr>
          <p:cNvPr id="14" name="Picture 15" descr="Chalmersboarder3"/>
          <p:cNvPicPr>
            <a:picLocks noChangeAspect="1" noChangeArrowheads="1"/>
          </p:cNvPicPr>
          <p:nvPr/>
        </p:nvPicPr>
        <p:blipFill>
          <a:blip r:embed="rId3" cstate="print"/>
          <a:srcRect/>
          <a:stretch>
            <a:fillRect/>
          </a:stretch>
        </p:blipFill>
        <p:spPr bwMode="auto">
          <a:xfrm>
            <a:off x="9956800" y="6629400"/>
            <a:ext cx="2235200" cy="228600"/>
          </a:xfrm>
          <a:prstGeom prst="rect">
            <a:avLst/>
          </a:prstGeom>
          <a:noFill/>
          <a:ln w="9525">
            <a:noFill/>
            <a:miter lim="800000"/>
            <a:headEnd/>
            <a:tailEnd/>
          </a:ln>
        </p:spPr>
      </p:pic>
      <p:pic>
        <p:nvPicPr>
          <p:cNvPr id="15" name="Picture 14" descr="2016-Baldrige-Award-Recipient-Logo.jpg"/>
          <p:cNvPicPr>
            <a:picLocks noChangeAspect="1"/>
          </p:cNvPicPr>
          <p:nvPr/>
        </p:nvPicPr>
        <p:blipFill>
          <a:blip r:embed="rId4" cstate="print"/>
          <a:stretch>
            <a:fillRect/>
          </a:stretch>
        </p:blipFill>
        <p:spPr>
          <a:xfrm>
            <a:off x="11074400" y="6352307"/>
            <a:ext cx="1117600" cy="494375"/>
          </a:xfrm>
          <a:prstGeom prst="rect">
            <a:avLst/>
          </a:prstGeom>
        </p:spPr>
      </p:pic>
      <p:pic>
        <p:nvPicPr>
          <p:cNvPr id="16" name="Picture 15" descr="DCF LOGO HR.jpg"/>
          <p:cNvPicPr>
            <a:picLocks noChangeAspect="1"/>
          </p:cNvPicPr>
          <p:nvPr/>
        </p:nvPicPr>
        <p:blipFill>
          <a:blip r:embed="rId5" cstate="print"/>
          <a:stretch>
            <a:fillRect/>
          </a:stretch>
        </p:blipFill>
        <p:spPr>
          <a:xfrm>
            <a:off x="9855200" y="6324602"/>
            <a:ext cx="1219200" cy="533399"/>
          </a:xfrm>
          <a:prstGeom prst="rect">
            <a:avLst/>
          </a:prstGeom>
        </p:spPr>
      </p:pic>
      <p:sp>
        <p:nvSpPr>
          <p:cNvPr id="19" name="Title 18"/>
          <p:cNvSpPr>
            <a:spLocks noGrp="1"/>
          </p:cNvSpPr>
          <p:nvPr>
            <p:ph type="title"/>
          </p:nvPr>
        </p:nvSpPr>
        <p:spPr>
          <a:xfrm>
            <a:off x="609600" y="274637"/>
            <a:ext cx="10972800" cy="1122363"/>
          </a:xfrm>
          <a:ln>
            <a:solidFill>
              <a:schemeClr val="tx1"/>
            </a:solidFill>
          </a:ln>
        </p:spPr>
        <p:txBody>
          <a:bodyPr>
            <a:noAutofit/>
          </a:bodyPr>
          <a:lstStyle/>
          <a:p>
            <a:pPr lvl="1" algn="ctr" rtl="0">
              <a:spcBef>
                <a:spcPct val="0"/>
              </a:spcBef>
            </a:pPr>
            <a:r>
              <a:rPr lang="en-US" sz="5333" b="1" i="1" dirty="0">
                <a:latin typeface="Arial" pitchFamily="34" charset="0"/>
                <a:cs typeface="Arial" pitchFamily="34" charset="0"/>
              </a:rPr>
              <a:t>Leadership System</a:t>
            </a:r>
          </a:p>
        </p:txBody>
      </p:sp>
      <p:pic>
        <p:nvPicPr>
          <p:cNvPr id="20" name="Picture 19" descr="Leadership System 2016-REV.jpg"/>
          <p:cNvPicPr>
            <a:picLocks noChangeAspect="1"/>
          </p:cNvPicPr>
          <p:nvPr/>
        </p:nvPicPr>
        <p:blipFill>
          <a:blip r:embed="rId6" cstate="print"/>
          <a:stretch>
            <a:fillRect/>
          </a:stretch>
        </p:blipFill>
        <p:spPr>
          <a:xfrm>
            <a:off x="609600" y="1600200"/>
            <a:ext cx="7416800" cy="4842296"/>
          </a:xfrm>
          <a:prstGeom prst="rect">
            <a:avLst/>
          </a:prstGeom>
          <a:ln>
            <a:solidFill>
              <a:schemeClr val="tx1"/>
            </a:solidFill>
          </a:ln>
        </p:spPr>
      </p:pic>
      <p:pic>
        <p:nvPicPr>
          <p:cNvPr id="21" name="Picture 20" descr="FORD 5+.tif"/>
          <p:cNvPicPr>
            <a:picLocks noChangeAspect="1"/>
          </p:cNvPicPr>
          <p:nvPr/>
        </p:nvPicPr>
        <p:blipFill>
          <a:blip r:embed="rId7" cstate="print"/>
          <a:stretch>
            <a:fillRect/>
          </a:stretch>
        </p:blipFill>
        <p:spPr>
          <a:xfrm>
            <a:off x="8280400" y="3763006"/>
            <a:ext cx="3556000" cy="1367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1000"/>
                                  </p:stCondLst>
                                  <p:childTnLst>
                                    <p:animRot by="43200000">
                                      <p:cBhvr>
                                        <p:cTn id="6" dur="3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1750</Words>
  <Application>Microsoft Office PowerPoint</Application>
  <PresentationFormat>Widescreen</PresentationFormat>
  <Paragraphs>176</Paragraphs>
  <Slides>17</Slides>
  <Notes>12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Century Gothic</vt:lpstr>
      <vt:lpstr>Garamond</vt:lpstr>
      <vt:lpstr>Office Theme</vt:lpstr>
      <vt:lpstr>SavonVTI</vt:lpstr>
      <vt:lpstr>QNM</vt:lpstr>
      <vt:lpstr>PowerPoint Presentation</vt:lpstr>
      <vt:lpstr>Employee Orientation</vt:lpstr>
      <vt:lpstr>Our Vision</vt:lpstr>
      <vt:lpstr>Our   Mission  Statement</vt:lpstr>
      <vt:lpstr>The Truck</vt:lpstr>
      <vt:lpstr>PowerPoint Presentation</vt:lpstr>
      <vt:lpstr>Our Journey… So Far </vt:lpstr>
      <vt:lpstr>Leadership System</vt:lpstr>
      <vt:lpstr>Strategic Planning System</vt:lpstr>
      <vt:lpstr>Customer Communication &amp; Response </vt:lpstr>
      <vt:lpstr>Measurement Analysis Data &amp; Information System</vt:lpstr>
      <vt:lpstr>Workforce Engagement</vt:lpstr>
      <vt:lpstr>Organizational Excellence Model</vt:lpstr>
      <vt:lpstr>Stakeholder Satisfaction</vt:lpstr>
      <vt:lpstr>The Future</vt:lpstr>
      <vt:lpstr>Post Baldrige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Journey… So Far</dc:title>
  <dc:creator>Lee Butler</dc:creator>
  <cp:lastModifiedBy>Andy Strebe</cp:lastModifiedBy>
  <cp:revision>7</cp:revision>
  <dcterms:created xsi:type="dcterms:W3CDTF">2017-04-16T12:33:33Z</dcterms:created>
  <dcterms:modified xsi:type="dcterms:W3CDTF">2022-04-19T01:49:31Z</dcterms:modified>
</cp:coreProperties>
</file>