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676" r:id="rId3"/>
  </p:sldMasterIdLst>
  <p:notesMasterIdLst>
    <p:notesMasterId r:id="rId60"/>
  </p:notesMasterIdLst>
  <p:handoutMasterIdLst>
    <p:handoutMasterId r:id="rId61"/>
  </p:handoutMasterIdLst>
  <p:sldIdLst>
    <p:sldId id="257" r:id="rId4"/>
    <p:sldId id="379" r:id="rId5"/>
    <p:sldId id="450" r:id="rId6"/>
    <p:sldId id="454" r:id="rId7"/>
    <p:sldId id="421" r:id="rId8"/>
    <p:sldId id="428" r:id="rId9"/>
    <p:sldId id="478" r:id="rId10"/>
    <p:sldId id="451" r:id="rId11"/>
    <p:sldId id="402" r:id="rId12"/>
    <p:sldId id="401" r:id="rId13"/>
    <p:sldId id="476" r:id="rId14"/>
    <p:sldId id="453" r:id="rId15"/>
    <p:sldId id="468" r:id="rId16"/>
    <p:sldId id="470" r:id="rId17"/>
    <p:sldId id="404" r:id="rId18"/>
    <p:sldId id="407" r:id="rId19"/>
    <p:sldId id="408" r:id="rId20"/>
    <p:sldId id="469" r:id="rId21"/>
    <p:sldId id="357" r:id="rId22"/>
    <p:sldId id="272" r:id="rId23"/>
    <p:sldId id="432" r:id="rId24"/>
    <p:sldId id="431" r:id="rId25"/>
    <p:sldId id="441" r:id="rId26"/>
    <p:sldId id="463" r:id="rId27"/>
    <p:sldId id="465" r:id="rId28"/>
    <p:sldId id="464" r:id="rId29"/>
    <p:sldId id="437" r:id="rId30"/>
    <p:sldId id="471" r:id="rId31"/>
    <p:sldId id="472" r:id="rId32"/>
    <p:sldId id="473" r:id="rId33"/>
    <p:sldId id="455" r:id="rId34"/>
    <p:sldId id="456" r:id="rId35"/>
    <p:sldId id="460" r:id="rId36"/>
    <p:sldId id="458" r:id="rId37"/>
    <p:sldId id="459" r:id="rId38"/>
    <p:sldId id="461" r:id="rId39"/>
    <p:sldId id="376" r:id="rId40"/>
    <p:sldId id="378" r:id="rId41"/>
    <p:sldId id="474" r:id="rId42"/>
    <p:sldId id="479" r:id="rId43"/>
    <p:sldId id="480" r:id="rId44"/>
    <p:sldId id="477" r:id="rId45"/>
    <p:sldId id="481" r:id="rId46"/>
    <p:sldId id="438" r:id="rId47"/>
    <p:sldId id="449" r:id="rId48"/>
    <p:sldId id="448" r:id="rId49"/>
    <p:sldId id="442" r:id="rId50"/>
    <p:sldId id="413" r:id="rId51"/>
    <p:sldId id="419" r:id="rId52"/>
    <p:sldId id="418" r:id="rId53"/>
    <p:sldId id="447" r:id="rId54"/>
    <p:sldId id="466" r:id="rId55"/>
    <p:sldId id="444" r:id="rId56"/>
    <p:sldId id="445" r:id="rId57"/>
    <p:sldId id="446" r:id="rId58"/>
    <p:sldId id="475" r:id="rId59"/>
  </p:sldIdLst>
  <p:sldSz cx="9144000" cy="5143500" type="screen16x9"/>
  <p:notesSz cx="6985000" cy="92837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0067AA"/>
    <a:srgbClr val="FF6600"/>
    <a:srgbClr val="AFC8FA"/>
    <a:srgbClr val="AC044C"/>
    <a:srgbClr val="D7E4FD"/>
    <a:srgbClr val="FF0000"/>
    <a:srgbClr val="A36D1D"/>
    <a:srgbClr val="C09200"/>
    <a:srgbClr val="92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7" autoAdjust="0"/>
  </p:normalViewPr>
  <p:slideViewPr>
    <p:cSldViewPr>
      <p:cViewPr varScale="1">
        <p:scale>
          <a:sx n="171" d="100"/>
          <a:sy n="171" d="100"/>
        </p:scale>
        <p:origin x="576" y="7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4197D-4B2E-492A-832E-9EBD76098DF2}" type="doc">
      <dgm:prSet loTypeId="urn:microsoft.com/office/officeart/2005/8/layout/orgChart1" loCatId="hierarchy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DC00ACC-44A0-4C94-9B08-79F3A74ACD4F}">
      <dgm:prSet phldrT="[Text]"/>
      <dgm:spPr/>
      <dgm:t>
        <a:bodyPr/>
        <a:lstStyle/>
        <a:p>
          <a:r>
            <a:rPr lang="en-US" dirty="0"/>
            <a:t>Office of the President &amp; Vice-President</a:t>
          </a:r>
        </a:p>
        <a:p>
          <a:r>
            <a:rPr lang="en-US" b="1" dirty="0"/>
            <a:t>Jonathan Nez, President</a:t>
          </a:r>
        </a:p>
      </dgm:t>
    </dgm:pt>
    <dgm:pt modelId="{AEBE238F-FC34-4923-971A-9588852ECF6F}" type="parTrans" cxnId="{8B1958ED-C45C-4886-8E6A-1A7C0C19A90A}">
      <dgm:prSet/>
      <dgm:spPr>
        <a:ln w="0">
          <a:noFill/>
        </a:ln>
      </dgm:spPr>
      <dgm:t>
        <a:bodyPr/>
        <a:lstStyle/>
        <a:p>
          <a:endParaRPr lang="en-US"/>
        </a:p>
      </dgm:t>
    </dgm:pt>
    <dgm:pt modelId="{D8732A10-97D0-4279-91FD-0F9FF2B94911}" type="sibTrans" cxnId="{8B1958ED-C45C-4886-8E6A-1A7C0C19A90A}">
      <dgm:prSet/>
      <dgm:spPr/>
      <dgm:t>
        <a:bodyPr/>
        <a:lstStyle/>
        <a:p>
          <a:endParaRPr lang="en-US"/>
        </a:p>
      </dgm:t>
    </dgm:pt>
    <dgm:pt modelId="{F21ECC41-86F1-4EEE-8931-81EC49E6D654}">
      <dgm:prSet phldrT="[Text]"/>
      <dgm:spPr/>
      <dgm:t>
        <a:bodyPr/>
        <a:lstStyle/>
        <a:p>
          <a:r>
            <a:rPr lang="en-US" dirty="0"/>
            <a:t>Division of Economic Development</a:t>
          </a:r>
        </a:p>
        <a:p>
          <a:r>
            <a:rPr lang="en-US" b="1" dirty="0"/>
            <a:t>J.T. Willie, Div. Director</a:t>
          </a:r>
        </a:p>
      </dgm:t>
    </dgm:pt>
    <dgm:pt modelId="{9D93D27A-10B5-4231-8D9F-B2F15AD9259D}" type="parTrans" cxnId="{4A88234D-6B15-432C-A21D-94ED422DE11B}">
      <dgm:prSet/>
      <dgm:spPr/>
      <dgm:t>
        <a:bodyPr/>
        <a:lstStyle/>
        <a:p>
          <a:endParaRPr lang="en-US"/>
        </a:p>
      </dgm:t>
    </dgm:pt>
    <dgm:pt modelId="{C80E92B5-2419-47A3-89C7-A26E1C919E96}" type="sibTrans" cxnId="{4A88234D-6B15-432C-A21D-94ED422DE11B}">
      <dgm:prSet/>
      <dgm:spPr/>
      <dgm:t>
        <a:bodyPr/>
        <a:lstStyle/>
        <a:p>
          <a:endParaRPr lang="en-US"/>
        </a:p>
      </dgm:t>
    </dgm:pt>
    <dgm:pt modelId="{BCFEEFCD-081B-4102-A3AD-5517F9E5BD84}">
      <dgm:prSet/>
      <dgm:spPr/>
      <dgm:t>
        <a:bodyPr/>
        <a:lstStyle/>
        <a:p>
          <a:r>
            <a:rPr lang="en-US" dirty="0" err="1"/>
            <a:t>Proj</a:t>
          </a:r>
          <a:r>
            <a:rPr lang="en-US" dirty="0"/>
            <a:t>. </a:t>
          </a:r>
          <a:r>
            <a:rPr lang="en-US" dirty="0" err="1"/>
            <a:t>Dev’t</a:t>
          </a:r>
          <a:r>
            <a:rPr lang="en-US" dirty="0"/>
            <a:t> Dept.</a:t>
          </a:r>
        </a:p>
        <a:p>
          <a:r>
            <a:rPr lang="en-US" b="1" dirty="0"/>
            <a:t>Tony Perry </a:t>
          </a:r>
        </a:p>
      </dgm:t>
    </dgm:pt>
    <dgm:pt modelId="{613C8C29-5738-435B-89EF-39A5C75E8CF0}" type="parTrans" cxnId="{B0BA5A97-E2BB-46DE-8FE7-8A6DF6C7596B}">
      <dgm:prSet/>
      <dgm:spPr/>
      <dgm:t>
        <a:bodyPr/>
        <a:lstStyle/>
        <a:p>
          <a:endParaRPr lang="en-US"/>
        </a:p>
      </dgm:t>
    </dgm:pt>
    <dgm:pt modelId="{656477FC-031F-486E-935A-2F4A8F469BA0}" type="sibTrans" cxnId="{B0BA5A97-E2BB-46DE-8FE7-8A6DF6C7596B}">
      <dgm:prSet/>
      <dgm:spPr/>
      <dgm:t>
        <a:bodyPr/>
        <a:lstStyle/>
        <a:p>
          <a:endParaRPr lang="en-US"/>
        </a:p>
      </dgm:t>
    </dgm:pt>
    <dgm:pt modelId="{BBC2A106-A760-4503-996C-E61D6B835FE8}">
      <dgm:prSet/>
      <dgm:spPr/>
      <dgm:t>
        <a:bodyPr/>
        <a:lstStyle/>
        <a:p>
          <a:r>
            <a:rPr lang="en-US" dirty="0"/>
            <a:t>Tourism Dept.</a:t>
          </a:r>
        </a:p>
        <a:p>
          <a:r>
            <a:rPr lang="en-US" b="1" dirty="0" err="1"/>
            <a:t>Arval</a:t>
          </a:r>
          <a:r>
            <a:rPr lang="en-US" b="1" dirty="0"/>
            <a:t> McCabe</a:t>
          </a:r>
        </a:p>
      </dgm:t>
    </dgm:pt>
    <dgm:pt modelId="{FFEA7D3A-F11A-4E5E-8E02-D0A7525EAFC9}" type="parTrans" cxnId="{175865F8-1A98-43CA-B4AF-C84DEF87ECDD}">
      <dgm:prSet/>
      <dgm:spPr/>
      <dgm:t>
        <a:bodyPr/>
        <a:lstStyle/>
        <a:p>
          <a:endParaRPr lang="en-US"/>
        </a:p>
      </dgm:t>
    </dgm:pt>
    <dgm:pt modelId="{1C41A43F-C470-4B93-926D-643C54C3D4CD}" type="sibTrans" cxnId="{175865F8-1A98-43CA-B4AF-C84DEF87ECDD}">
      <dgm:prSet/>
      <dgm:spPr/>
      <dgm:t>
        <a:bodyPr/>
        <a:lstStyle/>
        <a:p>
          <a:endParaRPr lang="en-US"/>
        </a:p>
      </dgm:t>
    </dgm:pt>
    <dgm:pt modelId="{DA2CF8B8-2098-4661-A368-A69CA61BAF63}">
      <dgm:prSet/>
      <dgm:spPr/>
      <dgm:t>
        <a:bodyPr/>
        <a:lstStyle/>
        <a:p>
          <a:r>
            <a:rPr lang="en-US" dirty="0"/>
            <a:t>Bus. </a:t>
          </a:r>
          <a:r>
            <a:rPr lang="en-US" dirty="0" err="1"/>
            <a:t>Dev’t</a:t>
          </a:r>
          <a:r>
            <a:rPr lang="en-US" dirty="0"/>
            <a:t> Dept.</a:t>
          </a:r>
        </a:p>
        <a:p>
          <a:r>
            <a:rPr lang="en-US" b="1" dirty="0"/>
            <a:t>Elaine Young</a:t>
          </a:r>
        </a:p>
      </dgm:t>
    </dgm:pt>
    <dgm:pt modelId="{0B46CBD7-FA3C-491A-B3BF-3D9B4C84F6ED}" type="parTrans" cxnId="{EE6FC523-9645-4D0A-98AF-36829414E1F1}">
      <dgm:prSet/>
      <dgm:spPr/>
      <dgm:t>
        <a:bodyPr/>
        <a:lstStyle/>
        <a:p>
          <a:endParaRPr lang="en-US"/>
        </a:p>
      </dgm:t>
    </dgm:pt>
    <dgm:pt modelId="{B5C4B746-D608-4208-8779-19D02126A9B0}" type="sibTrans" cxnId="{EE6FC523-9645-4D0A-98AF-36829414E1F1}">
      <dgm:prSet/>
      <dgm:spPr/>
      <dgm:t>
        <a:bodyPr/>
        <a:lstStyle/>
        <a:p>
          <a:endParaRPr lang="en-US"/>
        </a:p>
      </dgm:t>
    </dgm:pt>
    <dgm:pt modelId="{CE4C04DC-CC5F-4054-97C1-DCCF16E98555}">
      <dgm:prSet/>
      <dgm:spPr/>
      <dgm:t>
        <a:bodyPr/>
        <a:lstStyle/>
        <a:p>
          <a:r>
            <a:rPr lang="en-US" dirty="0"/>
            <a:t>Real Estate Dept.</a:t>
          </a:r>
        </a:p>
        <a:p>
          <a:r>
            <a:rPr lang="en-US" b="1" dirty="0"/>
            <a:t>Brenda Jesus</a:t>
          </a:r>
        </a:p>
      </dgm:t>
    </dgm:pt>
    <dgm:pt modelId="{50620EC1-2FE6-484C-84D5-888370B1F627}" type="parTrans" cxnId="{585A56F4-7A42-4DBF-88C0-E5CE68AAE823}">
      <dgm:prSet/>
      <dgm:spPr/>
      <dgm:t>
        <a:bodyPr/>
        <a:lstStyle/>
        <a:p>
          <a:endParaRPr lang="en-US"/>
        </a:p>
      </dgm:t>
    </dgm:pt>
    <dgm:pt modelId="{D4D6973C-7F0E-4435-BEDF-9A2771DABC76}" type="sibTrans" cxnId="{585A56F4-7A42-4DBF-88C0-E5CE68AAE823}">
      <dgm:prSet/>
      <dgm:spPr/>
      <dgm:t>
        <a:bodyPr/>
        <a:lstStyle/>
        <a:p>
          <a:endParaRPr lang="en-US"/>
        </a:p>
      </dgm:t>
    </dgm:pt>
    <dgm:pt modelId="{EE35F62A-0873-46EF-A8A5-F4D47D577AA5}">
      <dgm:prSet/>
      <dgm:spPr/>
      <dgm:t>
        <a:bodyPr/>
        <a:lstStyle/>
        <a:p>
          <a:r>
            <a:rPr lang="en-US" dirty="0"/>
            <a:t>Support Services</a:t>
          </a:r>
        </a:p>
        <a:p>
          <a:r>
            <a:rPr lang="en-US" b="1" dirty="0"/>
            <a:t>VACANT</a:t>
          </a:r>
        </a:p>
      </dgm:t>
    </dgm:pt>
    <dgm:pt modelId="{8424C121-9FDC-48C1-A92F-C6BC4DF2643E}" type="parTrans" cxnId="{303BA84B-FBC3-4AAD-9F0D-547B37F3B77C}">
      <dgm:prSet/>
      <dgm:spPr/>
      <dgm:t>
        <a:bodyPr/>
        <a:lstStyle/>
        <a:p>
          <a:endParaRPr lang="en-US"/>
        </a:p>
      </dgm:t>
    </dgm:pt>
    <dgm:pt modelId="{D5F93BBE-2E81-47AF-97F7-ABF171607329}" type="sibTrans" cxnId="{303BA84B-FBC3-4AAD-9F0D-547B37F3B77C}">
      <dgm:prSet/>
      <dgm:spPr/>
      <dgm:t>
        <a:bodyPr/>
        <a:lstStyle/>
        <a:p>
          <a:endParaRPr lang="en-US"/>
        </a:p>
      </dgm:t>
    </dgm:pt>
    <dgm:pt modelId="{5AFB22FF-0B64-4822-BDD0-72D4A5C3F533}">
      <dgm:prSet/>
      <dgm:spPr/>
      <dgm:t>
        <a:bodyPr/>
        <a:lstStyle/>
        <a:p>
          <a:r>
            <a:rPr lang="en-US" dirty="0"/>
            <a:t>Bus. Reg. Dept.</a:t>
          </a:r>
        </a:p>
        <a:p>
          <a:r>
            <a:rPr lang="en-US" b="1" dirty="0" err="1"/>
            <a:t>Notah</a:t>
          </a:r>
          <a:r>
            <a:rPr lang="en-US" b="1" dirty="0"/>
            <a:t> Silversmith</a:t>
          </a:r>
        </a:p>
      </dgm:t>
    </dgm:pt>
    <dgm:pt modelId="{30D57F8E-70F0-4A51-A35D-76FD37C0D21E}" type="parTrans" cxnId="{2FFA75A7-E85B-4543-B28C-F5AB45BB5473}">
      <dgm:prSet/>
      <dgm:spPr/>
      <dgm:t>
        <a:bodyPr/>
        <a:lstStyle/>
        <a:p>
          <a:endParaRPr lang="en-US"/>
        </a:p>
      </dgm:t>
    </dgm:pt>
    <dgm:pt modelId="{36CD4F02-297D-4ED5-9FA5-A1105074DDAE}" type="sibTrans" cxnId="{2FFA75A7-E85B-4543-B28C-F5AB45BB5473}">
      <dgm:prSet/>
      <dgm:spPr/>
      <dgm:t>
        <a:bodyPr/>
        <a:lstStyle/>
        <a:p>
          <a:endParaRPr lang="en-US"/>
        </a:p>
      </dgm:t>
    </dgm:pt>
    <dgm:pt modelId="{CA3A953C-FC6C-4737-B26E-6CFEB065D79A}">
      <dgm:prSet/>
      <dgm:spPr/>
      <dgm:t>
        <a:bodyPr/>
        <a:lstStyle/>
        <a:p>
          <a:r>
            <a:rPr lang="en-US" dirty="0"/>
            <a:t>Chinle RBDO</a:t>
          </a:r>
        </a:p>
        <a:p>
          <a:r>
            <a:rPr lang="en-US" b="1" dirty="0"/>
            <a:t>Martina </a:t>
          </a:r>
          <a:r>
            <a:rPr lang="en-US" b="1" dirty="0" err="1"/>
            <a:t>Manycows</a:t>
          </a:r>
          <a:endParaRPr lang="en-US" b="1" dirty="0"/>
        </a:p>
      </dgm:t>
    </dgm:pt>
    <dgm:pt modelId="{E3278A52-0677-4DE8-BA22-CD3715541E43}" type="parTrans" cxnId="{ABB8B48E-111A-4BF8-8FAA-77A4107D6A39}">
      <dgm:prSet/>
      <dgm:spPr/>
      <dgm:t>
        <a:bodyPr/>
        <a:lstStyle/>
        <a:p>
          <a:endParaRPr lang="en-US"/>
        </a:p>
      </dgm:t>
    </dgm:pt>
    <dgm:pt modelId="{85A9AFA0-835B-4ECE-9CF1-4F940C213DD8}" type="sibTrans" cxnId="{ABB8B48E-111A-4BF8-8FAA-77A4107D6A39}">
      <dgm:prSet/>
      <dgm:spPr/>
      <dgm:t>
        <a:bodyPr/>
        <a:lstStyle/>
        <a:p>
          <a:endParaRPr lang="en-US"/>
        </a:p>
      </dgm:t>
    </dgm:pt>
    <dgm:pt modelId="{D445EA2B-AF7F-4583-9BBB-6DA128F40B0B}">
      <dgm:prSet/>
      <dgm:spPr/>
      <dgm:t>
        <a:bodyPr/>
        <a:lstStyle/>
        <a:p>
          <a:r>
            <a:rPr lang="en-US" dirty="0"/>
            <a:t>Eastern RBDO</a:t>
          </a:r>
        </a:p>
        <a:p>
          <a:r>
            <a:rPr lang="en-US" b="1" dirty="0"/>
            <a:t>Jeremy </a:t>
          </a:r>
          <a:r>
            <a:rPr lang="en-US" b="1" dirty="0" err="1"/>
            <a:t>Buckinghorse</a:t>
          </a:r>
          <a:endParaRPr lang="en-US" b="1" dirty="0"/>
        </a:p>
      </dgm:t>
    </dgm:pt>
    <dgm:pt modelId="{307FE01C-5CE6-4BEC-808D-07B1B4074456}" type="parTrans" cxnId="{7CD6231B-68CD-449F-B407-7B9EBE26215C}">
      <dgm:prSet/>
      <dgm:spPr/>
      <dgm:t>
        <a:bodyPr/>
        <a:lstStyle/>
        <a:p>
          <a:endParaRPr lang="en-US"/>
        </a:p>
      </dgm:t>
    </dgm:pt>
    <dgm:pt modelId="{190C4AFA-09BD-48BF-8394-BE14C6853455}" type="sibTrans" cxnId="{7CD6231B-68CD-449F-B407-7B9EBE26215C}">
      <dgm:prSet/>
      <dgm:spPr/>
      <dgm:t>
        <a:bodyPr/>
        <a:lstStyle/>
        <a:p>
          <a:endParaRPr lang="en-US"/>
        </a:p>
      </dgm:t>
    </dgm:pt>
    <dgm:pt modelId="{E58C1C06-69FC-41F5-A298-8B36E1CFDCC8}">
      <dgm:prSet/>
      <dgm:spPr/>
      <dgm:t>
        <a:bodyPr/>
        <a:lstStyle/>
        <a:p>
          <a:r>
            <a:rPr lang="en-US" dirty="0"/>
            <a:t>Ft. Def. RBDO</a:t>
          </a:r>
        </a:p>
        <a:p>
          <a:r>
            <a:rPr lang="en-US" b="1" dirty="0"/>
            <a:t>Libby </a:t>
          </a:r>
          <a:r>
            <a:rPr lang="en-US" b="1" dirty="0" err="1"/>
            <a:t>Valteau</a:t>
          </a:r>
          <a:endParaRPr lang="en-US" b="1" dirty="0"/>
        </a:p>
      </dgm:t>
    </dgm:pt>
    <dgm:pt modelId="{7B269D21-0DAF-4E94-9358-ED25FAFABE29}" type="parTrans" cxnId="{EC6CB1B3-4EF1-4767-9937-1CF6BB613A2E}">
      <dgm:prSet/>
      <dgm:spPr/>
      <dgm:t>
        <a:bodyPr/>
        <a:lstStyle/>
        <a:p>
          <a:endParaRPr lang="en-US"/>
        </a:p>
      </dgm:t>
    </dgm:pt>
    <dgm:pt modelId="{B4E88EF9-46AB-4881-A6BC-CD86822CB5CA}" type="sibTrans" cxnId="{EC6CB1B3-4EF1-4767-9937-1CF6BB613A2E}">
      <dgm:prSet/>
      <dgm:spPr/>
      <dgm:t>
        <a:bodyPr/>
        <a:lstStyle/>
        <a:p>
          <a:endParaRPr lang="en-US"/>
        </a:p>
      </dgm:t>
    </dgm:pt>
    <dgm:pt modelId="{CFA213C4-3F84-4326-9CAE-AA4C08584837}">
      <dgm:prSet/>
      <dgm:spPr/>
      <dgm:t>
        <a:bodyPr/>
        <a:lstStyle/>
        <a:p>
          <a:r>
            <a:rPr lang="en-US" dirty="0"/>
            <a:t>Shiprock RBDO</a:t>
          </a:r>
        </a:p>
        <a:p>
          <a:r>
            <a:rPr lang="en-US" b="1" dirty="0"/>
            <a:t>Margie Dee</a:t>
          </a:r>
        </a:p>
      </dgm:t>
    </dgm:pt>
    <dgm:pt modelId="{163438E3-5484-406F-8AF6-86FD812E7DDA}" type="parTrans" cxnId="{6B110F59-BF30-4AEE-A946-39AA27ED786A}">
      <dgm:prSet/>
      <dgm:spPr/>
      <dgm:t>
        <a:bodyPr/>
        <a:lstStyle/>
        <a:p>
          <a:endParaRPr lang="en-US"/>
        </a:p>
      </dgm:t>
    </dgm:pt>
    <dgm:pt modelId="{3104D4DA-FB6E-44C1-8E3F-FB6D3123F112}" type="sibTrans" cxnId="{6B110F59-BF30-4AEE-A946-39AA27ED786A}">
      <dgm:prSet/>
      <dgm:spPr/>
      <dgm:t>
        <a:bodyPr/>
        <a:lstStyle/>
        <a:p>
          <a:endParaRPr lang="en-US"/>
        </a:p>
      </dgm:t>
    </dgm:pt>
    <dgm:pt modelId="{8002BEBD-9284-4EB7-874E-998FDB8A017F}">
      <dgm:prSet/>
      <dgm:spPr/>
      <dgm:t>
        <a:bodyPr/>
        <a:lstStyle/>
        <a:p>
          <a:r>
            <a:rPr lang="en-US" dirty="0"/>
            <a:t>Western RBDO</a:t>
          </a:r>
        </a:p>
        <a:p>
          <a:r>
            <a:rPr lang="en-US" b="1" dirty="0" err="1"/>
            <a:t>Edbert</a:t>
          </a:r>
          <a:r>
            <a:rPr lang="en-US" b="1" dirty="0"/>
            <a:t> Little</a:t>
          </a:r>
        </a:p>
      </dgm:t>
    </dgm:pt>
    <dgm:pt modelId="{242B37D9-12CA-49D1-9825-0A28A9983724}" type="parTrans" cxnId="{DB6D6452-3509-4238-B303-F64AADAC8A8C}">
      <dgm:prSet/>
      <dgm:spPr/>
      <dgm:t>
        <a:bodyPr/>
        <a:lstStyle/>
        <a:p>
          <a:endParaRPr lang="en-US"/>
        </a:p>
      </dgm:t>
    </dgm:pt>
    <dgm:pt modelId="{99EB44B8-B0C7-466C-AFE4-A0795CD03B2D}" type="sibTrans" cxnId="{DB6D6452-3509-4238-B303-F64AADAC8A8C}">
      <dgm:prSet/>
      <dgm:spPr/>
      <dgm:t>
        <a:bodyPr/>
        <a:lstStyle/>
        <a:p>
          <a:endParaRPr lang="en-US"/>
        </a:p>
      </dgm:t>
    </dgm:pt>
    <dgm:pt modelId="{4C3E51AA-6BDC-463E-AB38-6DB53E9FFBAA}">
      <dgm:prSet/>
      <dgm:spPr/>
      <dgm:t>
        <a:bodyPr/>
        <a:lstStyle/>
        <a:p>
          <a:r>
            <a:rPr lang="en-US" dirty="0"/>
            <a:t>Navajo Nation Council</a:t>
          </a:r>
        </a:p>
        <a:p>
          <a:r>
            <a:rPr lang="en-US" b="1" dirty="0"/>
            <a:t>Seth Damon, Speaker</a:t>
          </a:r>
        </a:p>
      </dgm:t>
    </dgm:pt>
    <dgm:pt modelId="{E1E98E41-9440-4A1E-A470-15FE149FBACA}" type="parTrans" cxnId="{D1BCE69B-9D7E-4016-8855-0633783CAF3E}">
      <dgm:prSet/>
      <dgm:spPr>
        <a:ln w="0">
          <a:noFill/>
        </a:ln>
      </dgm:spPr>
      <dgm:t>
        <a:bodyPr/>
        <a:lstStyle/>
        <a:p>
          <a:endParaRPr lang="en-US"/>
        </a:p>
      </dgm:t>
    </dgm:pt>
    <dgm:pt modelId="{0F05D663-735A-4FCC-A441-A9DFB9264DAE}" type="sibTrans" cxnId="{D1BCE69B-9D7E-4016-8855-0633783CAF3E}">
      <dgm:prSet/>
      <dgm:spPr/>
      <dgm:t>
        <a:bodyPr/>
        <a:lstStyle/>
        <a:p>
          <a:endParaRPr lang="en-US"/>
        </a:p>
      </dgm:t>
    </dgm:pt>
    <dgm:pt modelId="{7564230F-3DF6-4B30-B6B7-A6F993A3B3F1}">
      <dgm:prSet/>
      <dgm:spPr/>
      <dgm:t>
        <a:bodyPr/>
        <a:lstStyle/>
        <a:p>
          <a:r>
            <a:rPr lang="en-US" dirty="0"/>
            <a:t>Resource &amp; Community </a:t>
          </a:r>
          <a:r>
            <a:rPr lang="en-US" dirty="0" err="1"/>
            <a:t>Dev’t</a:t>
          </a:r>
          <a:r>
            <a:rPr lang="en-US" dirty="0"/>
            <a:t> Committee</a:t>
          </a:r>
        </a:p>
        <a:p>
          <a:r>
            <a:rPr lang="en-US" b="1" dirty="0"/>
            <a:t>Rickie Nez, Chairperson</a:t>
          </a:r>
        </a:p>
      </dgm:t>
    </dgm:pt>
    <dgm:pt modelId="{1CF204FD-4305-43F6-8953-45EE80A43071}" type="parTrans" cxnId="{B614FEA0-88B4-427D-84DB-98B33E37ABF3}">
      <dgm:prSet/>
      <dgm:spPr/>
      <dgm:t>
        <a:bodyPr/>
        <a:lstStyle/>
        <a:p>
          <a:endParaRPr lang="en-US"/>
        </a:p>
      </dgm:t>
    </dgm:pt>
    <dgm:pt modelId="{64C53748-7CDC-49CE-95FE-7F7135F01C47}" type="sibTrans" cxnId="{B614FEA0-88B4-427D-84DB-98B33E37ABF3}">
      <dgm:prSet/>
      <dgm:spPr/>
      <dgm:t>
        <a:bodyPr/>
        <a:lstStyle/>
        <a:p>
          <a:endParaRPr lang="en-US"/>
        </a:p>
      </dgm:t>
    </dgm:pt>
    <dgm:pt modelId="{59FD54E4-12C5-47D9-B31F-82AB64A393A2}">
      <dgm:prSet/>
      <dgm:spPr>
        <a:noFill/>
        <a:ln w="0"/>
      </dgm:spPr>
      <dgm:t>
        <a:bodyPr/>
        <a:lstStyle/>
        <a:p>
          <a:endParaRPr lang="en-US"/>
        </a:p>
      </dgm:t>
    </dgm:pt>
    <dgm:pt modelId="{4C90548E-FD88-45DE-A4B9-306E1115BF62}" type="sibTrans" cxnId="{76917D59-BC5E-4C79-A051-9E29CAB2082E}">
      <dgm:prSet/>
      <dgm:spPr/>
      <dgm:t>
        <a:bodyPr/>
        <a:lstStyle/>
        <a:p>
          <a:endParaRPr lang="en-US"/>
        </a:p>
      </dgm:t>
    </dgm:pt>
    <dgm:pt modelId="{5ADE1714-C673-4A28-8263-C70CF61E8C70}" type="parTrans" cxnId="{76917D59-BC5E-4C79-A051-9E29CAB2082E}">
      <dgm:prSet/>
      <dgm:spPr/>
      <dgm:t>
        <a:bodyPr/>
        <a:lstStyle/>
        <a:p>
          <a:endParaRPr lang="en-US"/>
        </a:p>
      </dgm:t>
    </dgm:pt>
    <dgm:pt modelId="{839BE50A-2D42-4766-8431-7707325E2B5F}" type="pres">
      <dgm:prSet presAssocID="{B134197D-4B2E-492A-832E-9EBD76098D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351107-2F00-4AAF-87D5-A028F0C26F65}" type="pres">
      <dgm:prSet presAssocID="{59FD54E4-12C5-47D9-B31F-82AB64A393A2}" presName="hierRoot1" presStyleCnt="0">
        <dgm:presLayoutVars>
          <dgm:hierBranch val="init"/>
        </dgm:presLayoutVars>
      </dgm:prSet>
      <dgm:spPr/>
    </dgm:pt>
    <dgm:pt modelId="{5CFD3E55-C030-4004-BE8F-68DD79DF3950}" type="pres">
      <dgm:prSet presAssocID="{59FD54E4-12C5-47D9-B31F-82AB64A393A2}" presName="rootComposite1" presStyleCnt="0"/>
      <dgm:spPr/>
    </dgm:pt>
    <dgm:pt modelId="{B051D434-3C95-4B67-A1DA-1DA27668E7C6}" type="pres">
      <dgm:prSet presAssocID="{59FD54E4-12C5-47D9-B31F-82AB64A393A2}" presName="rootText1" presStyleLbl="node0" presStyleIdx="0" presStyleCnt="1" custLinFactY="14033" custLinFactNeighborX="-27475" custLinFactNeighborY="100000">
        <dgm:presLayoutVars>
          <dgm:chPref val="3"/>
        </dgm:presLayoutVars>
      </dgm:prSet>
      <dgm:spPr/>
    </dgm:pt>
    <dgm:pt modelId="{E041ADC8-A8F1-4325-9F38-99D5E8EB10C2}" type="pres">
      <dgm:prSet presAssocID="{59FD54E4-12C5-47D9-B31F-82AB64A393A2}" presName="rootConnector1" presStyleLbl="node1" presStyleIdx="0" presStyleCnt="0"/>
      <dgm:spPr/>
    </dgm:pt>
    <dgm:pt modelId="{65CD4C7D-55F2-4217-B53B-AAA4728AD2A9}" type="pres">
      <dgm:prSet presAssocID="{59FD54E4-12C5-47D9-B31F-82AB64A393A2}" presName="hierChild2" presStyleCnt="0"/>
      <dgm:spPr/>
    </dgm:pt>
    <dgm:pt modelId="{2BE49815-A9EA-4679-80A7-817B70455579}" type="pres">
      <dgm:prSet presAssocID="{AEBE238F-FC34-4923-971A-9588852ECF6F}" presName="Name37" presStyleLbl="parChTrans1D2" presStyleIdx="0" presStyleCnt="2"/>
      <dgm:spPr/>
    </dgm:pt>
    <dgm:pt modelId="{680A36BC-78AC-43D2-974F-C8D46C2B5F42}" type="pres">
      <dgm:prSet presAssocID="{FDC00ACC-44A0-4C94-9B08-79F3A74ACD4F}" presName="hierRoot2" presStyleCnt="0">
        <dgm:presLayoutVars>
          <dgm:hierBranch val="init"/>
        </dgm:presLayoutVars>
      </dgm:prSet>
      <dgm:spPr/>
    </dgm:pt>
    <dgm:pt modelId="{5EE8D1B4-4F4C-4155-93F9-1083B829A4CC}" type="pres">
      <dgm:prSet presAssocID="{FDC00ACC-44A0-4C94-9B08-79F3A74ACD4F}" presName="rootComposite" presStyleCnt="0"/>
      <dgm:spPr/>
    </dgm:pt>
    <dgm:pt modelId="{EC4C7000-540E-4671-87E2-B92CF934B6F5}" type="pres">
      <dgm:prSet presAssocID="{FDC00ACC-44A0-4C94-9B08-79F3A74ACD4F}" presName="rootText" presStyleLbl="node2" presStyleIdx="0" presStyleCnt="2" custScaleX="223656" custScaleY="103890" custLinFactX="-21495" custLinFactY="-100000" custLinFactNeighborX="-100000" custLinFactNeighborY="-163546">
        <dgm:presLayoutVars>
          <dgm:chPref val="3"/>
        </dgm:presLayoutVars>
      </dgm:prSet>
      <dgm:spPr/>
    </dgm:pt>
    <dgm:pt modelId="{880A12F8-4FAF-4EC0-8A67-F59DFE2C2950}" type="pres">
      <dgm:prSet presAssocID="{FDC00ACC-44A0-4C94-9B08-79F3A74ACD4F}" presName="rootConnector" presStyleLbl="node2" presStyleIdx="0" presStyleCnt="2"/>
      <dgm:spPr/>
    </dgm:pt>
    <dgm:pt modelId="{B6D03FFA-3968-454B-9147-C9A51C6ED9DD}" type="pres">
      <dgm:prSet presAssocID="{FDC00ACC-44A0-4C94-9B08-79F3A74ACD4F}" presName="hierChild4" presStyleCnt="0"/>
      <dgm:spPr/>
    </dgm:pt>
    <dgm:pt modelId="{4A7ADDB1-0FD0-448C-B607-B60CA522D7EA}" type="pres">
      <dgm:prSet presAssocID="{9D93D27A-10B5-4231-8D9F-B2F15AD9259D}" presName="Name37" presStyleLbl="parChTrans1D3" presStyleIdx="0" presStyleCnt="2"/>
      <dgm:spPr/>
    </dgm:pt>
    <dgm:pt modelId="{59A270E0-5DA9-4836-9787-94FC5E8F5CA7}" type="pres">
      <dgm:prSet presAssocID="{F21ECC41-86F1-4EEE-8931-81EC49E6D654}" presName="hierRoot2" presStyleCnt="0">
        <dgm:presLayoutVars>
          <dgm:hierBranch val="init"/>
        </dgm:presLayoutVars>
      </dgm:prSet>
      <dgm:spPr/>
    </dgm:pt>
    <dgm:pt modelId="{C4153494-05EB-4B4A-9418-0BC8A63D4C59}" type="pres">
      <dgm:prSet presAssocID="{F21ECC41-86F1-4EEE-8931-81EC49E6D654}" presName="rootComposite" presStyleCnt="0"/>
      <dgm:spPr/>
    </dgm:pt>
    <dgm:pt modelId="{901325D1-AD36-4DD6-B94C-CBE0D5E2E70B}" type="pres">
      <dgm:prSet presAssocID="{F21ECC41-86F1-4EEE-8931-81EC49E6D654}" presName="rootText" presStyleLbl="node3" presStyleIdx="0" presStyleCnt="2" custScaleX="191558" custLinFactX="-22092" custLinFactY="-56114" custLinFactNeighborX="-100000" custLinFactNeighborY="-100000">
        <dgm:presLayoutVars>
          <dgm:chPref val="3"/>
        </dgm:presLayoutVars>
      </dgm:prSet>
      <dgm:spPr/>
    </dgm:pt>
    <dgm:pt modelId="{DD219ECE-E88F-4C02-8253-D036F6A2BF14}" type="pres">
      <dgm:prSet presAssocID="{F21ECC41-86F1-4EEE-8931-81EC49E6D654}" presName="rootConnector" presStyleLbl="node3" presStyleIdx="0" presStyleCnt="2"/>
      <dgm:spPr/>
    </dgm:pt>
    <dgm:pt modelId="{19C5BA71-9DC0-40CC-8700-7599CBC151E2}" type="pres">
      <dgm:prSet presAssocID="{F21ECC41-86F1-4EEE-8931-81EC49E6D654}" presName="hierChild4" presStyleCnt="0"/>
      <dgm:spPr/>
    </dgm:pt>
    <dgm:pt modelId="{3C6CED25-3DE2-4A20-9625-C5F11052DDCE}" type="pres">
      <dgm:prSet presAssocID="{613C8C29-5738-435B-89EF-39A5C75E8CF0}" presName="Name37" presStyleLbl="parChTrans1D4" presStyleIdx="0" presStyleCnt="11"/>
      <dgm:spPr/>
    </dgm:pt>
    <dgm:pt modelId="{E8B7553A-1C73-4B3B-8A8D-7BC4A33DD3D5}" type="pres">
      <dgm:prSet presAssocID="{BCFEEFCD-081B-4102-A3AD-5517F9E5BD84}" presName="hierRoot2" presStyleCnt="0">
        <dgm:presLayoutVars>
          <dgm:hierBranch val="init"/>
        </dgm:presLayoutVars>
      </dgm:prSet>
      <dgm:spPr/>
    </dgm:pt>
    <dgm:pt modelId="{248B32CD-1D31-4F7B-B740-EEB2098EF1C2}" type="pres">
      <dgm:prSet presAssocID="{BCFEEFCD-081B-4102-A3AD-5517F9E5BD84}" presName="rootComposite" presStyleCnt="0"/>
      <dgm:spPr/>
    </dgm:pt>
    <dgm:pt modelId="{97130917-82AA-4336-B133-1D8D22D3CE63}" type="pres">
      <dgm:prSet presAssocID="{BCFEEFCD-081B-4102-A3AD-5517F9E5BD84}" presName="rootText" presStyleLbl="node4" presStyleIdx="0" presStyleCnt="11" custLinFactY="-33415" custLinFactNeighborX="16246" custLinFactNeighborY="-100000">
        <dgm:presLayoutVars>
          <dgm:chPref val="3"/>
        </dgm:presLayoutVars>
      </dgm:prSet>
      <dgm:spPr/>
    </dgm:pt>
    <dgm:pt modelId="{BFF02A22-21C1-4BE3-AADD-855AD9A0E288}" type="pres">
      <dgm:prSet presAssocID="{BCFEEFCD-081B-4102-A3AD-5517F9E5BD84}" presName="rootConnector" presStyleLbl="node4" presStyleIdx="0" presStyleCnt="11"/>
      <dgm:spPr/>
    </dgm:pt>
    <dgm:pt modelId="{5486E0E6-3051-44D7-8A67-67FF62293A06}" type="pres">
      <dgm:prSet presAssocID="{BCFEEFCD-081B-4102-A3AD-5517F9E5BD84}" presName="hierChild4" presStyleCnt="0"/>
      <dgm:spPr/>
    </dgm:pt>
    <dgm:pt modelId="{941CC7CE-E570-4437-806A-D23AD80156D0}" type="pres">
      <dgm:prSet presAssocID="{BCFEEFCD-081B-4102-A3AD-5517F9E5BD84}" presName="hierChild5" presStyleCnt="0"/>
      <dgm:spPr/>
    </dgm:pt>
    <dgm:pt modelId="{D70383C8-4E9F-4045-8433-55CDA06EA1B9}" type="pres">
      <dgm:prSet presAssocID="{FFEA7D3A-F11A-4E5E-8E02-D0A7525EAFC9}" presName="Name37" presStyleLbl="parChTrans1D4" presStyleIdx="1" presStyleCnt="11"/>
      <dgm:spPr/>
    </dgm:pt>
    <dgm:pt modelId="{389BEC29-56D0-434F-8C66-171E75169DAA}" type="pres">
      <dgm:prSet presAssocID="{BBC2A106-A760-4503-996C-E61D6B835FE8}" presName="hierRoot2" presStyleCnt="0">
        <dgm:presLayoutVars>
          <dgm:hierBranch val="init"/>
        </dgm:presLayoutVars>
      </dgm:prSet>
      <dgm:spPr/>
    </dgm:pt>
    <dgm:pt modelId="{9B1AD9B3-D9EF-489C-B8EC-ED98797386CA}" type="pres">
      <dgm:prSet presAssocID="{BBC2A106-A760-4503-996C-E61D6B835FE8}" presName="rootComposite" presStyleCnt="0"/>
      <dgm:spPr/>
    </dgm:pt>
    <dgm:pt modelId="{B1F92BAC-AC1E-4823-A051-320321B37A04}" type="pres">
      <dgm:prSet presAssocID="{BBC2A106-A760-4503-996C-E61D6B835FE8}" presName="rootText" presStyleLbl="node4" presStyleIdx="1" presStyleCnt="11" custLinFactY="-33415" custLinFactNeighborX="13629" custLinFactNeighborY="-100000">
        <dgm:presLayoutVars>
          <dgm:chPref val="3"/>
        </dgm:presLayoutVars>
      </dgm:prSet>
      <dgm:spPr/>
    </dgm:pt>
    <dgm:pt modelId="{F52BF443-942F-4E5D-AF9A-D563DE590D34}" type="pres">
      <dgm:prSet presAssocID="{BBC2A106-A760-4503-996C-E61D6B835FE8}" presName="rootConnector" presStyleLbl="node4" presStyleIdx="1" presStyleCnt="11"/>
      <dgm:spPr/>
    </dgm:pt>
    <dgm:pt modelId="{243D5BF6-4855-4F20-9463-FE263633ECC2}" type="pres">
      <dgm:prSet presAssocID="{BBC2A106-A760-4503-996C-E61D6B835FE8}" presName="hierChild4" presStyleCnt="0"/>
      <dgm:spPr/>
    </dgm:pt>
    <dgm:pt modelId="{330CC252-88DB-4CFA-B5CD-DA7EBE2C63EF}" type="pres">
      <dgm:prSet presAssocID="{BBC2A106-A760-4503-996C-E61D6B835FE8}" presName="hierChild5" presStyleCnt="0"/>
      <dgm:spPr/>
    </dgm:pt>
    <dgm:pt modelId="{DF335098-05B4-49B9-AECF-67D09A853B4A}" type="pres">
      <dgm:prSet presAssocID="{0B46CBD7-FA3C-491A-B3BF-3D9B4C84F6ED}" presName="Name37" presStyleLbl="parChTrans1D4" presStyleIdx="2" presStyleCnt="11"/>
      <dgm:spPr/>
    </dgm:pt>
    <dgm:pt modelId="{4114DA06-99D6-400B-B84E-83FAD4F1628C}" type="pres">
      <dgm:prSet presAssocID="{DA2CF8B8-2098-4661-A368-A69CA61BAF63}" presName="hierRoot2" presStyleCnt="0">
        <dgm:presLayoutVars>
          <dgm:hierBranch/>
        </dgm:presLayoutVars>
      </dgm:prSet>
      <dgm:spPr/>
    </dgm:pt>
    <dgm:pt modelId="{3D3217C6-9F60-4B95-8995-4C10F6799C8B}" type="pres">
      <dgm:prSet presAssocID="{DA2CF8B8-2098-4661-A368-A69CA61BAF63}" presName="rootComposite" presStyleCnt="0"/>
      <dgm:spPr/>
    </dgm:pt>
    <dgm:pt modelId="{6D455F97-F01D-4A46-AA9A-2323AD7A9491}" type="pres">
      <dgm:prSet presAssocID="{DA2CF8B8-2098-4661-A368-A69CA61BAF63}" presName="rootText" presStyleLbl="node4" presStyleIdx="2" presStyleCnt="11" custLinFactY="-30944" custLinFactNeighborX="13223" custLinFactNeighborY="-100000">
        <dgm:presLayoutVars>
          <dgm:chPref val="3"/>
        </dgm:presLayoutVars>
      </dgm:prSet>
      <dgm:spPr/>
    </dgm:pt>
    <dgm:pt modelId="{B3041FB4-9EB3-40EA-8BFB-500E7EE8A945}" type="pres">
      <dgm:prSet presAssocID="{DA2CF8B8-2098-4661-A368-A69CA61BAF63}" presName="rootConnector" presStyleLbl="node4" presStyleIdx="2" presStyleCnt="11"/>
      <dgm:spPr/>
    </dgm:pt>
    <dgm:pt modelId="{012B352E-FBAB-4F96-9E9F-DC9512A555F9}" type="pres">
      <dgm:prSet presAssocID="{DA2CF8B8-2098-4661-A368-A69CA61BAF63}" presName="hierChild4" presStyleCnt="0"/>
      <dgm:spPr/>
    </dgm:pt>
    <dgm:pt modelId="{238AA5E9-C930-4986-9CEA-2DABA3EE0DA6}" type="pres">
      <dgm:prSet presAssocID="{E3278A52-0677-4DE8-BA22-CD3715541E43}" presName="Name35" presStyleLbl="parChTrans1D4" presStyleIdx="3" presStyleCnt="11"/>
      <dgm:spPr/>
    </dgm:pt>
    <dgm:pt modelId="{4004A537-4B26-4B62-AFE8-BCC5E75A5D4E}" type="pres">
      <dgm:prSet presAssocID="{CA3A953C-FC6C-4737-B26E-6CFEB065D79A}" presName="hierRoot2" presStyleCnt="0">
        <dgm:presLayoutVars>
          <dgm:hierBranch/>
        </dgm:presLayoutVars>
      </dgm:prSet>
      <dgm:spPr/>
    </dgm:pt>
    <dgm:pt modelId="{99A608CB-FEA6-492D-B02D-E3114B64194E}" type="pres">
      <dgm:prSet presAssocID="{CA3A953C-FC6C-4737-B26E-6CFEB065D79A}" presName="rootComposite" presStyleCnt="0"/>
      <dgm:spPr/>
    </dgm:pt>
    <dgm:pt modelId="{436A3190-040F-4FCB-9C5C-EA8392DE4C0F}" type="pres">
      <dgm:prSet presAssocID="{CA3A953C-FC6C-4737-B26E-6CFEB065D79A}" presName="rootText" presStyleLbl="node4" presStyleIdx="3" presStyleCnt="11" custLinFactNeighborX="28906" custLinFactNeighborY="-66707">
        <dgm:presLayoutVars>
          <dgm:chPref val="3"/>
        </dgm:presLayoutVars>
      </dgm:prSet>
      <dgm:spPr/>
    </dgm:pt>
    <dgm:pt modelId="{B1DF480C-8BDA-41F9-8826-99747FA3BD30}" type="pres">
      <dgm:prSet presAssocID="{CA3A953C-FC6C-4737-B26E-6CFEB065D79A}" presName="rootConnector" presStyleLbl="node4" presStyleIdx="3" presStyleCnt="11"/>
      <dgm:spPr/>
    </dgm:pt>
    <dgm:pt modelId="{A41E99D9-9854-4831-9F05-602EB560B3D3}" type="pres">
      <dgm:prSet presAssocID="{CA3A953C-FC6C-4737-B26E-6CFEB065D79A}" presName="hierChild4" presStyleCnt="0"/>
      <dgm:spPr/>
    </dgm:pt>
    <dgm:pt modelId="{214C46BE-C396-4A50-991F-D7FF7C9D0699}" type="pres">
      <dgm:prSet presAssocID="{CA3A953C-FC6C-4737-B26E-6CFEB065D79A}" presName="hierChild5" presStyleCnt="0"/>
      <dgm:spPr/>
    </dgm:pt>
    <dgm:pt modelId="{563363D3-870C-4387-A89A-569C41572251}" type="pres">
      <dgm:prSet presAssocID="{307FE01C-5CE6-4BEC-808D-07B1B4074456}" presName="Name35" presStyleLbl="parChTrans1D4" presStyleIdx="4" presStyleCnt="11"/>
      <dgm:spPr/>
    </dgm:pt>
    <dgm:pt modelId="{E2973149-2FF4-49D4-BEFF-072CB30A61B7}" type="pres">
      <dgm:prSet presAssocID="{D445EA2B-AF7F-4583-9BBB-6DA128F40B0B}" presName="hierRoot2" presStyleCnt="0">
        <dgm:presLayoutVars>
          <dgm:hierBranch val="init"/>
        </dgm:presLayoutVars>
      </dgm:prSet>
      <dgm:spPr/>
    </dgm:pt>
    <dgm:pt modelId="{F3B4FA73-9CBF-48B8-9AAD-277DD1442532}" type="pres">
      <dgm:prSet presAssocID="{D445EA2B-AF7F-4583-9BBB-6DA128F40B0B}" presName="rootComposite" presStyleCnt="0"/>
      <dgm:spPr/>
    </dgm:pt>
    <dgm:pt modelId="{0A7B16A8-98E0-4E51-A379-A91DE1F1FA34}" type="pres">
      <dgm:prSet presAssocID="{D445EA2B-AF7F-4583-9BBB-6DA128F40B0B}" presName="rootText" presStyleLbl="node4" presStyleIdx="4" presStyleCnt="11" custLinFactNeighborX="28906" custLinFactNeighborY="-66707">
        <dgm:presLayoutVars>
          <dgm:chPref val="3"/>
        </dgm:presLayoutVars>
      </dgm:prSet>
      <dgm:spPr/>
    </dgm:pt>
    <dgm:pt modelId="{18090CE3-C4E0-4FD7-AA5B-40A8C7E30579}" type="pres">
      <dgm:prSet presAssocID="{D445EA2B-AF7F-4583-9BBB-6DA128F40B0B}" presName="rootConnector" presStyleLbl="node4" presStyleIdx="4" presStyleCnt="11"/>
      <dgm:spPr/>
    </dgm:pt>
    <dgm:pt modelId="{C0914107-B8E0-45B6-A525-8938B34F7A7E}" type="pres">
      <dgm:prSet presAssocID="{D445EA2B-AF7F-4583-9BBB-6DA128F40B0B}" presName="hierChild4" presStyleCnt="0"/>
      <dgm:spPr/>
    </dgm:pt>
    <dgm:pt modelId="{41652A51-F01A-4373-B8B8-DC582B2FB50F}" type="pres">
      <dgm:prSet presAssocID="{D445EA2B-AF7F-4583-9BBB-6DA128F40B0B}" presName="hierChild5" presStyleCnt="0"/>
      <dgm:spPr/>
    </dgm:pt>
    <dgm:pt modelId="{6EFBCD44-168E-4E42-B73C-4243611876C1}" type="pres">
      <dgm:prSet presAssocID="{7B269D21-0DAF-4E94-9358-ED25FAFABE29}" presName="Name35" presStyleLbl="parChTrans1D4" presStyleIdx="5" presStyleCnt="11"/>
      <dgm:spPr/>
    </dgm:pt>
    <dgm:pt modelId="{A2B9DA25-2AAD-45B5-8CD3-7BEDF5A72D10}" type="pres">
      <dgm:prSet presAssocID="{E58C1C06-69FC-41F5-A298-8B36E1CFDCC8}" presName="hierRoot2" presStyleCnt="0">
        <dgm:presLayoutVars>
          <dgm:hierBranch/>
        </dgm:presLayoutVars>
      </dgm:prSet>
      <dgm:spPr/>
    </dgm:pt>
    <dgm:pt modelId="{45C574FA-7785-4711-844F-93E523881313}" type="pres">
      <dgm:prSet presAssocID="{E58C1C06-69FC-41F5-A298-8B36E1CFDCC8}" presName="rootComposite" presStyleCnt="0"/>
      <dgm:spPr/>
    </dgm:pt>
    <dgm:pt modelId="{24C4D53E-522A-48DE-BA7B-8FC825B5F970}" type="pres">
      <dgm:prSet presAssocID="{E58C1C06-69FC-41F5-A298-8B36E1CFDCC8}" presName="rootText" presStyleLbl="node4" presStyleIdx="5" presStyleCnt="11" custLinFactNeighborX="28906" custLinFactNeighborY="-66707">
        <dgm:presLayoutVars>
          <dgm:chPref val="3"/>
        </dgm:presLayoutVars>
      </dgm:prSet>
      <dgm:spPr/>
    </dgm:pt>
    <dgm:pt modelId="{167455E8-0ACF-4204-9595-92052E62E54B}" type="pres">
      <dgm:prSet presAssocID="{E58C1C06-69FC-41F5-A298-8B36E1CFDCC8}" presName="rootConnector" presStyleLbl="node4" presStyleIdx="5" presStyleCnt="11"/>
      <dgm:spPr/>
    </dgm:pt>
    <dgm:pt modelId="{C2EA6191-7F12-4B7C-97C5-51F0D5AC2EA3}" type="pres">
      <dgm:prSet presAssocID="{E58C1C06-69FC-41F5-A298-8B36E1CFDCC8}" presName="hierChild4" presStyleCnt="0"/>
      <dgm:spPr/>
    </dgm:pt>
    <dgm:pt modelId="{D9388E41-32B3-464D-AAE2-C2F53B0F3D2C}" type="pres">
      <dgm:prSet presAssocID="{E58C1C06-69FC-41F5-A298-8B36E1CFDCC8}" presName="hierChild5" presStyleCnt="0"/>
      <dgm:spPr/>
    </dgm:pt>
    <dgm:pt modelId="{7C70735B-1DDA-4167-9DDC-CCA5B710B5B4}" type="pres">
      <dgm:prSet presAssocID="{163438E3-5484-406F-8AF6-86FD812E7DDA}" presName="Name35" presStyleLbl="parChTrans1D4" presStyleIdx="6" presStyleCnt="11"/>
      <dgm:spPr/>
    </dgm:pt>
    <dgm:pt modelId="{B0E645DF-95DB-4D01-AABF-2809C04DF017}" type="pres">
      <dgm:prSet presAssocID="{CFA213C4-3F84-4326-9CAE-AA4C08584837}" presName="hierRoot2" presStyleCnt="0">
        <dgm:presLayoutVars>
          <dgm:hierBranch val="init"/>
        </dgm:presLayoutVars>
      </dgm:prSet>
      <dgm:spPr/>
    </dgm:pt>
    <dgm:pt modelId="{1BE14E7E-A4D6-4269-8EE3-529BCF59E7D9}" type="pres">
      <dgm:prSet presAssocID="{CFA213C4-3F84-4326-9CAE-AA4C08584837}" presName="rootComposite" presStyleCnt="0"/>
      <dgm:spPr/>
    </dgm:pt>
    <dgm:pt modelId="{800F3BAB-231D-4255-9501-40175B94945F}" type="pres">
      <dgm:prSet presAssocID="{CFA213C4-3F84-4326-9CAE-AA4C08584837}" presName="rootText" presStyleLbl="node4" presStyleIdx="6" presStyleCnt="11" custLinFactNeighborX="28906" custLinFactNeighborY="-66707">
        <dgm:presLayoutVars>
          <dgm:chPref val="3"/>
        </dgm:presLayoutVars>
      </dgm:prSet>
      <dgm:spPr/>
    </dgm:pt>
    <dgm:pt modelId="{354BA3FA-C5FB-4ABC-87CC-46B41F04B539}" type="pres">
      <dgm:prSet presAssocID="{CFA213C4-3F84-4326-9CAE-AA4C08584837}" presName="rootConnector" presStyleLbl="node4" presStyleIdx="6" presStyleCnt="11"/>
      <dgm:spPr/>
    </dgm:pt>
    <dgm:pt modelId="{6535EC01-4C70-4AD4-8A5D-6626B229FD4A}" type="pres">
      <dgm:prSet presAssocID="{CFA213C4-3F84-4326-9CAE-AA4C08584837}" presName="hierChild4" presStyleCnt="0"/>
      <dgm:spPr/>
    </dgm:pt>
    <dgm:pt modelId="{8FA3EC81-4C0E-4A6F-899B-CE17EE769545}" type="pres">
      <dgm:prSet presAssocID="{CFA213C4-3F84-4326-9CAE-AA4C08584837}" presName="hierChild5" presStyleCnt="0"/>
      <dgm:spPr/>
    </dgm:pt>
    <dgm:pt modelId="{573977C0-E7AD-4348-A9D1-BC194FFDE212}" type="pres">
      <dgm:prSet presAssocID="{242B37D9-12CA-49D1-9825-0A28A9983724}" presName="Name35" presStyleLbl="parChTrans1D4" presStyleIdx="7" presStyleCnt="11"/>
      <dgm:spPr/>
    </dgm:pt>
    <dgm:pt modelId="{55C6CC30-8BFA-4BBF-B907-09F1BE8DA63A}" type="pres">
      <dgm:prSet presAssocID="{8002BEBD-9284-4EB7-874E-998FDB8A017F}" presName="hierRoot2" presStyleCnt="0">
        <dgm:presLayoutVars>
          <dgm:hierBranch val="init"/>
        </dgm:presLayoutVars>
      </dgm:prSet>
      <dgm:spPr/>
    </dgm:pt>
    <dgm:pt modelId="{08FBA5F0-9A37-4BAC-9B14-0DD740534B48}" type="pres">
      <dgm:prSet presAssocID="{8002BEBD-9284-4EB7-874E-998FDB8A017F}" presName="rootComposite" presStyleCnt="0"/>
      <dgm:spPr/>
    </dgm:pt>
    <dgm:pt modelId="{172BB3D2-D387-41FC-BD2F-8EEE3E34ACDD}" type="pres">
      <dgm:prSet presAssocID="{8002BEBD-9284-4EB7-874E-998FDB8A017F}" presName="rootText" presStyleLbl="node4" presStyleIdx="7" presStyleCnt="11" custScaleX="96893" custLinFactNeighborX="28906" custLinFactNeighborY="-66707">
        <dgm:presLayoutVars>
          <dgm:chPref val="3"/>
        </dgm:presLayoutVars>
      </dgm:prSet>
      <dgm:spPr/>
    </dgm:pt>
    <dgm:pt modelId="{75F53EE3-2CA4-461D-A52A-DFE411F71F0F}" type="pres">
      <dgm:prSet presAssocID="{8002BEBD-9284-4EB7-874E-998FDB8A017F}" presName="rootConnector" presStyleLbl="node4" presStyleIdx="7" presStyleCnt="11"/>
      <dgm:spPr/>
    </dgm:pt>
    <dgm:pt modelId="{26E71AA6-084E-4DBC-A8DC-F538D9589D8F}" type="pres">
      <dgm:prSet presAssocID="{8002BEBD-9284-4EB7-874E-998FDB8A017F}" presName="hierChild4" presStyleCnt="0"/>
      <dgm:spPr/>
    </dgm:pt>
    <dgm:pt modelId="{8F777543-61B0-4605-AF96-D01737D3860B}" type="pres">
      <dgm:prSet presAssocID="{8002BEBD-9284-4EB7-874E-998FDB8A017F}" presName="hierChild5" presStyleCnt="0"/>
      <dgm:spPr/>
    </dgm:pt>
    <dgm:pt modelId="{6F8BA376-1058-4A92-AA6A-48211B808221}" type="pres">
      <dgm:prSet presAssocID="{DA2CF8B8-2098-4661-A368-A69CA61BAF63}" presName="hierChild5" presStyleCnt="0"/>
      <dgm:spPr/>
    </dgm:pt>
    <dgm:pt modelId="{57EA254E-59C0-4BB3-84AB-CBFAD25FF0D6}" type="pres">
      <dgm:prSet presAssocID="{50620EC1-2FE6-484C-84D5-888370B1F627}" presName="Name37" presStyleLbl="parChTrans1D4" presStyleIdx="8" presStyleCnt="11"/>
      <dgm:spPr/>
    </dgm:pt>
    <dgm:pt modelId="{308B49CF-20DF-423C-BBB7-8C38DD4E9AAA}" type="pres">
      <dgm:prSet presAssocID="{CE4C04DC-CC5F-4054-97C1-DCCF16E98555}" presName="hierRoot2" presStyleCnt="0">
        <dgm:presLayoutVars>
          <dgm:hierBranch val="init"/>
        </dgm:presLayoutVars>
      </dgm:prSet>
      <dgm:spPr/>
    </dgm:pt>
    <dgm:pt modelId="{853B86AE-ECB8-461B-A9E8-6DB202635B1D}" type="pres">
      <dgm:prSet presAssocID="{CE4C04DC-CC5F-4054-97C1-DCCF16E98555}" presName="rootComposite" presStyleCnt="0"/>
      <dgm:spPr/>
    </dgm:pt>
    <dgm:pt modelId="{7E93B85B-CE1B-4758-AFE8-023E38800F58}" type="pres">
      <dgm:prSet presAssocID="{CE4C04DC-CC5F-4054-97C1-DCCF16E98555}" presName="rootText" presStyleLbl="node4" presStyleIdx="8" presStyleCnt="11" custLinFactY="-33415" custLinFactNeighborX="10606" custLinFactNeighborY="-100000">
        <dgm:presLayoutVars>
          <dgm:chPref val="3"/>
        </dgm:presLayoutVars>
      </dgm:prSet>
      <dgm:spPr/>
    </dgm:pt>
    <dgm:pt modelId="{F95CBC16-7579-4AE8-90DD-B02EA7B1CF31}" type="pres">
      <dgm:prSet presAssocID="{CE4C04DC-CC5F-4054-97C1-DCCF16E98555}" presName="rootConnector" presStyleLbl="node4" presStyleIdx="8" presStyleCnt="11"/>
      <dgm:spPr/>
    </dgm:pt>
    <dgm:pt modelId="{F648AB05-8AAE-41E7-9F9E-8ACBA5719792}" type="pres">
      <dgm:prSet presAssocID="{CE4C04DC-CC5F-4054-97C1-DCCF16E98555}" presName="hierChild4" presStyleCnt="0"/>
      <dgm:spPr/>
    </dgm:pt>
    <dgm:pt modelId="{C2B94633-2755-43A1-AE1B-536D77D5360E}" type="pres">
      <dgm:prSet presAssocID="{CE4C04DC-CC5F-4054-97C1-DCCF16E98555}" presName="hierChild5" presStyleCnt="0"/>
      <dgm:spPr/>
    </dgm:pt>
    <dgm:pt modelId="{668D9E6C-3422-45C2-B178-D763D43FD77E}" type="pres">
      <dgm:prSet presAssocID="{8424C121-9FDC-48C1-A92F-C6BC4DF2643E}" presName="Name37" presStyleLbl="parChTrans1D4" presStyleIdx="9" presStyleCnt="11"/>
      <dgm:spPr/>
    </dgm:pt>
    <dgm:pt modelId="{C29301EC-F28E-4920-889E-B75696F5AB11}" type="pres">
      <dgm:prSet presAssocID="{EE35F62A-0873-46EF-A8A5-F4D47D577AA5}" presName="hierRoot2" presStyleCnt="0">
        <dgm:presLayoutVars>
          <dgm:hierBranch val="init"/>
        </dgm:presLayoutVars>
      </dgm:prSet>
      <dgm:spPr/>
    </dgm:pt>
    <dgm:pt modelId="{C93295BD-5CC3-481F-9A1E-B23B7B7074A1}" type="pres">
      <dgm:prSet presAssocID="{EE35F62A-0873-46EF-A8A5-F4D47D577AA5}" presName="rootComposite" presStyleCnt="0"/>
      <dgm:spPr/>
    </dgm:pt>
    <dgm:pt modelId="{734997A9-DB7B-466D-BDFF-214788F7D127}" type="pres">
      <dgm:prSet presAssocID="{EE35F62A-0873-46EF-A8A5-F4D47D577AA5}" presName="rootText" presStyleLbl="node4" presStyleIdx="9" presStyleCnt="11" custLinFactY="-33415" custLinFactNeighborX="6030" custLinFactNeighborY="-100000">
        <dgm:presLayoutVars>
          <dgm:chPref val="3"/>
        </dgm:presLayoutVars>
      </dgm:prSet>
      <dgm:spPr/>
    </dgm:pt>
    <dgm:pt modelId="{546816A6-4D0C-4B03-BAC4-F59E29AB9489}" type="pres">
      <dgm:prSet presAssocID="{EE35F62A-0873-46EF-A8A5-F4D47D577AA5}" presName="rootConnector" presStyleLbl="node4" presStyleIdx="9" presStyleCnt="11"/>
      <dgm:spPr/>
    </dgm:pt>
    <dgm:pt modelId="{915DFF07-D53F-4A64-B930-70F2CDEC197A}" type="pres">
      <dgm:prSet presAssocID="{EE35F62A-0873-46EF-A8A5-F4D47D577AA5}" presName="hierChild4" presStyleCnt="0"/>
      <dgm:spPr/>
    </dgm:pt>
    <dgm:pt modelId="{6F14DC9C-3A06-4A74-B359-79DABC1EC1FF}" type="pres">
      <dgm:prSet presAssocID="{EE35F62A-0873-46EF-A8A5-F4D47D577AA5}" presName="hierChild5" presStyleCnt="0"/>
      <dgm:spPr/>
    </dgm:pt>
    <dgm:pt modelId="{3EE2FE63-F51E-4312-B3E6-35B75A98A90E}" type="pres">
      <dgm:prSet presAssocID="{30D57F8E-70F0-4A51-A35D-76FD37C0D21E}" presName="Name37" presStyleLbl="parChTrans1D4" presStyleIdx="10" presStyleCnt="11"/>
      <dgm:spPr/>
    </dgm:pt>
    <dgm:pt modelId="{B40DF654-281D-4022-B7C2-BABE5AC7B645}" type="pres">
      <dgm:prSet presAssocID="{5AFB22FF-0B64-4822-BDD0-72D4A5C3F533}" presName="hierRoot2" presStyleCnt="0">
        <dgm:presLayoutVars>
          <dgm:hierBranch val="init"/>
        </dgm:presLayoutVars>
      </dgm:prSet>
      <dgm:spPr/>
    </dgm:pt>
    <dgm:pt modelId="{E222525C-1BD1-4250-84F8-76DB7B703D2C}" type="pres">
      <dgm:prSet presAssocID="{5AFB22FF-0B64-4822-BDD0-72D4A5C3F533}" presName="rootComposite" presStyleCnt="0"/>
      <dgm:spPr/>
    </dgm:pt>
    <dgm:pt modelId="{C5AC7C38-C320-4796-A9AF-DA73DBF9114D}" type="pres">
      <dgm:prSet presAssocID="{5AFB22FF-0B64-4822-BDD0-72D4A5C3F533}" presName="rootText" presStyleLbl="node4" presStyleIdx="10" presStyleCnt="11" custLinFactY="-33415" custLinFactNeighborX="-503" custLinFactNeighborY="-100000">
        <dgm:presLayoutVars>
          <dgm:chPref val="3"/>
        </dgm:presLayoutVars>
      </dgm:prSet>
      <dgm:spPr/>
    </dgm:pt>
    <dgm:pt modelId="{515A43A9-C0CE-4AC7-BB24-A657AD60C394}" type="pres">
      <dgm:prSet presAssocID="{5AFB22FF-0B64-4822-BDD0-72D4A5C3F533}" presName="rootConnector" presStyleLbl="node4" presStyleIdx="10" presStyleCnt="11"/>
      <dgm:spPr/>
    </dgm:pt>
    <dgm:pt modelId="{9836BB4E-C9AF-4C59-B2FD-F15D65B78355}" type="pres">
      <dgm:prSet presAssocID="{5AFB22FF-0B64-4822-BDD0-72D4A5C3F533}" presName="hierChild4" presStyleCnt="0"/>
      <dgm:spPr/>
    </dgm:pt>
    <dgm:pt modelId="{E977B0C8-B30B-46C3-BE9F-6DFE8398F5A2}" type="pres">
      <dgm:prSet presAssocID="{5AFB22FF-0B64-4822-BDD0-72D4A5C3F533}" presName="hierChild5" presStyleCnt="0"/>
      <dgm:spPr/>
    </dgm:pt>
    <dgm:pt modelId="{DA03F4A3-3185-44B9-80BD-176A7D71A4F7}" type="pres">
      <dgm:prSet presAssocID="{F21ECC41-86F1-4EEE-8931-81EC49E6D654}" presName="hierChild5" presStyleCnt="0"/>
      <dgm:spPr/>
    </dgm:pt>
    <dgm:pt modelId="{4D603254-EC1F-4BB6-987B-C6A6781E3BC3}" type="pres">
      <dgm:prSet presAssocID="{FDC00ACC-44A0-4C94-9B08-79F3A74ACD4F}" presName="hierChild5" presStyleCnt="0"/>
      <dgm:spPr/>
    </dgm:pt>
    <dgm:pt modelId="{DED5A62E-B311-48D6-A8F9-9BBB6F591518}" type="pres">
      <dgm:prSet presAssocID="{E1E98E41-9440-4A1E-A470-15FE149FBACA}" presName="Name37" presStyleLbl="parChTrans1D2" presStyleIdx="1" presStyleCnt="2"/>
      <dgm:spPr/>
    </dgm:pt>
    <dgm:pt modelId="{644DB8D9-4C50-4070-BB5F-F81DCC07B609}" type="pres">
      <dgm:prSet presAssocID="{4C3E51AA-6BDC-463E-AB38-6DB53E9FFBAA}" presName="hierRoot2" presStyleCnt="0">
        <dgm:presLayoutVars>
          <dgm:hierBranch/>
        </dgm:presLayoutVars>
      </dgm:prSet>
      <dgm:spPr/>
    </dgm:pt>
    <dgm:pt modelId="{F26BAD93-72F0-429A-8895-57DF42AF21B7}" type="pres">
      <dgm:prSet presAssocID="{4C3E51AA-6BDC-463E-AB38-6DB53E9FFBAA}" presName="rootComposite" presStyleCnt="0"/>
      <dgm:spPr/>
    </dgm:pt>
    <dgm:pt modelId="{2EA88533-53B4-4549-8C69-290A3848DFB1}" type="pres">
      <dgm:prSet presAssocID="{4C3E51AA-6BDC-463E-AB38-6DB53E9FFBAA}" presName="rootText" presStyleLbl="node2" presStyleIdx="1" presStyleCnt="2" custScaleX="224812" custLinFactY="-100000" custLinFactNeighborX="-4940" custLinFactNeighborY="-181652">
        <dgm:presLayoutVars>
          <dgm:chPref val="3"/>
        </dgm:presLayoutVars>
      </dgm:prSet>
      <dgm:spPr/>
    </dgm:pt>
    <dgm:pt modelId="{D7E1E32D-EC76-414F-B68B-9B3EA70E9D84}" type="pres">
      <dgm:prSet presAssocID="{4C3E51AA-6BDC-463E-AB38-6DB53E9FFBAA}" presName="rootConnector" presStyleLbl="node2" presStyleIdx="1" presStyleCnt="2"/>
      <dgm:spPr/>
    </dgm:pt>
    <dgm:pt modelId="{6B30E376-7827-4AB9-92C1-E08FEC87DF0D}" type="pres">
      <dgm:prSet presAssocID="{4C3E51AA-6BDC-463E-AB38-6DB53E9FFBAA}" presName="hierChild4" presStyleCnt="0"/>
      <dgm:spPr/>
    </dgm:pt>
    <dgm:pt modelId="{EC36E8F8-7435-4A84-9603-80338D4B51C2}" type="pres">
      <dgm:prSet presAssocID="{1CF204FD-4305-43F6-8953-45EE80A43071}" presName="Name35" presStyleLbl="parChTrans1D3" presStyleIdx="1" presStyleCnt="2"/>
      <dgm:spPr/>
    </dgm:pt>
    <dgm:pt modelId="{5D94DE48-747B-4DCB-87BF-177EAA3D4C35}" type="pres">
      <dgm:prSet presAssocID="{7564230F-3DF6-4B30-B6B7-A6F993A3B3F1}" presName="hierRoot2" presStyleCnt="0">
        <dgm:presLayoutVars>
          <dgm:hierBranch/>
        </dgm:presLayoutVars>
      </dgm:prSet>
      <dgm:spPr/>
    </dgm:pt>
    <dgm:pt modelId="{064B0F62-506B-4B3E-8C5C-07B56CCF7162}" type="pres">
      <dgm:prSet presAssocID="{7564230F-3DF6-4B30-B6B7-A6F993A3B3F1}" presName="rootComposite" presStyleCnt="0"/>
      <dgm:spPr/>
    </dgm:pt>
    <dgm:pt modelId="{E703318E-90AE-4DF3-B035-79444EA33DFB}" type="pres">
      <dgm:prSet presAssocID="{7564230F-3DF6-4B30-B6B7-A6F993A3B3F1}" presName="rootText" presStyleLbl="node3" presStyleIdx="1" presStyleCnt="2" custScaleX="225424" custLinFactY="-87032" custLinFactNeighborX="-4539" custLinFactNeighborY="-100000">
        <dgm:presLayoutVars>
          <dgm:chPref val="3"/>
        </dgm:presLayoutVars>
      </dgm:prSet>
      <dgm:spPr/>
    </dgm:pt>
    <dgm:pt modelId="{06921FFA-B534-4F9C-83D2-314B62FAC976}" type="pres">
      <dgm:prSet presAssocID="{7564230F-3DF6-4B30-B6B7-A6F993A3B3F1}" presName="rootConnector" presStyleLbl="node3" presStyleIdx="1" presStyleCnt="2"/>
      <dgm:spPr/>
    </dgm:pt>
    <dgm:pt modelId="{8F406F9E-AD0F-4013-932D-A249339EF286}" type="pres">
      <dgm:prSet presAssocID="{7564230F-3DF6-4B30-B6B7-A6F993A3B3F1}" presName="hierChild4" presStyleCnt="0"/>
      <dgm:spPr/>
    </dgm:pt>
    <dgm:pt modelId="{E10CFA49-D53D-4239-B6D3-15398B002F39}" type="pres">
      <dgm:prSet presAssocID="{7564230F-3DF6-4B30-B6B7-A6F993A3B3F1}" presName="hierChild5" presStyleCnt="0"/>
      <dgm:spPr/>
    </dgm:pt>
    <dgm:pt modelId="{7924D23A-C190-4EE3-A0F4-F3D82981D25F}" type="pres">
      <dgm:prSet presAssocID="{4C3E51AA-6BDC-463E-AB38-6DB53E9FFBAA}" presName="hierChild5" presStyleCnt="0"/>
      <dgm:spPr/>
    </dgm:pt>
    <dgm:pt modelId="{BC3C4F81-BF5F-4E52-A363-999A2D8E0300}" type="pres">
      <dgm:prSet presAssocID="{59FD54E4-12C5-47D9-B31F-82AB64A393A2}" presName="hierChild3" presStyleCnt="0"/>
      <dgm:spPr/>
    </dgm:pt>
  </dgm:ptLst>
  <dgm:cxnLst>
    <dgm:cxn modelId="{B2463501-4F21-4450-84A3-B919ECD2A0C5}" type="presOf" srcId="{F21ECC41-86F1-4EEE-8931-81EC49E6D654}" destId="{901325D1-AD36-4DD6-B94C-CBE0D5E2E70B}" srcOrd="0" destOrd="0" presId="urn:microsoft.com/office/officeart/2005/8/layout/orgChart1"/>
    <dgm:cxn modelId="{CD871405-2936-46A4-A302-71F1998809DB}" type="presOf" srcId="{E1E98E41-9440-4A1E-A470-15FE149FBACA}" destId="{DED5A62E-B311-48D6-A8F9-9BBB6F591518}" srcOrd="0" destOrd="0" presId="urn:microsoft.com/office/officeart/2005/8/layout/orgChart1"/>
    <dgm:cxn modelId="{E5C20607-FCD1-4D81-B61A-FF8FD1B719AA}" type="presOf" srcId="{DA2CF8B8-2098-4661-A368-A69CA61BAF63}" destId="{6D455F97-F01D-4A46-AA9A-2323AD7A9491}" srcOrd="0" destOrd="0" presId="urn:microsoft.com/office/officeart/2005/8/layout/orgChart1"/>
    <dgm:cxn modelId="{5634010C-3324-4B0C-9B69-EBB6FDBD9885}" type="presOf" srcId="{CE4C04DC-CC5F-4054-97C1-DCCF16E98555}" destId="{F95CBC16-7579-4AE8-90DD-B02EA7B1CF31}" srcOrd="1" destOrd="0" presId="urn:microsoft.com/office/officeart/2005/8/layout/orgChart1"/>
    <dgm:cxn modelId="{AEA11A0E-3E02-494B-AE95-73ED4A7992CE}" type="presOf" srcId="{5AFB22FF-0B64-4822-BDD0-72D4A5C3F533}" destId="{C5AC7C38-C320-4796-A9AF-DA73DBF9114D}" srcOrd="0" destOrd="0" presId="urn:microsoft.com/office/officeart/2005/8/layout/orgChart1"/>
    <dgm:cxn modelId="{657F6910-4DD4-4E8A-9994-66C25473B637}" type="presOf" srcId="{BBC2A106-A760-4503-996C-E61D6B835FE8}" destId="{F52BF443-942F-4E5D-AF9A-D563DE590D34}" srcOrd="1" destOrd="0" presId="urn:microsoft.com/office/officeart/2005/8/layout/orgChart1"/>
    <dgm:cxn modelId="{0E41221A-7D68-49C1-AAB8-95371EFFCCFD}" type="presOf" srcId="{EE35F62A-0873-46EF-A8A5-F4D47D577AA5}" destId="{546816A6-4D0C-4B03-BAC4-F59E29AB9489}" srcOrd="1" destOrd="0" presId="urn:microsoft.com/office/officeart/2005/8/layout/orgChart1"/>
    <dgm:cxn modelId="{7CD6231B-68CD-449F-B407-7B9EBE26215C}" srcId="{DA2CF8B8-2098-4661-A368-A69CA61BAF63}" destId="{D445EA2B-AF7F-4583-9BBB-6DA128F40B0B}" srcOrd="1" destOrd="0" parTransId="{307FE01C-5CE6-4BEC-808D-07B1B4074456}" sibTransId="{190C4AFA-09BD-48BF-8394-BE14C6853455}"/>
    <dgm:cxn modelId="{EE6FC523-9645-4D0A-98AF-36829414E1F1}" srcId="{F21ECC41-86F1-4EEE-8931-81EC49E6D654}" destId="{DA2CF8B8-2098-4661-A368-A69CA61BAF63}" srcOrd="2" destOrd="0" parTransId="{0B46CBD7-FA3C-491A-B3BF-3D9B4C84F6ED}" sibTransId="{B5C4B746-D608-4208-8779-19D02126A9B0}"/>
    <dgm:cxn modelId="{7BD2FE23-BF5A-4F50-9CB0-0E9783F12ED4}" type="presOf" srcId="{8424C121-9FDC-48C1-A92F-C6BC4DF2643E}" destId="{668D9E6C-3422-45C2-B178-D763D43FD77E}" srcOrd="0" destOrd="0" presId="urn:microsoft.com/office/officeart/2005/8/layout/orgChart1"/>
    <dgm:cxn modelId="{DBDACB25-15B5-497C-BE4E-BBA3C7BCFB7E}" type="presOf" srcId="{AEBE238F-FC34-4923-971A-9588852ECF6F}" destId="{2BE49815-A9EA-4679-80A7-817B70455579}" srcOrd="0" destOrd="0" presId="urn:microsoft.com/office/officeart/2005/8/layout/orgChart1"/>
    <dgm:cxn modelId="{16A3C131-A930-41A1-A3BF-BBB005A0C0B6}" type="presOf" srcId="{E58C1C06-69FC-41F5-A298-8B36E1CFDCC8}" destId="{24C4D53E-522A-48DE-BA7B-8FC825B5F970}" srcOrd="0" destOrd="0" presId="urn:microsoft.com/office/officeart/2005/8/layout/orgChart1"/>
    <dgm:cxn modelId="{E733A33B-4CBC-4F5F-97C9-1D2F86A9AC2E}" type="presOf" srcId="{CE4C04DC-CC5F-4054-97C1-DCCF16E98555}" destId="{7E93B85B-CE1B-4758-AFE8-023E38800F58}" srcOrd="0" destOrd="0" presId="urn:microsoft.com/office/officeart/2005/8/layout/orgChart1"/>
    <dgm:cxn modelId="{0D01EF5C-49B1-425A-9C67-EA03E67F4CF1}" type="presOf" srcId="{163438E3-5484-406F-8AF6-86FD812E7DDA}" destId="{7C70735B-1DDA-4167-9DDC-CCA5B710B5B4}" srcOrd="0" destOrd="0" presId="urn:microsoft.com/office/officeart/2005/8/layout/orgChart1"/>
    <dgm:cxn modelId="{B10C575F-64F2-4B8F-BBE2-D9FC434C3CC8}" type="presOf" srcId="{307FE01C-5CE6-4BEC-808D-07B1B4074456}" destId="{563363D3-870C-4387-A89A-569C41572251}" srcOrd="0" destOrd="0" presId="urn:microsoft.com/office/officeart/2005/8/layout/orgChart1"/>
    <dgm:cxn modelId="{303BA84B-FBC3-4AAD-9F0D-547B37F3B77C}" srcId="{F21ECC41-86F1-4EEE-8931-81EC49E6D654}" destId="{EE35F62A-0873-46EF-A8A5-F4D47D577AA5}" srcOrd="4" destOrd="0" parTransId="{8424C121-9FDC-48C1-A92F-C6BC4DF2643E}" sibTransId="{D5F93BBE-2E81-47AF-97F7-ABF171607329}"/>
    <dgm:cxn modelId="{6491106D-907E-4A6D-B59F-5E13FCB2484C}" type="presOf" srcId="{9D93D27A-10B5-4231-8D9F-B2F15AD9259D}" destId="{4A7ADDB1-0FD0-448C-B607-B60CA522D7EA}" srcOrd="0" destOrd="0" presId="urn:microsoft.com/office/officeart/2005/8/layout/orgChart1"/>
    <dgm:cxn modelId="{4A88234D-6B15-432C-A21D-94ED422DE11B}" srcId="{FDC00ACC-44A0-4C94-9B08-79F3A74ACD4F}" destId="{F21ECC41-86F1-4EEE-8931-81EC49E6D654}" srcOrd="0" destOrd="0" parTransId="{9D93D27A-10B5-4231-8D9F-B2F15AD9259D}" sibTransId="{C80E92B5-2419-47A3-89C7-A26E1C919E96}"/>
    <dgm:cxn modelId="{F3FCE64D-9D45-4070-BB0F-E8ED96E8B01B}" type="presOf" srcId="{EE35F62A-0873-46EF-A8A5-F4D47D577AA5}" destId="{734997A9-DB7B-466D-BDFF-214788F7D127}" srcOrd="0" destOrd="0" presId="urn:microsoft.com/office/officeart/2005/8/layout/orgChart1"/>
    <dgm:cxn modelId="{EDB72F50-FCE9-45F1-B8C5-028C5D4B95C3}" type="presOf" srcId="{CA3A953C-FC6C-4737-B26E-6CFEB065D79A}" destId="{B1DF480C-8BDA-41F9-8826-99747FA3BD30}" srcOrd="1" destOrd="0" presId="urn:microsoft.com/office/officeart/2005/8/layout/orgChart1"/>
    <dgm:cxn modelId="{96477351-DD6B-4F4F-ADC6-F32C6FE92BBC}" type="presOf" srcId="{4C3E51AA-6BDC-463E-AB38-6DB53E9FFBAA}" destId="{D7E1E32D-EC76-414F-B68B-9B3EA70E9D84}" srcOrd="1" destOrd="0" presId="urn:microsoft.com/office/officeart/2005/8/layout/orgChart1"/>
    <dgm:cxn modelId="{DB6D6452-3509-4238-B303-F64AADAC8A8C}" srcId="{DA2CF8B8-2098-4661-A368-A69CA61BAF63}" destId="{8002BEBD-9284-4EB7-874E-998FDB8A017F}" srcOrd="4" destOrd="0" parTransId="{242B37D9-12CA-49D1-9825-0A28A9983724}" sibTransId="{99EB44B8-B0C7-466C-AFE4-A0795CD03B2D}"/>
    <dgm:cxn modelId="{DEC2EB74-B12D-427D-83E9-767347D6784B}" type="presOf" srcId="{DA2CF8B8-2098-4661-A368-A69CA61BAF63}" destId="{B3041FB4-9EB3-40EA-8BFB-500E7EE8A945}" srcOrd="1" destOrd="0" presId="urn:microsoft.com/office/officeart/2005/8/layout/orgChart1"/>
    <dgm:cxn modelId="{0BD39657-2C0D-41DC-AC51-6EEA8BC881C1}" type="presOf" srcId="{7564230F-3DF6-4B30-B6B7-A6F993A3B3F1}" destId="{06921FFA-B534-4F9C-83D2-314B62FAC976}" srcOrd="1" destOrd="0" presId="urn:microsoft.com/office/officeart/2005/8/layout/orgChart1"/>
    <dgm:cxn modelId="{CAB87A78-811B-4B08-A49A-8A8FA0E3E453}" type="presOf" srcId="{BBC2A106-A760-4503-996C-E61D6B835FE8}" destId="{B1F92BAC-AC1E-4823-A051-320321B37A04}" srcOrd="0" destOrd="0" presId="urn:microsoft.com/office/officeart/2005/8/layout/orgChart1"/>
    <dgm:cxn modelId="{327B0679-A4A5-4C81-A45C-6F03701556D7}" type="presOf" srcId="{E58C1C06-69FC-41F5-A298-8B36E1CFDCC8}" destId="{167455E8-0ACF-4204-9595-92052E62E54B}" srcOrd="1" destOrd="0" presId="urn:microsoft.com/office/officeart/2005/8/layout/orgChart1"/>
    <dgm:cxn modelId="{6B110F59-BF30-4AEE-A946-39AA27ED786A}" srcId="{DA2CF8B8-2098-4661-A368-A69CA61BAF63}" destId="{CFA213C4-3F84-4326-9CAE-AA4C08584837}" srcOrd="3" destOrd="0" parTransId="{163438E3-5484-406F-8AF6-86FD812E7DDA}" sibTransId="{3104D4DA-FB6E-44C1-8E3F-FB6D3123F112}"/>
    <dgm:cxn modelId="{8A103A79-3582-47B5-9C67-838829062665}" type="presOf" srcId="{8002BEBD-9284-4EB7-874E-998FDB8A017F}" destId="{75F53EE3-2CA4-461D-A52A-DFE411F71F0F}" srcOrd="1" destOrd="0" presId="urn:microsoft.com/office/officeart/2005/8/layout/orgChart1"/>
    <dgm:cxn modelId="{76917D59-BC5E-4C79-A051-9E29CAB2082E}" srcId="{B134197D-4B2E-492A-832E-9EBD76098DF2}" destId="{59FD54E4-12C5-47D9-B31F-82AB64A393A2}" srcOrd="0" destOrd="0" parTransId="{5ADE1714-C673-4A28-8263-C70CF61E8C70}" sibTransId="{4C90548E-FD88-45DE-A4B9-306E1115BF62}"/>
    <dgm:cxn modelId="{B4F8A284-09AA-4F78-9CC3-0E09EEAE24FB}" type="presOf" srcId="{613C8C29-5738-435B-89EF-39A5C75E8CF0}" destId="{3C6CED25-3DE2-4A20-9625-C5F11052DDCE}" srcOrd="0" destOrd="0" presId="urn:microsoft.com/office/officeart/2005/8/layout/orgChart1"/>
    <dgm:cxn modelId="{99A4E485-CE07-42C5-99D3-110817A0E9BD}" type="presOf" srcId="{5AFB22FF-0B64-4822-BDD0-72D4A5C3F533}" destId="{515A43A9-C0CE-4AC7-BB24-A657AD60C394}" srcOrd="1" destOrd="0" presId="urn:microsoft.com/office/officeart/2005/8/layout/orgChart1"/>
    <dgm:cxn modelId="{ABB8B48E-111A-4BF8-8FAA-77A4107D6A39}" srcId="{DA2CF8B8-2098-4661-A368-A69CA61BAF63}" destId="{CA3A953C-FC6C-4737-B26E-6CFEB065D79A}" srcOrd="0" destOrd="0" parTransId="{E3278A52-0677-4DE8-BA22-CD3715541E43}" sibTransId="{85A9AFA0-835B-4ECE-9CF1-4F940C213DD8}"/>
    <dgm:cxn modelId="{B0BA5A97-E2BB-46DE-8FE7-8A6DF6C7596B}" srcId="{F21ECC41-86F1-4EEE-8931-81EC49E6D654}" destId="{BCFEEFCD-081B-4102-A3AD-5517F9E5BD84}" srcOrd="0" destOrd="0" parTransId="{613C8C29-5738-435B-89EF-39A5C75E8CF0}" sibTransId="{656477FC-031F-486E-935A-2F4A8F469BA0}"/>
    <dgm:cxn modelId="{D1BCE69B-9D7E-4016-8855-0633783CAF3E}" srcId="{59FD54E4-12C5-47D9-B31F-82AB64A393A2}" destId="{4C3E51AA-6BDC-463E-AB38-6DB53E9FFBAA}" srcOrd="1" destOrd="0" parTransId="{E1E98E41-9440-4A1E-A470-15FE149FBACA}" sibTransId="{0F05D663-735A-4FCC-A441-A9DFB9264DAE}"/>
    <dgm:cxn modelId="{9274CE9E-779A-4A99-9302-B83DFB2E6B76}" type="presOf" srcId="{CFA213C4-3F84-4326-9CAE-AA4C08584837}" destId="{800F3BAB-231D-4255-9501-40175B94945F}" srcOrd="0" destOrd="0" presId="urn:microsoft.com/office/officeart/2005/8/layout/orgChart1"/>
    <dgm:cxn modelId="{B614FEA0-88B4-427D-84DB-98B33E37ABF3}" srcId="{4C3E51AA-6BDC-463E-AB38-6DB53E9FFBAA}" destId="{7564230F-3DF6-4B30-B6B7-A6F993A3B3F1}" srcOrd="0" destOrd="0" parTransId="{1CF204FD-4305-43F6-8953-45EE80A43071}" sibTransId="{64C53748-7CDC-49CE-95FE-7F7135F01C47}"/>
    <dgm:cxn modelId="{2FFA75A7-E85B-4543-B28C-F5AB45BB5473}" srcId="{F21ECC41-86F1-4EEE-8931-81EC49E6D654}" destId="{5AFB22FF-0B64-4822-BDD0-72D4A5C3F533}" srcOrd="5" destOrd="0" parTransId="{30D57F8E-70F0-4A51-A35D-76FD37C0D21E}" sibTransId="{36CD4F02-297D-4ED5-9FA5-A1105074DDAE}"/>
    <dgm:cxn modelId="{88C9FAA7-6218-42FA-979F-34853D151977}" type="presOf" srcId="{B134197D-4B2E-492A-832E-9EBD76098DF2}" destId="{839BE50A-2D42-4766-8431-7707325E2B5F}" srcOrd="0" destOrd="0" presId="urn:microsoft.com/office/officeart/2005/8/layout/orgChart1"/>
    <dgm:cxn modelId="{409509A9-0BD0-45E1-AB34-D8A8B9629666}" type="presOf" srcId="{D445EA2B-AF7F-4583-9BBB-6DA128F40B0B}" destId="{0A7B16A8-98E0-4E51-A379-A91DE1F1FA34}" srcOrd="0" destOrd="0" presId="urn:microsoft.com/office/officeart/2005/8/layout/orgChart1"/>
    <dgm:cxn modelId="{0A2A82AA-8C30-472E-9C81-DE7C6A91919D}" type="presOf" srcId="{E3278A52-0677-4DE8-BA22-CD3715541E43}" destId="{238AA5E9-C930-4986-9CEA-2DABA3EE0DA6}" srcOrd="0" destOrd="0" presId="urn:microsoft.com/office/officeart/2005/8/layout/orgChart1"/>
    <dgm:cxn modelId="{EC6CB1B3-4EF1-4767-9937-1CF6BB613A2E}" srcId="{DA2CF8B8-2098-4661-A368-A69CA61BAF63}" destId="{E58C1C06-69FC-41F5-A298-8B36E1CFDCC8}" srcOrd="2" destOrd="0" parTransId="{7B269D21-0DAF-4E94-9358-ED25FAFABE29}" sibTransId="{B4E88EF9-46AB-4881-A6BC-CD86822CB5CA}"/>
    <dgm:cxn modelId="{4A22EAB4-61D9-4641-87EC-93425721C808}" type="presOf" srcId="{8002BEBD-9284-4EB7-874E-998FDB8A017F}" destId="{172BB3D2-D387-41FC-BD2F-8EEE3E34ACDD}" srcOrd="0" destOrd="0" presId="urn:microsoft.com/office/officeart/2005/8/layout/orgChart1"/>
    <dgm:cxn modelId="{9B4B3BC1-0A07-4C50-BBF9-C57DD12493C0}" type="presOf" srcId="{BCFEEFCD-081B-4102-A3AD-5517F9E5BD84}" destId="{97130917-82AA-4336-B133-1D8D22D3CE63}" srcOrd="0" destOrd="0" presId="urn:microsoft.com/office/officeart/2005/8/layout/orgChart1"/>
    <dgm:cxn modelId="{384C18CC-E4FF-4F50-9174-AFB1D5C38B5F}" type="presOf" srcId="{30D57F8E-70F0-4A51-A35D-76FD37C0D21E}" destId="{3EE2FE63-F51E-4312-B3E6-35B75A98A90E}" srcOrd="0" destOrd="0" presId="urn:microsoft.com/office/officeart/2005/8/layout/orgChart1"/>
    <dgm:cxn modelId="{1957DDD1-6368-41DD-AC84-DC8FFD449806}" type="presOf" srcId="{FDC00ACC-44A0-4C94-9B08-79F3A74ACD4F}" destId="{880A12F8-4FAF-4EC0-8A67-F59DFE2C2950}" srcOrd="1" destOrd="0" presId="urn:microsoft.com/office/officeart/2005/8/layout/orgChart1"/>
    <dgm:cxn modelId="{347A22D3-D9E5-476A-B71E-4D3E7E209C6C}" type="presOf" srcId="{4C3E51AA-6BDC-463E-AB38-6DB53E9FFBAA}" destId="{2EA88533-53B4-4549-8C69-290A3848DFB1}" srcOrd="0" destOrd="0" presId="urn:microsoft.com/office/officeart/2005/8/layout/orgChart1"/>
    <dgm:cxn modelId="{314921D6-F66C-47E8-BC46-01DD2C7C73FC}" type="presOf" srcId="{0B46CBD7-FA3C-491A-B3BF-3D9B4C84F6ED}" destId="{DF335098-05B4-49B9-AECF-67D09A853B4A}" srcOrd="0" destOrd="0" presId="urn:microsoft.com/office/officeart/2005/8/layout/orgChart1"/>
    <dgm:cxn modelId="{A22627D6-3888-4515-931E-84E34740E610}" type="presOf" srcId="{59FD54E4-12C5-47D9-B31F-82AB64A393A2}" destId="{B051D434-3C95-4B67-A1DA-1DA27668E7C6}" srcOrd="0" destOrd="0" presId="urn:microsoft.com/office/officeart/2005/8/layout/orgChart1"/>
    <dgm:cxn modelId="{3EEC68D6-E8BA-4A75-B183-69260D0A5372}" type="presOf" srcId="{59FD54E4-12C5-47D9-B31F-82AB64A393A2}" destId="{E041ADC8-A8F1-4325-9F38-99D5E8EB10C2}" srcOrd="1" destOrd="0" presId="urn:microsoft.com/office/officeart/2005/8/layout/orgChart1"/>
    <dgm:cxn modelId="{8C30C0D8-4D89-42DF-9634-9444DAA6683D}" type="presOf" srcId="{7564230F-3DF6-4B30-B6B7-A6F993A3B3F1}" destId="{E703318E-90AE-4DF3-B035-79444EA33DFB}" srcOrd="0" destOrd="0" presId="urn:microsoft.com/office/officeart/2005/8/layout/orgChart1"/>
    <dgm:cxn modelId="{4477C0DF-EA8C-4D21-845A-C2D7539BEEA6}" type="presOf" srcId="{FFEA7D3A-F11A-4E5E-8E02-D0A7525EAFC9}" destId="{D70383C8-4E9F-4045-8433-55CDA06EA1B9}" srcOrd="0" destOrd="0" presId="urn:microsoft.com/office/officeart/2005/8/layout/orgChart1"/>
    <dgm:cxn modelId="{28C2DDE0-915E-4787-9511-8AD368857241}" type="presOf" srcId="{7B269D21-0DAF-4E94-9358-ED25FAFABE29}" destId="{6EFBCD44-168E-4E42-B73C-4243611876C1}" srcOrd="0" destOrd="0" presId="urn:microsoft.com/office/officeart/2005/8/layout/orgChart1"/>
    <dgm:cxn modelId="{128F23E1-E3A1-491D-8022-3BB8616800F5}" type="presOf" srcId="{1CF204FD-4305-43F6-8953-45EE80A43071}" destId="{EC36E8F8-7435-4A84-9603-80338D4B51C2}" srcOrd="0" destOrd="0" presId="urn:microsoft.com/office/officeart/2005/8/layout/orgChart1"/>
    <dgm:cxn modelId="{C008C1E1-0EA7-45E0-B08E-3F6109EFDC2C}" type="presOf" srcId="{F21ECC41-86F1-4EEE-8931-81EC49E6D654}" destId="{DD219ECE-E88F-4C02-8253-D036F6A2BF14}" srcOrd="1" destOrd="0" presId="urn:microsoft.com/office/officeart/2005/8/layout/orgChart1"/>
    <dgm:cxn modelId="{F6909CE4-81A6-4F0C-B9DD-F62296502FDA}" type="presOf" srcId="{BCFEEFCD-081B-4102-A3AD-5517F9E5BD84}" destId="{BFF02A22-21C1-4BE3-AADD-855AD9A0E288}" srcOrd="1" destOrd="0" presId="urn:microsoft.com/office/officeart/2005/8/layout/orgChart1"/>
    <dgm:cxn modelId="{AA96EDEB-833B-4C76-9AC4-8C7C03D73FAE}" type="presOf" srcId="{50620EC1-2FE6-484C-84D5-888370B1F627}" destId="{57EA254E-59C0-4BB3-84AB-CBFAD25FF0D6}" srcOrd="0" destOrd="0" presId="urn:microsoft.com/office/officeart/2005/8/layout/orgChart1"/>
    <dgm:cxn modelId="{2B2320ED-48DA-4131-93F2-A8FDC1B30229}" type="presOf" srcId="{CFA213C4-3F84-4326-9CAE-AA4C08584837}" destId="{354BA3FA-C5FB-4ABC-87CC-46B41F04B539}" srcOrd="1" destOrd="0" presId="urn:microsoft.com/office/officeart/2005/8/layout/orgChart1"/>
    <dgm:cxn modelId="{8B1958ED-C45C-4886-8E6A-1A7C0C19A90A}" srcId="{59FD54E4-12C5-47D9-B31F-82AB64A393A2}" destId="{FDC00ACC-44A0-4C94-9B08-79F3A74ACD4F}" srcOrd="0" destOrd="0" parTransId="{AEBE238F-FC34-4923-971A-9588852ECF6F}" sibTransId="{D8732A10-97D0-4279-91FD-0F9FF2B94911}"/>
    <dgm:cxn modelId="{C0E0D0F0-DFA9-4041-A8FE-D5FEA34E5873}" type="presOf" srcId="{242B37D9-12CA-49D1-9825-0A28A9983724}" destId="{573977C0-E7AD-4348-A9D1-BC194FFDE212}" srcOrd="0" destOrd="0" presId="urn:microsoft.com/office/officeart/2005/8/layout/orgChart1"/>
    <dgm:cxn modelId="{585A56F4-7A42-4DBF-88C0-E5CE68AAE823}" srcId="{F21ECC41-86F1-4EEE-8931-81EC49E6D654}" destId="{CE4C04DC-CC5F-4054-97C1-DCCF16E98555}" srcOrd="3" destOrd="0" parTransId="{50620EC1-2FE6-484C-84D5-888370B1F627}" sibTransId="{D4D6973C-7F0E-4435-BEDF-9A2771DABC76}"/>
    <dgm:cxn modelId="{80FA39F7-B87F-4EFC-A428-E762C8322D2E}" type="presOf" srcId="{FDC00ACC-44A0-4C94-9B08-79F3A74ACD4F}" destId="{EC4C7000-540E-4671-87E2-B92CF934B6F5}" srcOrd="0" destOrd="0" presId="urn:microsoft.com/office/officeart/2005/8/layout/orgChart1"/>
    <dgm:cxn modelId="{175865F8-1A98-43CA-B4AF-C84DEF87ECDD}" srcId="{F21ECC41-86F1-4EEE-8931-81EC49E6D654}" destId="{BBC2A106-A760-4503-996C-E61D6B835FE8}" srcOrd="1" destOrd="0" parTransId="{FFEA7D3A-F11A-4E5E-8E02-D0A7525EAFC9}" sibTransId="{1C41A43F-C470-4B93-926D-643C54C3D4CD}"/>
    <dgm:cxn modelId="{FD50F4FD-E4E8-4E6D-ACDB-7B5E657DECB9}" type="presOf" srcId="{CA3A953C-FC6C-4737-B26E-6CFEB065D79A}" destId="{436A3190-040F-4FCB-9C5C-EA8392DE4C0F}" srcOrd="0" destOrd="0" presId="urn:microsoft.com/office/officeart/2005/8/layout/orgChart1"/>
    <dgm:cxn modelId="{611737FF-D5B7-4780-9ACE-E08943CFC75A}" type="presOf" srcId="{D445EA2B-AF7F-4583-9BBB-6DA128F40B0B}" destId="{18090CE3-C4E0-4FD7-AA5B-40A8C7E30579}" srcOrd="1" destOrd="0" presId="urn:microsoft.com/office/officeart/2005/8/layout/orgChart1"/>
    <dgm:cxn modelId="{1068E180-7EC7-4231-B684-753644E4436A}" type="presParOf" srcId="{839BE50A-2D42-4766-8431-7707325E2B5F}" destId="{6F351107-2F00-4AAF-87D5-A028F0C26F65}" srcOrd="0" destOrd="0" presId="urn:microsoft.com/office/officeart/2005/8/layout/orgChart1"/>
    <dgm:cxn modelId="{95D8DC8E-883A-46EC-91B2-C5613B9AB3BD}" type="presParOf" srcId="{6F351107-2F00-4AAF-87D5-A028F0C26F65}" destId="{5CFD3E55-C030-4004-BE8F-68DD79DF3950}" srcOrd="0" destOrd="0" presId="urn:microsoft.com/office/officeart/2005/8/layout/orgChart1"/>
    <dgm:cxn modelId="{A81F031F-A942-4541-887B-31BF5DB703D8}" type="presParOf" srcId="{5CFD3E55-C030-4004-BE8F-68DD79DF3950}" destId="{B051D434-3C95-4B67-A1DA-1DA27668E7C6}" srcOrd="0" destOrd="0" presId="urn:microsoft.com/office/officeart/2005/8/layout/orgChart1"/>
    <dgm:cxn modelId="{B858022C-6599-4A4A-A9E0-695CBECE6589}" type="presParOf" srcId="{5CFD3E55-C030-4004-BE8F-68DD79DF3950}" destId="{E041ADC8-A8F1-4325-9F38-99D5E8EB10C2}" srcOrd="1" destOrd="0" presId="urn:microsoft.com/office/officeart/2005/8/layout/orgChart1"/>
    <dgm:cxn modelId="{F2475DC5-DD82-4B14-8B18-C9FD4AA59C38}" type="presParOf" srcId="{6F351107-2F00-4AAF-87D5-A028F0C26F65}" destId="{65CD4C7D-55F2-4217-B53B-AAA4728AD2A9}" srcOrd="1" destOrd="0" presId="urn:microsoft.com/office/officeart/2005/8/layout/orgChart1"/>
    <dgm:cxn modelId="{2D6A7501-C4D4-40D8-B7BD-43B012964EF5}" type="presParOf" srcId="{65CD4C7D-55F2-4217-B53B-AAA4728AD2A9}" destId="{2BE49815-A9EA-4679-80A7-817B70455579}" srcOrd="0" destOrd="0" presId="urn:microsoft.com/office/officeart/2005/8/layout/orgChart1"/>
    <dgm:cxn modelId="{5D48928A-81A6-4F12-BB61-483EB74054A7}" type="presParOf" srcId="{65CD4C7D-55F2-4217-B53B-AAA4728AD2A9}" destId="{680A36BC-78AC-43D2-974F-C8D46C2B5F42}" srcOrd="1" destOrd="0" presId="urn:microsoft.com/office/officeart/2005/8/layout/orgChart1"/>
    <dgm:cxn modelId="{89C4C0B8-D49C-419E-BD1D-FC787201391E}" type="presParOf" srcId="{680A36BC-78AC-43D2-974F-C8D46C2B5F42}" destId="{5EE8D1B4-4F4C-4155-93F9-1083B829A4CC}" srcOrd="0" destOrd="0" presId="urn:microsoft.com/office/officeart/2005/8/layout/orgChart1"/>
    <dgm:cxn modelId="{C2103E26-BFA3-49BC-8B2B-C3A2F97C83F7}" type="presParOf" srcId="{5EE8D1B4-4F4C-4155-93F9-1083B829A4CC}" destId="{EC4C7000-540E-4671-87E2-B92CF934B6F5}" srcOrd="0" destOrd="0" presId="urn:microsoft.com/office/officeart/2005/8/layout/orgChart1"/>
    <dgm:cxn modelId="{4A2CACDC-DF07-4A96-A342-09AE4DD8D627}" type="presParOf" srcId="{5EE8D1B4-4F4C-4155-93F9-1083B829A4CC}" destId="{880A12F8-4FAF-4EC0-8A67-F59DFE2C2950}" srcOrd="1" destOrd="0" presId="urn:microsoft.com/office/officeart/2005/8/layout/orgChart1"/>
    <dgm:cxn modelId="{5E11B732-EF8F-4116-AC5B-BBBA7DBDF44F}" type="presParOf" srcId="{680A36BC-78AC-43D2-974F-C8D46C2B5F42}" destId="{B6D03FFA-3968-454B-9147-C9A51C6ED9DD}" srcOrd="1" destOrd="0" presId="urn:microsoft.com/office/officeart/2005/8/layout/orgChart1"/>
    <dgm:cxn modelId="{C68DF91D-225C-433A-B4E4-F1076BB5B8A0}" type="presParOf" srcId="{B6D03FFA-3968-454B-9147-C9A51C6ED9DD}" destId="{4A7ADDB1-0FD0-448C-B607-B60CA522D7EA}" srcOrd="0" destOrd="0" presId="urn:microsoft.com/office/officeart/2005/8/layout/orgChart1"/>
    <dgm:cxn modelId="{491DF553-2B0E-47B0-BCB9-92FE92DBC977}" type="presParOf" srcId="{B6D03FFA-3968-454B-9147-C9A51C6ED9DD}" destId="{59A270E0-5DA9-4836-9787-94FC5E8F5CA7}" srcOrd="1" destOrd="0" presId="urn:microsoft.com/office/officeart/2005/8/layout/orgChart1"/>
    <dgm:cxn modelId="{6E14D578-4726-48EC-93AC-F80E408B74C6}" type="presParOf" srcId="{59A270E0-5DA9-4836-9787-94FC5E8F5CA7}" destId="{C4153494-05EB-4B4A-9418-0BC8A63D4C59}" srcOrd="0" destOrd="0" presId="urn:microsoft.com/office/officeart/2005/8/layout/orgChart1"/>
    <dgm:cxn modelId="{C6E352C9-699E-4022-B4FC-5DC374B0131A}" type="presParOf" srcId="{C4153494-05EB-4B4A-9418-0BC8A63D4C59}" destId="{901325D1-AD36-4DD6-B94C-CBE0D5E2E70B}" srcOrd="0" destOrd="0" presId="urn:microsoft.com/office/officeart/2005/8/layout/orgChart1"/>
    <dgm:cxn modelId="{ED13202D-8FDB-4309-8AB0-11C601F8DEFC}" type="presParOf" srcId="{C4153494-05EB-4B4A-9418-0BC8A63D4C59}" destId="{DD219ECE-E88F-4C02-8253-D036F6A2BF14}" srcOrd="1" destOrd="0" presId="urn:microsoft.com/office/officeart/2005/8/layout/orgChart1"/>
    <dgm:cxn modelId="{06C37767-5EE5-409C-94B1-AFBFCD0BDE0D}" type="presParOf" srcId="{59A270E0-5DA9-4836-9787-94FC5E8F5CA7}" destId="{19C5BA71-9DC0-40CC-8700-7599CBC151E2}" srcOrd="1" destOrd="0" presId="urn:microsoft.com/office/officeart/2005/8/layout/orgChart1"/>
    <dgm:cxn modelId="{1A9891F0-AE61-4C4E-ADBC-304A31FF417B}" type="presParOf" srcId="{19C5BA71-9DC0-40CC-8700-7599CBC151E2}" destId="{3C6CED25-3DE2-4A20-9625-C5F11052DDCE}" srcOrd="0" destOrd="0" presId="urn:microsoft.com/office/officeart/2005/8/layout/orgChart1"/>
    <dgm:cxn modelId="{372EE736-FCF0-4328-A83F-91DC6FF9C114}" type="presParOf" srcId="{19C5BA71-9DC0-40CC-8700-7599CBC151E2}" destId="{E8B7553A-1C73-4B3B-8A8D-7BC4A33DD3D5}" srcOrd="1" destOrd="0" presId="urn:microsoft.com/office/officeart/2005/8/layout/orgChart1"/>
    <dgm:cxn modelId="{5ED37BC4-0B8A-4CDA-853E-C8CA4920CE3A}" type="presParOf" srcId="{E8B7553A-1C73-4B3B-8A8D-7BC4A33DD3D5}" destId="{248B32CD-1D31-4F7B-B740-EEB2098EF1C2}" srcOrd="0" destOrd="0" presId="urn:microsoft.com/office/officeart/2005/8/layout/orgChart1"/>
    <dgm:cxn modelId="{B600D7FC-F153-4E75-B6DF-8A71F834E434}" type="presParOf" srcId="{248B32CD-1D31-4F7B-B740-EEB2098EF1C2}" destId="{97130917-82AA-4336-B133-1D8D22D3CE63}" srcOrd="0" destOrd="0" presId="urn:microsoft.com/office/officeart/2005/8/layout/orgChart1"/>
    <dgm:cxn modelId="{47F4126A-7188-4E88-8798-15B9B88A38B1}" type="presParOf" srcId="{248B32CD-1D31-4F7B-B740-EEB2098EF1C2}" destId="{BFF02A22-21C1-4BE3-AADD-855AD9A0E288}" srcOrd="1" destOrd="0" presId="urn:microsoft.com/office/officeart/2005/8/layout/orgChart1"/>
    <dgm:cxn modelId="{B343F7D1-BBC9-4AF4-ABCF-A7E6FAC408B4}" type="presParOf" srcId="{E8B7553A-1C73-4B3B-8A8D-7BC4A33DD3D5}" destId="{5486E0E6-3051-44D7-8A67-67FF62293A06}" srcOrd="1" destOrd="0" presId="urn:microsoft.com/office/officeart/2005/8/layout/orgChart1"/>
    <dgm:cxn modelId="{BA675F59-B858-45D5-8DEA-ADE5EB29CBDF}" type="presParOf" srcId="{E8B7553A-1C73-4B3B-8A8D-7BC4A33DD3D5}" destId="{941CC7CE-E570-4437-806A-D23AD80156D0}" srcOrd="2" destOrd="0" presId="urn:microsoft.com/office/officeart/2005/8/layout/orgChart1"/>
    <dgm:cxn modelId="{B3971FC8-9469-4B18-88CE-2B43BA9559D9}" type="presParOf" srcId="{19C5BA71-9DC0-40CC-8700-7599CBC151E2}" destId="{D70383C8-4E9F-4045-8433-55CDA06EA1B9}" srcOrd="2" destOrd="0" presId="urn:microsoft.com/office/officeart/2005/8/layout/orgChart1"/>
    <dgm:cxn modelId="{0E28B1BE-6DBB-4310-8BBC-E1C46A0C8265}" type="presParOf" srcId="{19C5BA71-9DC0-40CC-8700-7599CBC151E2}" destId="{389BEC29-56D0-434F-8C66-171E75169DAA}" srcOrd="3" destOrd="0" presId="urn:microsoft.com/office/officeart/2005/8/layout/orgChart1"/>
    <dgm:cxn modelId="{CB173D9E-DE54-4931-AF1E-16B44C5A55DB}" type="presParOf" srcId="{389BEC29-56D0-434F-8C66-171E75169DAA}" destId="{9B1AD9B3-D9EF-489C-B8EC-ED98797386CA}" srcOrd="0" destOrd="0" presId="urn:microsoft.com/office/officeart/2005/8/layout/orgChart1"/>
    <dgm:cxn modelId="{A07BB8E2-E121-494B-BBD4-DF9E52F0FD78}" type="presParOf" srcId="{9B1AD9B3-D9EF-489C-B8EC-ED98797386CA}" destId="{B1F92BAC-AC1E-4823-A051-320321B37A04}" srcOrd="0" destOrd="0" presId="urn:microsoft.com/office/officeart/2005/8/layout/orgChart1"/>
    <dgm:cxn modelId="{7BCAF0F7-89B3-441C-AF4F-3D7E0F594872}" type="presParOf" srcId="{9B1AD9B3-D9EF-489C-B8EC-ED98797386CA}" destId="{F52BF443-942F-4E5D-AF9A-D563DE590D34}" srcOrd="1" destOrd="0" presId="urn:microsoft.com/office/officeart/2005/8/layout/orgChart1"/>
    <dgm:cxn modelId="{3A02609B-18CA-4CD0-8A00-2925F265E58A}" type="presParOf" srcId="{389BEC29-56D0-434F-8C66-171E75169DAA}" destId="{243D5BF6-4855-4F20-9463-FE263633ECC2}" srcOrd="1" destOrd="0" presId="urn:microsoft.com/office/officeart/2005/8/layout/orgChart1"/>
    <dgm:cxn modelId="{05401482-A898-4934-A583-B14638AE84B4}" type="presParOf" srcId="{389BEC29-56D0-434F-8C66-171E75169DAA}" destId="{330CC252-88DB-4CFA-B5CD-DA7EBE2C63EF}" srcOrd="2" destOrd="0" presId="urn:microsoft.com/office/officeart/2005/8/layout/orgChart1"/>
    <dgm:cxn modelId="{3DD772EC-3D37-4338-B04D-DEF629ABF129}" type="presParOf" srcId="{19C5BA71-9DC0-40CC-8700-7599CBC151E2}" destId="{DF335098-05B4-49B9-AECF-67D09A853B4A}" srcOrd="4" destOrd="0" presId="urn:microsoft.com/office/officeart/2005/8/layout/orgChart1"/>
    <dgm:cxn modelId="{EFF3BD30-9F7F-4CD3-9902-D47C599B3983}" type="presParOf" srcId="{19C5BA71-9DC0-40CC-8700-7599CBC151E2}" destId="{4114DA06-99D6-400B-B84E-83FAD4F1628C}" srcOrd="5" destOrd="0" presId="urn:microsoft.com/office/officeart/2005/8/layout/orgChart1"/>
    <dgm:cxn modelId="{F34AAD66-8FAB-4B13-8AC0-B16330A237B0}" type="presParOf" srcId="{4114DA06-99D6-400B-B84E-83FAD4F1628C}" destId="{3D3217C6-9F60-4B95-8995-4C10F6799C8B}" srcOrd="0" destOrd="0" presId="urn:microsoft.com/office/officeart/2005/8/layout/orgChart1"/>
    <dgm:cxn modelId="{6474632F-8A36-4766-A03E-300AA3D1AC95}" type="presParOf" srcId="{3D3217C6-9F60-4B95-8995-4C10F6799C8B}" destId="{6D455F97-F01D-4A46-AA9A-2323AD7A9491}" srcOrd="0" destOrd="0" presId="urn:microsoft.com/office/officeart/2005/8/layout/orgChart1"/>
    <dgm:cxn modelId="{00F3DCA4-1622-4678-AAF8-BD5F34820F3F}" type="presParOf" srcId="{3D3217C6-9F60-4B95-8995-4C10F6799C8B}" destId="{B3041FB4-9EB3-40EA-8BFB-500E7EE8A945}" srcOrd="1" destOrd="0" presId="urn:microsoft.com/office/officeart/2005/8/layout/orgChart1"/>
    <dgm:cxn modelId="{8733FFB6-DF3C-4B52-9568-D5C14757BD2A}" type="presParOf" srcId="{4114DA06-99D6-400B-B84E-83FAD4F1628C}" destId="{012B352E-FBAB-4F96-9E9F-DC9512A555F9}" srcOrd="1" destOrd="0" presId="urn:microsoft.com/office/officeart/2005/8/layout/orgChart1"/>
    <dgm:cxn modelId="{09A18306-1786-4FF8-9C63-7D7629A326A9}" type="presParOf" srcId="{012B352E-FBAB-4F96-9E9F-DC9512A555F9}" destId="{238AA5E9-C930-4986-9CEA-2DABA3EE0DA6}" srcOrd="0" destOrd="0" presId="urn:microsoft.com/office/officeart/2005/8/layout/orgChart1"/>
    <dgm:cxn modelId="{18F93D7B-2892-472C-91FE-23293907DE10}" type="presParOf" srcId="{012B352E-FBAB-4F96-9E9F-DC9512A555F9}" destId="{4004A537-4B26-4B62-AFE8-BCC5E75A5D4E}" srcOrd="1" destOrd="0" presId="urn:microsoft.com/office/officeart/2005/8/layout/orgChart1"/>
    <dgm:cxn modelId="{F0DA5976-3099-47E8-97D4-A6B78D37A658}" type="presParOf" srcId="{4004A537-4B26-4B62-AFE8-BCC5E75A5D4E}" destId="{99A608CB-FEA6-492D-B02D-E3114B64194E}" srcOrd="0" destOrd="0" presId="urn:microsoft.com/office/officeart/2005/8/layout/orgChart1"/>
    <dgm:cxn modelId="{9FEA3FAD-10C7-431A-A953-3890AA29F25D}" type="presParOf" srcId="{99A608CB-FEA6-492D-B02D-E3114B64194E}" destId="{436A3190-040F-4FCB-9C5C-EA8392DE4C0F}" srcOrd="0" destOrd="0" presId="urn:microsoft.com/office/officeart/2005/8/layout/orgChart1"/>
    <dgm:cxn modelId="{898739F6-DC4D-4AA1-A58E-6E7EB42333E1}" type="presParOf" srcId="{99A608CB-FEA6-492D-B02D-E3114B64194E}" destId="{B1DF480C-8BDA-41F9-8826-99747FA3BD30}" srcOrd="1" destOrd="0" presId="urn:microsoft.com/office/officeart/2005/8/layout/orgChart1"/>
    <dgm:cxn modelId="{64163B53-CE26-4249-9C7B-EDFBB7424339}" type="presParOf" srcId="{4004A537-4B26-4B62-AFE8-BCC5E75A5D4E}" destId="{A41E99D9-9854-4831-9F05-602EB560B3D3}" srcOrd="1" destOrd="0" presId="urn:microsoft.com/office/officeart/2005/8/layout/orgChart1"/>
    <dgm:cxn modelId="{85B3D7ED-8350-4FC5-B75F-C429A6BD7FC8}" type="presParOf" srcId="{4004A537-4B26-4B62-AFE8-BCC5E75A5D4E}" destId="{214C46BE-C396-4A50-991F-D7FF7C9D0699}" srcOrd="2" destOrd="0" presId="urn:microsoft.com/office/officeart/2005/8/layout/orgChart1"/>
    <dgm:cxn modelId="{6412F9A2-A920-446C-9D88-5DF2E130A4AF}" type="presParOf" srcId="{012B352E-FBAB-4F96-9E9F-DC9512A555F9}" destId="{563363D3-870C-4387-A89A-569C41572251}" srcOrd="2" destOrd="0" presId="urn:microsoft.com/office/officeart/2005/8/layout/orgChart1"/>
    <dgm:cxn modelId="{E37F63B2-8C63-4C74-A834-D88E1E4DBF1C}" type="presParOf" srcId="{012B352E-FBAB-4F96-9E9F-DC9512A555F9}" destId="{E2973149-2FF4-49D4-BEFF-072CB30A61B7}" srcOrd="3" destOrd="0" presId="urn:microsoft.com/office/officeart/2005/8/layout/orgChart1"/>
    <dgm:cxn modelId="{DEA13E5C-A203-4A51-A880-04E86BA63215}" type="presParOf" srcId="{E2973149-2FF4-49D4-BEFF-072CB30A61B7}" destId="{F3B4FA73-9CBF-48B8-9AAD-277DD1442532}" srcOrd="0" destOrd="0" presId="urn:microsoft.com/office/officeart/2005/8/layout/orgChart1"/>
    <dgm:cxn modelId="{E4188247-1E3E-44BA-B9F1-06A1589B801C}" type="presParOf" srcId="{F3B4FA73-9CBF-48B8-9AAD-277DD1442532}" destId="{0A7B16A8-98E0-4E51-A379-A91DE1F1FA34}" srcOrd="0" destOrd="0" presId="urn:microsoft.com/office/officeart/2005/8/layout/orgChart1"/>
    <dgm:cxn modelId="{4B06080E-C2C4-4647-89D6-7CD200DD6237}" type="presParOf" srcId="{F3B4FA73-9CBF-48B8-9AAD-277DD1442532}" destId="{18090CE3-C4E0-4FD7-AA5B-40A8C7E30579}" srcOrd="1" destOrd="0" presId="urn:microsoft.com/office/officeart/2005/8/layout/orgChart1"/>
    <dgm:cxn modelId="{EF98EEC0-D988-4AED-B7F4-03716EEFB36A}" type="presParOf" srcId="{E2973149-2FF4-49D4-BEFF-072CB30A61B7}" destId="{C0914107-B8E0-45B6-A525-8938B34F7A7E}" srcOrd="1" destOrd="0" presId="urn:microsoft.com/office/officeart/2005/8/layout/orgChart1"/>
    <dgm:cxn modelId="{CEB369AB-EA91-4806-9D73-D35B4A1EFEC4}" type="presParOf" srcId="{E2973149-2FF4-49D4-BEFF-072CB30A61B7}" destId="{41652A51-F01A-4373-B8B8-DC582B2FB50F}" srcOrd="2" destOrd="0" presId="urn:microsoft.com/office/officeart/2005/8/layout/orgChart1"/>
    <dgm:cxn modelId="{FE3A65C5-48A5-4429-BD2A-886CB2B42EA1}" type="presParOf" srcId="{012B352E-FBAB-4F96-9E9F-DC9512A555F9}" destId="{6EFBCD44-168E-4E42-B73C-4243611876C1}" srcOrd="4" destOrd="0" presId="urn:microsoft.com/office/officeart/2005/8/layout/orgChart1"/>
    <dgm:cxn modelId="{41A291E9-715F-4D0D-B55F-FB9A1F59122B}" type="presParOf" srcId="{012B352E-FBAB-4F96-9E9F-DC9512A555F9}" destId="{A2B9DA25-2AAD-45B5-8CD3-7BEDF5A72D10}" srcOrd="5" destOrd="0" presId="urn:microsoft.com/office/officeart/2005/8/layout/orgChart1"/>
    <dgm:cxn modelId="{0705ECA3-7A8B-426D-BD9A-5F80C80F99C0}" type="presParOf" srcId="{A2B9DA25-2AAD-45B5-8CD3-7BEDF5A72D10}" destId="{45C574FA-7785-4711-844F-93E523881313}" srcOrd="0" destOrd="0" presId="urn:microsoft.com/office/officeart/2005/8/layout/orgChart1"/>
    <dgm:cxn modelId="{04777187-EED9-4FF4-BA4D-E10C688AFF7C}" type="presParOf" srcId="{45C574FA-7785-4711-844F-93E523881313}" destId="{24C4D53E-522A-48DE-BA7B-8FC825B5F970}" srcOrd="0" destOrd="0" presId="urn:microsoft.com/office/officeart/2005/8/layout/orgChart1"/>
    <dgm:cxn modelId="{2BE0353F-A27E-4463-B5CB-C3912FC8DB96}" type="presParOf" srcId="{45C574FA-7785-4711-844F-93E523881313}" destId="{167455E8-0ACF-4204-9595-92052E62E54B}" srcOrd="1" destOrd="0" presId="urn:microsoft.com/office/officeart/2005/8/layout/orgChart1"/>
    <dgm:cxn modelId="{DD9A5E51-17BC-4D26-B6E9-88C5B1907999}" type="presParOf" srcId="{A2B9DA25-2AAD-45B5-8CD3-7BEDF5A72D10}" destId="{C2EA6191-7F12-4B7C-97C5-51F0D5AC2EA3}" srcOrd="1" destOrd="0" presId="urn:microsoft.com/office/officeart/2005/8/layout/orgChart1"/>
    <dgm:cxn modelId="{19CEC52F-41DE-4446-A396-985E2679093D}" type="presParOf" srcId="{A2B9DA25-2AAD-45B5-8CD3-7BEDF5A72D10}" destId="{D9388E41-32B3-464D-AAE2-C2F53B0F3D2C}" srcOrd="2" destOrd="0" presId="urn:microsoft.com/office/officeart/2005/8/layout/orgChart1"/>
    <dgm:cxn modelId="{3ABABD64-89B7-45BF-8794-F8B46149330A}" type="presParOf" srcId="{012B352E-FBAB-4F96-9E9F-DC9512A555F9}" destId="{7C70735B-1DDA-4167-9DDC-CCA5B710B5B4}" srcOrd="6" destOrd="0" presId="urn:microsoft.com/office/officeart/2005/8/layout/orgChart1"/>
    <dgm:cxn modelId="{552ECA78-16EB-487D-A87D-556E985A74D3}" type="presParOf" srcId="{012B352E-FBAB-4F96-9E9F-DC9512A555F9}" destId="{B0E645DF-95DB-4D01-AABF-2809C04DF017}" srcOrd="7" destOrd="0" presId="urn:microsoft.com/office/officeart/2005/8/layout/orgChart1"/>
    <dgm:cxn modelId="{34E8FD83-00C2-4725-B63E-D91F26F7FCA2}" type="presParOf" srcId="{B0E645DF-95DB-4D01-AABF-2809C04DF017}" destId="{1BE14E7E-A4D6-4269-8EE3-529BCF59E7D9}" srcOrd="0" destOrd="0" presId="urn:microsoft.com/office/officeart/2005/8/layout/orgChart1"/>
    <dgm:cxn modelId="{66E3517D-A8CA-4C79-8E25-AC6398D83C36}" type="presParOf" srcId="{1BE14E7E-A4D6-4269-8EE3-529BCF59E7D9}" destId="{800F3BAB-231D-4255-9501-40175B94945F}" srcOrd="0" destOrd="0" presId="urn:microsoft.com/office/officeart/2005/8/layout/orgChart1"/>
    <dgm:cxn modelId="{8BE8A67A-C3CC-48CF-BC87-4C00999AE7B5}" type="presParOf" srcId="{1BE14E7E-A4D6-4269-8EE3-529BCF59E7D9}" destId="{354BA3FA-C5FB-4ABC-87CC-46B41F04B539}" srcOrd="1" destOrd="0" presId="urn:microsoft.com/office/officeart/2005/8/layout/orgChart1"/>
    <dgm:cxn modelId="{A4E56950-4F0D-4D0B-B2D5-37ACBC160B2C}" type="presParOf" srcId="{B0E645DF-95DB-4D01-AABF-2809C04DF017}" destId="{6535EC01-4C70-4AD4-8A5D-6626B229FD4A}" srcOrd="1" destOrd="0" presId="urn:microsoft.com/office/officeart/2005/8/layout/orgChart1"/>
    <dgm:cxn modelId="{B1BCA21F-8EAD-4A04-BBD6-EE41979475C4}" type="presParOf" srcId="{B0E645DF-95DB-4D01-AABF-2809C04DF017}" destId="{8FA3EC81-4C0E-4A6F-899B-CE17EE769545}" srcOrd="2" destOrd="0" presId="urn:microsoft.com/office/officeart/2005/8/layout/orgChart1"/>
    <dgm:cxn modelId="{3084728E-8EAB-4A73-BB6A-0C3859F46148}" type="presParOf" srcId="{012B352E-FBAB-4F96-9E9F-DC9512A555F9}" destId="{573977C0-E7AD-4348-A9D1-BC194FFDE212}" srcOrd="8" destOrd="0" presId="urn:microsoft.com/office/officeart/2005/8/layout/orgChart1"/>
    <dgm:cxn modelId="{9E1F1681-95A9-4CA3-BB8E-5E8394803802}" type="presParOf" srcId="{012B352E-FBAB-4F96-9E9F-DC9512A555F9}" destId="{55C6CC30-8BFA-4BBF-B907-09F1BE8DA63A}" srcOrd="9" destOrd="0" presId="urn:microsoft.com/office/officeart/2005/8/layout/orgChart1"/>
    <dgm:cxn modelId="{E6BF12AA-3812-4033-B696-A243EC04A6B1}" type="presParOf" srcId="{55C6CC30-8BFA-4BBF-B907-09F1BE8DA63A}" destId="{08FBA5F0-9A37-4BAC-9B14-0DD740534B48}" srcOrd="0" destOrd="0" presId="urn:microsoft.com/office/officeart/2005/8/layout/orgChart1"/>
    <dgm:cxn modelId="{A8518293-36A2-446A-ACD4-677D579B4EDD}" type="presParOf" srcId="{08FBA5F0-9A37-4BAC-9B14-0DD740534B48}" destId="{172BB3D2-D387-41FC-BD2F-8EEE3E34ACDD}" srcOrd="0" destOrd="0" presId="urn:microsoft.com/office/officeart/2005/8/layout/orgChart1"/>
    <dgm:cxn modelId="{15EAD9BF-68BF-456E-9ECB-992E006D8CD9}" type="presParOf" srcId="{08FBA5F0-9A37-4BAC-9B14-0DD740534B48}" destId="{75F53EE3-2CA4-461D-A52A-DFE411F71F0F}" srcOrd="1" destOrd="0" presId="urn:microsoft.com/office/officeart/2005/8/layout/orgChart1"/>
    <dgm:cxn modelId="{ECC5919D-2CD1-4C13-B4A7-F3FFD56F6638}" type="presParOf" srcId="{55C6CC30-8BFA-4BBF-B907-09F1BE8DA63A}" destId="{26E71AA6-084E-4DBC-A8DC-F538D9589D8F}" srcOrd="1" destOrd="0" presId="urn:microsoft.com/office/officeart/2005/8/layout/orgChart1"/>
    <dgm:cxn modelId="{1827D485-491C-44CE-A7A9-F5315398DA11}" type="presParOf" srcId="{55C6CC30-8BFA-4BBF-B907-09F1BE8DA63A}" destId="{8F777543-61B0-4605-AF96-D01737D3860B}" srcOrd="2" destOrd="0" presId="urn:microsoft.com/office/officeart/2005/8/layout/orgChart1"/>
    <dgm:cxn modelId="{869FBF74-E015-425E-BAE8-3009EAE17F39}" type="presParOf" srcId="{4114DA06-99D6-400B-B84E-83FAD4F1628C}" destId="{6F8BA376-1058-4A92-AA6A-48211B808221}" srcOrd="2" destOrd="0" presId="urn:microsoft.com/office/officeart/2005/8/layout/orgChart1"/>
    <dgm:cxn modelId="{0026FF2D-CB87-4A28-8FA0-1B7768466258}" type="presParOf" srcId="{19C5BA71-9DC0-40CC-8700-7599CBC151E2}" destId="{57EA254E-59C0-4BB3-84AB-CBFAD25FF0D6}" srcOrd="6" destOrd="0" presId="urn:microsoft.com/office/officeart/2005/8/layout/orgChart1"/>
    <dgm:cxn modelId="{EE7A0553-429C-416E-B420-9763D0D1976C}" type="presParOf" srcId="{19C5BA71-9DC0-40CC-8700-7599CBC151E2}" destId="{308B49CF-20DF-423C-BBB7-8C38DD4E9AAA}" srcOrd="7" destOrd="0" presId="urn:microsoft.com/office/officeart/2005/8/layout/orgChart1"/>
    <dgm:cxn modelId="{D1E4C9D9-DBAD-48F0-94BB-F7C9C067722D}" type="presParOf" srcId="{308B49CF-20DF-423C-BBB7-8C38DD4E9AAA}" destId="{853B86AE-ECB8-461B-A9E8-6DB202635B1D}" srcOrd="0" destOrd="0" presId="urn:microsoft.com/office/officeart/2005/8/layout/orgChart1"/>
    <dgm:cxn modelId="{A9BC5020-1E41-4E28-8820-8973A310EB05}" type="presParOf" srcId="{853B86AE-ECB8-461B-A9E8-6DB202635B1D}" destId="{7E93B85B-CE1B-4758-AFE8-023E38800F58}" srcOrd="0" destOrd="0" presId="urn:microsoft.com/office/officeart/2005/8/layout/orgChart1"/>
    <dgm:cxn modelId="{E6ED7FFC-B437-488E-BC18-142C0DDC64AA}" type="presParOf" srcId="{853B86AE-ECB8-461B-A9E8-6DB202635B1D}" destId="{F95CBC16-7579-4AE8-90DD-B02EA7B1CF31}" srcOrd="1" destOrd="0" presId="urn:microsoft.com/office/officeart/2005/8/layout/orgChart1"/>
    <dgm:cxn modelId="{EACE34BC-80BF-40C1-931A-5900C86A7D2B}" type="presParOf" srcId="{308B49CF-20DF-423C-BBB7-8C38DD4E9AAA}" destId="{F648AB05-8AAE-41E7-9F9E-8ACBA5719792}" srcOrd="1" destOrd="0" presId="urn:microsoft.com/office/officeart/2005/8/layout/orgChart1"/>
    <dgm:cxn modelId="{CBAEAF0C-6E47-4FEA-9B77-17FED8013B46}" type="presParOf" srcId="{308B49CF-20DF-423C-BBB7-8C38DD4E9AAA}" destId="{C2B94633-2755-43A1-AE1B-536D77D5360E}" srcOrd="2" destOrd="0" presId="urn:microsoft.com/office/officeart/2005/8/layout/orgChart1"/>
    <dgm:cxn modelId="{B64A2EF7-9074-4807-928E-32D5BBC63B4D}" type="presParOf" srcId="{19C5BA71-9DC0-40CC-8700-7599CBC151E2}" destId="{668D9E6C-3422-45C2-B178-D763D43FD77E}" srcOrd="8" destOrd="0" presId="urn:microsoft.com/office/officeart/2005/8/layout/orgChart1"/>
    <dgm:cxn modelId="{C331E5B3-C229-49FB-8087-656C16B6F123}" type="presParOf" srcId="{19C5BA71-9DC0-40CC-8700-7599CBC151E2}" destId="{C29301EC-F28E-4920-889E-B75696F5AB11}" srcOrd="9" destOrd="0" presId="urn:microsoft.com/office/officeart/2005/8/layout/orgChart1"/>
    <dgm:cxn modelId="{6F56D522-939A-41CB-B747-03DFC5BA36A0}" type="presParOf" srcId="{C29301EC-F28E-4920-889E-B75696F5AB11}" destId="{C93295BD-5CC3-481F-9A1E-B23B7B7074A1}" srcOrd="0" destOrd="0" presId="urn:microsoft.com/office/officeart/2005/8/layout/orgChart1"/>
    <dgm:cxn modelId="{08F6BA10-EF29-43DF-8F78-C4408614E8EC}" type="presParOf" srcId="{C93295BD-5CC3-481F-9A1E-B23B7B7074A1}" destId="{734997A9-DB7B-466D-BDFF-214788F7D127}" srcOrd="0" destOrd="0" presId="urn:microsoft.com/office/officeart/2005/8/layout/orgChart1"/>
    <dgm:cxn modelId="{E9733416-2771-43C2-B6E7-C0FBBD816D53}" type="presParOf" srcId="{C93295BD-5CC3-481F-9A1E-B23B7B7074A1}" destId="{546816A6-4D0C-4B03-BAC4-F59E29AB9489}" srcOrd="1" destOrd="0" presId="urn:microsoft.com/office/officeart/2005/8/layout/orgChart1"/>
    <dgm:cxn modelId="{A560A803-61D0-4F87-BF6E-F5F200F9DD3B}" type="presParOf" srcId="{C29301EC-F28E-4920-889E-B75696F5AB11}" destId="{915DFF07-D53F-4A64-B930-70F2CDEC197A}" srcOrd="1" destOrd="0" presId="urn:microsoft.com/office/officeart/2005/8/layout/orgChart1"/>
    <dgm:cxn modelId="{C33E5F1A-7903-40A1-9686-68509DB7962A}" type="presParOf" srcId="{C29301EC-F28E-4920-889E-B75696F5AB11}" destId="{6F14DC9C-3A06-4A74-B359-79DABC1EC1FF}" srcOrd="2" destOrd="0" presId="urn:microsoft.com/office/officeart/2005/8/layout/orgChart1"/>
    <dgm:cxn modelId="{2F2C688A-77A0-4E12-8F9D-4925CAAF7A87}" type="presParOf" srcId="{19C5BA71-9DC0-40CC-8700-7599CBC151E2}" destId="{3EE2FE63-F51E-4312-B3E6-35B75A98A90E}" srcOrd="10" destOrd="0" presId="urn:microsoft.com/office/officeart/2005/8/layout/orgChart1"/>
    <dgm:cxn modelId="{E320D095-802C-4878-9CAD-5B60D603C440}" type="presParOf" srcId="{19C5BA71-9DC0-40CC-8700-7599CBC151E2}" destId="{B40DF654-281D-4022-B7C2-BABE5AC7B645}" srcOrd="11" destOrd="0" presId="urn:microsoft.com/office/officeart/2005/8/layout/orgChart1"/>
    <dgm:cxn modelId="{8E19A5A5-A2BD-465C-A2D7-A52878A4D157}" type="presParOf" srcId="{B40DF654-281D-4022-B7C2-BABE5AC7B645}" destId="{E222525C-1BD1-4250-84F8-76DB7B703D2C}" srcOrd="0" destOrd="0" presId="urn:microsoft.com/office/officeart/2005/8/layout/orgChart1"/>
    <dgm:cxn modelId="{9C078FED-C311-4243-A4A4-666985307607}" type="presParOf" srcId="{E222525C-1BD1-4250-84F8-76DB7B703D2C}" destId="{C5AC7C38-C320-4796-A9AF-DA73DBF9114D}" srcOrd="0" destOrd="0" presId="urn:microsoft.com/office/officeart/2005/8/layout/orgChart1"/>
    <dgm:cxn modelId="{5D9E6E68-264A-447F-8145-5C4C12B41C39}" type="presParOf" srcId="{E222525C-1BD1-4250-84F8-76DB7B703D2C}" destId="{515A43A9-C0CE-4AC7-BB24-A657AD60C394}" srcOrd="1" destOrd="0" presId="urn:microsoft.com/office/officeart/2005/8/layout/orgChart1"/>
    <dgm:cxn modelId="{40DA4BD8-A1D6-4B76-AE1B-2D0CF769ABE4}" type="presParOf" srcId="{B40DF654-281D-4022-B7C2-BABE5AC7B645}" destId="{9836BB4E-C9AF-4C59-B2FD-F15D65B78355}" srcOrd="1" destOrd="0" presId="urn:microsoft.com/office/officeart/2005/8/layout/orgChart1"/>
    <dgm:cxn modelId="{83BE8ED8-5890-4893-8D4C-313E7F8E77A1}" type="presParOf" srcId="{B40DF654-281D-4022-B7C2-BABE5AC7B645}" destId="{E977B0C8-B30B-46C3-BE9F-6DFE8398F5A2}" srcOrd="2" destOrd="0" presId="urn:microsoft.com/office/officeart/2005/8/layout/orgChart1"/>
    <dgm:cxn modelId="{AA1B4953-2BFC-427B-9E34-2B07EAB9FFE9}" type="presParOf" srcId="{59A270E0-5DA9-4836-9787-94FC5E8F5CA7}" destId="{DA03F4A3-3185-44B9-80BD-176A7D71A4F7}" srcOrd="2" destOrd="0" presId="urn:microsoft.com/office/officeart/2005/8/layout/orgChart1"/>
    <dgm:cxn modelId="{299326D7-DBCB-42A1-927C-84AA335CD0D4}" type="presParOf" srcId="{680A36BC-78AC-43D2-974F-C8D46C2B5F42}" destId="{4D603254-EC1F-4BB6-987B-C6A6781E3BC3}" srcOrd="2" destOrd="0" presId="urn:microsoft.com/office/officeart/2005/8/layout/orgChart1"/>
    <dgm:cxn modelId="{24676D66-43C9-4B68-8E2B-92D0D6083459}" type="presParOf" srcId="{65CD4C7D-55F2-4217-B53B-AAA4728AD2A9}" destId="{DED5A62E-B311-48D6-A8F9-9BBB6F591518}" srcOrd="2" destOrd="0" presId="urn:microsoft.com/office/officeart/2005/8/layout/orgChart1"/>
    <dgm:cxn modelId="{EBDA5978-F3F2-49DC-8AC5-B09188CA58A1}" type="presParOf" srcId="{65CD4C7D-55F2-4217-B53B-AAA4728AD2A9}" destId="{644DB8D9-4C50-4070-BB5F-F81DCC07B609}" srcOrd="3" destOrd="0" presId="urn:microsoft.com/office/officeart/2005/8/layout/orgChart1"/>
    <dgm:cxn modelId="{DA236896-4D00-4BF8-AB4F-ABA50EB79DBD}" type="presParOf" srcId="{644DB8D9-4C50-4070-BB5F-F81DCC07B609}" destId="{F26BAD93-72F0-429A-8895-57DF42AF21B7}" srcOrd="0" destOrd="0" presId="urn:microsoft.com/office/officeart/2005/8/layout/orgChart1"/>
    <dgm:cxn modelId="{014591CB-521E-43CE-BF1F-6728A4518D33}" type="presParOf" srcId="{F26BAD93-72F0-429A-8895-57DF42AF21B7}" destId="{2EA88533-53B4-4549-8C69-290A3848DFB1}" srcOrd="0" destOrd="0" presId="urn:microsoft.com/office/officeart/2005/8/layout/orgChart1"/>
    <dgm:cxn modelId="{32F2D0FF-DD2A-44EC-BC6B-54D5F5763586}" type="presParOf" srcId="{F26BAD93-72F0-429A-8895-57DF42AF21B7}" destId="{D7E1E32D-EC76-414F-B68B-9B3EA70E9D84}" srcOrd="1" destOrd="0" presId="urn:microsoft.com/office/officeart/2005/8/layout/orgChart1"/>
    <dgm:cxn modelId="{7479831C-5C75-44A4-9494-71BDD462D28A}" type="presParOf" srcId="{644DB8D9-4C50-4070-BB5F-F81DCC07B609}" destId="{6B30E376-7827-4AB9-92C1-E08FEC87DF0D}" srcOrd="1" destOrd="0" presId="urn:microsoft.com/office/officeart/2005/8/layout/orgChart1"/>
    <dgm:cxn modelId="{CA6B97E0-5740-4980-BF6D-427A557F2E6B}" type="presParOf" srcId="{6B30E376-7827-4AB9-92C1-E08FEC87DF0D}" destId="{EC36E8F8-7435-4A84-9603-80338D4B51C2}" srcOrd="0" destOrd="0" presId="urn:microsoft.com/office/officeart/2005/8/layout/orgChart1"/>
    <dgm:cxn modelId="{1883EE38-8028-4D11-A6FA-163D3D7F6C06}" type="presParOf" srcId="{6B30E376-7827-4AB9-92C1-E08FEC87DF0D}" destId="{5D94DE48-747B-4DCB-87BF-177EAA3D4C35}" srcOrd="1" destOrd="0" presId="urn:microsoft.com/office/officeart/2005/8/layout/orgChart1"/>
    <dgm:cxn modelId="{F58E46AD-015B-4CAA-B9FD-1B589B855D18}" type="presParOf" srcId="{5D94DE48-747B-4DCB-87BF-177EAA3D4C35}" destId="{064B0F62-506B-4B3E-8C5C-07B56CCF7162}" srcOrd="0" destOrd="0" presId="urn:microsoft.com/office/officeart/2005/8/layout/orgChart1"/>
    <dgm:cxn modelId="{3CEBFEF6-53F8-4621-B3A1-69E8ED501951}" type="presParOf" srcId="{064B0F62-506B-4B3E-8C5C-07B56CCF7162}" destId="{E703318E-90AE-4DF3-B035-79444EA33DFB}" srcOrd="0" destOrd="0" presId="urn:microsoft.com/office/officeart/2005/8/layout/orgChart1"/>
    <dgm:cxn modelId="{FBE13C6A-2D86-454A-9442-09BEBC4DC204}" type="presParOf" srcId="{064B0F62-506B-4B3E-8C5C-07B56CCF7162}" destId="{06921FFA-B534-4F9C-83D2-314B62FAC976}" srcOrd="1" destOrd="0" presId="urn:microsoft.com/office/officeart/2005/8/layout/orgChart1"/>
    <dgm:cxn modelId="{45E03CDA-F21B-4C9A-8B5A-095EE4FE66F0}" type="presParOf" srcId="{5D94DE48-747B-4DCB-87BF-177EAA3D4C35}" destId="{8F406F9E-AD0F-4013-932D-A249339EF286}" srcOrd="1" destOrd="0" presId="urn:microsoft.com/office/officeart/2005/8/layout/orgChart1"/>
    <dgm:cxn modelId="{D88B061C-70C2-4D78-9FA1-B87FB98075CD}" type="presParOf" srcId="{5D94DE48-747B-4DCB-87BF-177EAA3D4C35}" destId="{E10CFA49-D53D-4239-B6D3-15398B002F39}" srcOrd="2" destOrd="0" presId="urn:microsoft.com/office/officeart/2005/8/layout/orgChart1"/>
    <dgm:cxn modelId="{223FF59A-5018-4749-AE8A-99F7440AB685}" type="presParOf" srcId="{644DB8D9-4C50-4070-BB5F-F81DCC07B609}" destId="{7924D23A-C190-4EE3-A0F4-F3D82981D25F}" srcOrd="2" destOrd="0" presId="urn:microsoft.com/office/officeart/2005/8/layout/orgChart1"/>
    <dgm:cxn modelId="{3B922D00-8F8C-40C2-9830-B64E257D37DA}" type="presParOf" srcId="{6F351107-2F00-4AAF-87D5-A028F0C26F65}" destId="{BC3C4F81-BF5F-4E52-A363-999A2D8E030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C9648-0D6B-4D33-BF38-AF0DD9AA8229}" type="doc">
      <dgm:prSet loTypeId="urn:microsoft.com/office/officeart/2005/8/layout/venn1" loCatId="relationship" qsTypeId="urn:microsoft.com/office/officeart/2005/8/quickstyle/simple2" qsCatId="simple" csTypeId="urn:microsoft.com/office/officeart/2005/8/colors/accent2_2" csCatId="accent2" phldr="1"/>
      <dgm:spPr/>
    </dgm:pt>
    <dgm:pt modelId="{B5CCFAEB-B2FD-4BB0-A647-773EC96410C7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8F55F38C-535F-48BC-9367-8F40ACB3BDB8}" type="parTrans" cxnId="{DCC7F84D-A78E-41DC-A127-70FBE929C52B}">
      <dgm:prSet/>
      <dgm:spPr/>
      <dgm:t>
        <a:bodyPr/>
        <a:lstStyle/>
        <a:p>
          <a:endParaRPr lang="en-US"/>
        </a:p>
      </dgm:t>
    </dgm:pt>
    <dgm:pt modelId="{F94F12D8-3CC0-4ECC-B513-F55EA318B18A}" type="sibTrans" cxnId="{DCC7F84D-A78E-41DC-A127-70FBE929C52B}">
      <dgm:prSet/>
      <dgm:spPr/>
      <dgm:t>
        <a:bodyPr/>
        <a:lstStyle/>
        <a:p>
          <a:endParaRPr lang="en-US"/>
        </a:p>
      </dgm:t>
    </dgm:pt>
    <dgm:pt modelId="{4653356A-7C24-4453-962F-24FC376321F1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440F7EBA-5E33-430F-9087-DA0ED6539659}" type="parTrans" cxnId="{EDF4E4D7-F583-4E74-9D0F-A744BEAC7070}">
      <dgm:prSet/>
      <dgm:spPr/>
      <dgm:t>
        <a:bodyPr/>
        <a:lstStyle/>
        <a:p>
          <a:endParaRPr lang="en-US"/>
        </a:p>
      </dgm:t>
    </dgm:pt>
    <dgm:pt modelId="{F3DA24EA-092D-4D9D-AB8F-E40C7838FD77}" type="sibTrans" cxnId="{EDF4E4D7-F583-4E74-9D0F-A744BEAC7070}">
      <dgm:prSet/>
      <dgm:spPr/>
      <dgm:t>
        <a:bodyPr/>
        <a:lstStyle/>
        <a:p>
          <a:endParaRPr lang="en-US"/>
        </a:p>
      </dgm:t>
    </dgm:pt>
    <dgm:pt modelId="{FC4640BA-ED60-4523-994F-AEC69113FBF0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46256336-E49A-47F2-8436-10CB634516D5}" type="parTrans" cxnId="{C2385312-E907-4525-BB93-2596C6FF9FB7}">
      <dgm:prSet/>
      <dgm:spPr/>
      <dgm:t>
        <a:bodyPr/>
        <a:lstStyle/>
        <a:p>
          <a:endParaRPr lang="en-US"/>
        </a:p>
      </dgm:t>
    </dgm:pt>
    <dgm:pt modelId="{EE135C5C-D56A-4DC1-8D76-5E8E2E8CCA86}" type="sibTrans" cxnId="{C2385312-E907-4525-BB93-2596C6FF9FB7}">
      <dgm:prSet/>
      <dgm:spPr/>
      <dgm:t>
        <a:bodyPr/>
        <a:lstStyle/>
        <a:p>
          <a:endParaRPr lang="en-US"/>
        </a:p>
      </dgm:t>
    </dgm:pt>
    <dgm:pt modelId="{20D23BAB-8E96-4A39-BD5F-1B883321DDDE}" type="pres">
      <dgm:prSet presAssocID="{3F9C9648-0D6B-4D33-BF38-AF0DD9AA8229}" presName="compositeShape" presStyleCnt="0">
        <dgm:presLayoutVars>
          <dgm:chMax val="7"/>
          <dgm:dir/>
          <dgm:resizeHandles val="exact"/>
        </dgm:presLayoutVars>
      </dgm:prSet>
      <dgm:spPr/>
    </dgm:pt>
    <dgm:pt modelId="{BE606F22-93BE-4BDA-9A27-7D56FC274C14}" type="pres">
      <dgm:prSet presAssocID="{B5CCFAEB-B2FD-4BB0-A647-773EC96410C7}" presName="circ1" presStyleLbl="vennNode1" presStyleIdx="0" presStyleCnt="3"/>
      <dgm:spPr/>
    </dgm:pt>
    <dgm:pt modelId="{A7C962BB-692C-402C-9DC9-FBDF4FAFF891}" type="pres">
      <dgm:prSet presAssocID="{B5CCFAEB-B2FD-4BB0-A647-773EC96410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2AE0ED-4104-42B7-B1DC-2453891D6CB7}" type="pres">
      <dgm:prSet presAssocID="{4653356A-7C24-4453-962F-24FC376321F1}" presName="circ2" presStyleLbl="vennNode1" presStyleIdx="1" presStyleCnt="3"/>
      <dgm:spPr/>
    </dgm:pt>
    <dgm:pt modelId="{13AD8749-3D58-40F6-8C62-01D9DFAD8D6B}" type="pres">
      <dgm:prSet presAssocID="{4653356A-7C24-4453-962F-24FC376321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FF6B2E-FA12-455F-8D13-14BE067D9ACE}" type="pres">
      <dgm:prSet presAssocID="{FC4640BA-ED60-4523-994F-AEC69113FBF0}" presName="circ3" presStyleLbl="vennNode1" presStyleIdx="2" presStyleCnt="3"/>
      <dgm:spPr/>
    </dgm:pt>
    <dgm:pt modelId="{1412BF81-B145-49DE-AD11-22211FBDCAA6}" type="pres">
      <dgm:prSet presAssocID="{FC4640BA-ED60-4523-994F-AEC69113FB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5946103-856E-4EA0-ABBA-6C0DC900B503}" type="presOf" srcId="{B5CCFAEB-B2FD-4BB0-A647-773EC96410C7}" destId="{A7C962BB-692C-402C-9DC9-FBDF4FAFF891}" srcOrd="1" destOrd="0" presId="urn:microsoft.com/office/officeart/2005/8/layout/venn1"/>
    <dgm:cxn modelId="{C2385312-E907-4525-BB93-2596C6FF9FB7}" srcId="{3F9C9648-0D6B-4D33-BF38-AF0DD9AA8229}" destId="{FC4640BA-ED60-4523-994F-AEC69113FBF0}" srcOrd="2" destOrd="0" parTransId="{46256336-E49A-47F2-8436-10CB634516D5}" sibTransId="{EE135C5C-D56A-4DC1-8D76-5E8E2E8CCA86}"/>
    <dgm:cxn modelId="{3F82301D-61C2-405D-9B5C-2F019D9B0184}" type="presOf" srcId="{4653356A-7C24-4453-962F-24FC376321F1}" destId="{13AD8749-3D58-40F6-8C62-01D9DFAD8D6B}" srcOrd="1" destOrd="0" presId="urn:microsoft.com/office/officeart/2005/8/layout/venn1"/>
    <dgm:cxn modelId="{E95DBD3E-26F4-4819-BC8E-65A18177E595}" type="presOf" srcId="{FC4640BA-ED60-4523-994F-AEC69113FBF0}" destId="{1412BF81-B145-49DE-AD11-22211FBDCAA6}" srcOrd="1" destOrd="0" presId="urn:microsoft.com/office/officeart/2005/8/layout/venn1"/>
    <dgm:cxn modelId="{A7541762-E5BC-4517-8970-3A131F9E3A59}" type="presOf" srcId="{3F9C9648-0D6B-4D33-BF38-AF0DD9AA8229}" destId="{20D23BAB-8E96-4A39-BD5F-1B883321DDDE}" srcOrd="0" destOrd="0" presId="urn:microsoft.com/office/officeart/2005/8/layout/venn1"/>
    <dgm:cxn modelId="{DCC7F84D-A78E-41DC-A127-70FBE929C52B}" srcId="{3F9C9648-0D6B-4D33-BF38-AF0DD9AA8229}" destId="{B5CCFAEB-B2FD-4BB0-A647-773EC96410C7}" srcOrd="0" destOrd="0" parTransId="{8F55F38C-535F-48BC-9367-8F40ACB3BDB8}" sibTransId="{F94F12D8-3CC0-4ECC-B513-F55EA318B18A}"/>
    <dgm:cxn modelId="{CFC50AAF-3980-4A0D-A46E-3D27E7F3B323}" type="presOf" srcId="{4653356A-7C24-4453-962F-24FC376321F1}" destId="{942AE0ED-4104-42B7-B1DC-2453891D6CB7}" srcOrd="0" destOrd="0" presId="urn:microsoft.com/office/officeart/2005/8/layout/venn1"/>
    <dgm:cxn modelId="{FEBD24BA-4D36-4279-9699-CAAEAC41B2D5}" type="presOf" srcId="{FC4640BA-ED60-4523-994F-AEC69113FBF0}" destId="{D9FF6B2E-FA12-455F-8D13-14BE067D9ACE}" srcOrd="0" destOrd="0" presId="urn:microsoft.com/office/officeart/2005/8/layout/venn1"/>
    <dgm:cxn modelId="{EDF4E4D7-F583-4E74-9D0F-A744BEAC7070}" srcId="{3F9C9648-0D6B-4D33-BF38-AF0DD9AA8229}" destId="{4653356A-7C24-4453-962F-24FC376321F1}" srcOrd="1" destOrd="0" parTransId="{440F7EBA-5E33-430F-9087-DA0ED6539659}" sibTransId="{F3DA24EA-092D-4D9D-AB8F-E40C7838FD77}"/>
    <dgm:cxn modelId="{4D889BE3-39C0-48D8-8BD5-515B878D2F59}" type="presOf" srcId="{B5CCFAEB-B2FD-4BB0-A647-773EC96410C7}" destId="{BE606F22-93BE-4BDA-9A27-7D56FC274C14}" srcOrd="0" destOrd="0" presId="urn:microsoft.com/office/officeart/2005/8/layout/venn1"/>
    <dgm:cxn modelId="{A0E415E2-3259-4CAC-ABA2-95DDB7004FC1}" type="presParOf" srcId="{20D23BAB-8E96-4A39-BD5F-1B883321DDDE}" destId="{BE606F22-93BE-4BDA-9A27-7D56FC274C14}" srcOrd="0" destOrd="0" presId="urn:microsoft.com/office/officeart/2005/8/layout/venn1"/>
    <dgm:cxn modelId="{7AF1B1A2-39C4-4D43-BF24-48F6BB9A3F4D}" type="presParOf" srcId="{20D23BAB-8E96-4A39-BD5F-1B883321DDDE}" destId="{A7C962BB-692C-402C-9DC9-FBDF4FAFF891}" srcOrd="1" destOrd="0" presId="urn:microsoft.com/office/officeart/2005/8/layout/venn1"/>
    <dgm:cxn modelId="{5ED53958-B6E2-4ECF-9767-A7C1284BB514}" type="presParOf" srcId="{20D23BAB-8E96-4A39-BD5F-1B883321DDDE}" destId="{942AE0ED-4104-42B7-B1DC-2453891D6CB7}" srcOrd="2" destOrd="0" presId="urn:microsoft.com/office/officeart/2005/8/layout/venn1"/>
    <dgm:cxn modelId="{585B911C-4AC2-4E03-8F98-1BB168015DE3}" type="presParOf" srcId="{20D23BAB-8E96-4A39-BD5F-1B883321DDDE}" destId="{13AD8749-3D58-40F6-8C62-01D9DFAD8D6B}" srcOrd="3" destOrd="0" presId="urn:microsoft.com/office/officeart/2005/8/layout/venn1"/>
    <dgm:cxn modelId="{70074578-CCD4-4C0D-A833-1402C0A2FBC8}" type="presParOf" srcId="{20D23BAB-8E96-4A39-BD5F-1B883321DDDE}" destId="{D9FF6B2E-FA12-455F-8D13-14BE067D9ACE}" srcOrd="4" destOrd="0" presId="urn:microsoft.com/office/officeart/2005/8/layout/venn1"/>
    <dgm:cxn modelId="{5C0724BE-A5B8-4DFA-B005-42574031FE46}" type="presParOf" srcId="{20D23BAB-8E96-4A39-BD5F-1B883321DDDE}" destId="{1412BF81-B145-49DE-AD11-22211FBDCAA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6E8F8-7435-4A84-9603-80338D4B51C2}">
      <dsp:nvSpPr>
        <dsp:cNvPr id="0" name=""/>
        <dsp:cNvSpPr/>
      </dsp:nvSpPr>
      <dsp:spPr>
        <a:xfrm>
          <a:off x="7328198" y="621776"/>
          <a:ext cx="91440" cy="292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049"/>
              </a:lnTo>
              <a:lnTo>
                <a:pt x="50706" y="162049"/>
              </a:lnTo>
              <a:lnTo>
                <a:pt x="50706" y="29262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5A62E-B311-48D6-A8F9-9BBB6F591518}">
      <dsp:nvSpPr>
        <dsp:cNvPr id="0" name=""/>
        <dsp:cNvSpPr/>
      </dsp:nvSpPr>
      <dsp:spPr>
        <a:xfrm>
          <a:off x="5572472" y="0"/>
          <a:ext cx="1801446" cy="1642280"/>
        </a:xfrm>
        <a:custGeom>
          <a:avLst/>
          <a:gdLst/>
          <a:ahLst/>
          <a:cxnLst/>
          <a:rect l="0" t="0" r="0" b="0"/>
          <a:pathLst>
            <a:path>
              <a:moveTo>
                <a:pt x="0" y="1642280"/>
              </a:moveTo>
              <a:lnTo>
                <a:pt x="1801446" y="0"/>
              </a:lnTo>
            </a:path>
          </a:pathLst>
        </a:custGeom>
        <a:noFill/>
        <a:ln w="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2FE63-F51E-4312-B3E6-35B75A98A90E}">
      <dsp:nvSpPr>
        <dsp:cNvPr id="0" name=""/>
        <dsp:cNvSpPr/>
      </dsp:nvSpPr>
      <dsp:spPr>
        <a:xfrm>
          <a:off x="2867460" y="1752602"/>
          <a:ext cx="5273767" cy="40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09"/>
              </a:lnTo>
              <a:lnTo>
                <a:pt x="5273767" y="271709"/>
              </a:lnTo>
              <a:lnTo>
                <a:pt x="5273767" y="40228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9E6C-3422-45C2-B178-D763D43FD77E}">
      <dsp:nvSpPr>
        <dsp:cNvPr id="0" name=""/>
        <dsp:cNvSpPr/>
      </dsp:nvSpPr>
      <dsp:spPr>
        <a:xfrm>
          <a:off x="2867460" y="1752602"/>
          <a:ext cx="3850310" cy="40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09"/>
              </a:lnTo>
              <a:lnTo>
                <a:pt x="3850310" y="271709"/>
              </a:lnTo>
              <a:lnTo>
                <a:pt x="3850310" y="40228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A254E-59C0-4BB3-84AB-CBFAD25FF0D6}">
      <dsp:nvSpPr>
        <dsp:cNvPr id="0" name=""/>
        <dsp:cNvSpPr/>
      </dsp:nvSpPr>
      <dsp:spPr>
        <a:xfrm>
          <a:off x="2867460" y="1752602"/>
          <a:ext cx="2402517" cy="40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09"/>
              </a:lnTo>
              <a:lnTo>
                <a:pt x="2402517" y="271709"/>
              </a:lnTo>
              <a:lnTo>
                <a:pt x="2402517" y="40228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977C0-E7AD-4348-A9D1-BC194FFDE212}">
      <dsp:nvSpPr>
        <dsp:cNvPr id="0" name=""/>
        <dsp:cNvSpPr/>
      </dsp:nvSpPr>
      <dsp:spPr>
        <a:xfrm>
          <a:off x="3797823" y="2792025"/>
          <a:ext cx="3204422" cy="660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983"/>
              </a:lnTo>
              <a:lnTo>
                <a:pt x="3204422" y="529983"/>
              </a:lnTo>
              <a:lnTo>
                <a:pt x="3204422" y="66055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0735B-1DDA-4167-9DDC-CCA5B710B5B4}">
      <dsp:nvSpPr>
        <dsp:cNvPr id="0" name=""/>
        <dsp:cNvSpPr/>
      </dsp:nvSpPr>
      <dsp:spPr>
        <a:xfrm>
          <a:off x="3797823" y="2792025"/>
          <a:ext cx="1719042" cy="660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983"/>
              </a:lnTo>
              <a:lnTo>
                <a:pt x="1719042" y="529983"/>
              </a:lnTo>
              <a:lnTo>
                <a:pt x="1719042" y="66055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CD44-168E-4E42-B73C-4243611876C1}">
      <dsp:nvSpPr>
        <dsp:cNvPr id="0" name=""/>
        <dsp:cNvSpPr/>
      </dsp:nvSpPr>
      <dsp:spPr>
        <a:xfrm>
          <a:off x="3797823" y="2792025"/>
          <a:ext cx="214344" cy="660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983"/>
              </a:lnTo>
              <a:lnTo>
                <a:pt x="214344" y="529983"/>
              </a:lnTo>
              <a:lnTo>
                <a:pt x="214344" y="66055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363D3-870C-4387-A89A-569C41572251}">
      <dsp:nvSpPr>
        <dsp:cNvPr id="0" name=""/>
        <dsp:cNvSpPr/>
      </dsp:nvSpPr>
      <dsp:spPr>
        <a:xfrm>
          <a:off x="2507470" y="2792025"/>
          <a:ext cx="1290353" cy="660556"/>
        </a:xfrm>
        <a:custGeom>
          <a:avLst/>
          <a:gdLst/>
          <a:ahLst/>
          <a:cxnLst/>
          <a:rect l="0" t="0" r="0" b="0"/>
          <a:pathLst>
            <a:path>
              <a:moveTo>
                <a:pt x="1290353" y="0"/>
              </a:moveTo>
              <a:lnTo>
                <a:pt x="1290353" y="529983"/>
              </a:lnTo>
              <a:lnTo>
                <a:pt x="0" y="529983"/>
              </a:lnTo>
              <a:lnTo>
                <a:pt x="0" y="66055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AA5E9-C930-4986-9CEA-2DABA3EE0DA6}">
      <dsp:nvSpPr>
        <dsp:cNvPr id="0" name=""/>
        <dsp:cNvSpPr/>
      </dsp:nvSpPr>
      <dsp:spPr>
        <a:xfrm>
          <a:off x="1002772" y="2792025"/>
          <a:ext cx="2795051" cy="660556"/>
        </a:xfrm>
        <a:custGeom>
          <a:avLst/>
          <a:gdLst/>
          <a:ahLst/>
          <a:cxnLst/>
          <a:rect l="0" t="0" r="0" b="0"/>
          <a:pathLst>
            <a:path>
              <a:moveTo>
                <a:pt x="2795051" y="0"/>
              </a:moveTo>
              <a:lnTo>
                <a:pt x="2795051" y="529983"/>
              </a:lnTo>
              <a:lnTo>
                <a:pt x="0" y="529983"/>
              </a:lnTo>
              <a:lnTo>
                <a:pt x="0" y="66055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35098-05B4-49B9-AECF-67D09A853B4A}">
      <dsp:nvSpPr>
        <dsp:cNvPr id="0" name=""/>
        <dsp:cNvSpPr/>
      </dsp:nvSpPr>
      <dsp:spPr>
        <a:xfrm>
          <a:off x="2867460" y="1752602"/>
          <a:ext cx="930363" cy="41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73"/>
              </a:lnTo>
              <a:lnTo>
                <a:pt x="930363" y="287073"/>
              </a:lnTo>
              <a:lnTo>
                <a:pt x="930363" y="41764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383C8-4E9F-4045-8433-55CDA06EA1B9}">
      <dsp:nvSpPr>
        <dsp:cNvPr id="0" name=""/>
        <dsp:cNvSpPr/>
      </dsp:nvSpPr>
      <dsp:spPr>
        <a:xfrm>
          <a:off x="2298174" y="1752602"/>
          <a:ext cx="569285" cy="402282"/>
        </a:xfrm>
        <a:custGeom>
          <a:avLst/>
          <a:gdLst/>
          <a:ahLst/>
          <a:cxnLst/>
          <a:rect l="0" t="0" r="0" b="0"/>
          <a:pathLst>
            <a:path>
              <a:moveTo>
                <a:pt x="569285" y="0"/>
              </a:moveTo>
              <a:lnTo>
                <a:pt x="569285" y="271709"/>
              </a:lnTo>
              <a:lnTo>
                <a:pt x="0" y="271709"/>
              </a:lnTo>
              <a:lnTo>
                <a:pt x="0" y="40228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CED25-3DE2-4A20-9625-C5F11052DDCE}">
      <dsp:nvSpPr>
        <dsp:cNvPr id="0" name=""/>
        <dsp:cNvSpPr/>
      </dsp:nvSpPr>
      <dsp:spPr>
        <a:xfrm>
          <a:off x="826020" y="1752602"/>
          <a:ext cx="2041439" cy="402282"/>
        </a:xfrm>
        <a:custGeom>
          <a:avLst/>
          <a:gdLst/>
          <a:ahLst/>
          <a:cxnLst/>
          <a:rect l="0" t="0" r="0" b="0"/>
          <a:pathLst>
            <a:path>
              <a:moveTo>
                <a:pt x="2041439" y="0"/>
              </a:moveTo>
              <a:lnTo>
                <a:pt x="2041439" y="271709"/>
              </a:lnTo>
              <a:lnTo>
                <a:pt x="0" y="271709"/>
              </a:lnTo>
              <a:lnTo>
                <a:pt x="0" y="40228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ADDB1-0FD0-448C-B607-B60CA522D7EA}">
      <dsp:nvSpPr>
        <dsp:cNvPr id="0" name=""/>
        <dsp:cNvSpPr/>
      </dsp:nvSpPr>
      <dsp:spPr>
        <a:xfrm>
          <a:off x="2821740" y="645963"/>
          <a:ext cx="91440" cy="484863"/>
        </a:xfrm>
        <a:custGeom>
          <a:avLst/>
          <a:gdLst/>
          <a:ahLst/>
          <a:cxnLst/>
          <a:rect l="0" t="0" r="0" b="0"/>
          <a:pathLst>
            <a:path>
              <a:moveTo>
                <a:pt x="53144" y="0"/>
              </a:moveTo>
              <a:lnTo>
                <a:pt x="53144" y="354290"/>
              </a:lnTo>
              <a:lnTo>
                <a:pt x="45720" y="354290"/>
              </a:lnTo>
              <a:lnTo>
                <a:pt x="45720" y="48486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49815-A9EA-4679-80A7-817B70455579}">
      <dsp:nvSpPr>
        <dsp:cNvPr id="0" name=""/>
        <dsp:cNvSpPr/>
      </dsp:nvSpPr>
      <dsp:spPr>
        <a:xfrm>
          <a:off x="2874884" y="0"/>
          <a:ext cx="2697587" cy="1642280"/>
        </a:xfrm>
        <a:custGeom>
          <a:avLst/>
          <a:gdLst/>
          <a:ahLst/>
          <a:cxnLst/>
          <a:rect l="0" t="0" r="0" b="0"/>
          <a:pathLst>
            <a:path>
              <a:moveTo>
                <a:pt x="2697587" y="1642280"/>
              </a:moveTo>
              <a:lnTo>
                <a:pt x="0" y="0"/>
              </a:lnTo>
            </a:path>
          </a:pathLst>
        </a:custGeom>
        <a:noFill/>
        <a:ln w="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1D434-3C95-4B67-A1DA-1DA27668E7C6}">
      <dsp:nvSpPr>
        <dsp:cNvPr id="0" name=""/>
        <dsp:cNvSpPr/>
      </dsp:nvSpPr>
      <dsp:spPr>
        <a:xfrm>
          <a:off x="4950696" y="1020504"/>
          <a:ext cx="1243552" cy="621776"/>
        </a:xfrm>
        <a:prstGeom prst="rect">
          <a:avLst/>
        </a:prstGeom>
        <a:noFill/>
        <a:ln w="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950696" y="1020504"/>
        <a:ext cx="1243552" cy="621776"/>
      </dsp:txXfrm>
    </dsp:sp>
    <dsp:sp modelId="{EC4C7000-540E-4671-87E2-B92CF934B6F5}">
      <dsp:nvSpPr>
        <dsp:cNvPr id="0" name=""/>
        <dsp:cNvSpPr/>
      </dsp:nvSpPr>
      <dsp:spPr>
        <a:xfrm>
          <a:off x="1484245" y="0"/>
          <a:ext cx="2781278" cy="645963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Office of the President &amp; Vice-President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Jonathan Nez, President</a:t>
          </a:r>
        </a:p>
      </dsp:txBody>
      <dsp:txXfrm>
        <a:off x="1484245" y="0"/>
        <a:ext cx="2781278" cy="645963"/>
      </dsp:txXfrm>
    </dsp:sp>
    <dsp:sp modelId="{901325D1-AD36-4DD6-B94C-CBE0D5E2E70B}">
      <dsp:nvSpPr>
        <dsp:cNvPr id="0" name=""/>
        <dsp:cNvSpPr/>
      </dsp:nvSpPr>
      <dsp:spPr>
        <a:xfrm>
          <a:off x="1676398" y="1130826"/>
          <a:ext cx="2382123" cy="621776"/>
        </a:xfrm>
        <a:prstGeom prst="rect">
          <a:avLst/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Division of Economic Development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J.T. Willie, Div. Director</a:t>
          </a:r>
        </a:p>
      </dsp:txBody>
      <dsp:txXfrm>
        <a:off x="1676398" y="1130826"/>
        <a:ext cx="2382123" cy="621776"/>
      </dsp:txXfrm>
    </dsp:sp>
    <dsp:sp modelId="{97130917-82AA-4336-B133-1D8D22D3CE63}">
      <dsp:nvSpPr>
        <dsp:cNvPr id="0" name=""/>
        <dsp:cNvSpPr/>
      </dsp:nvSpPr>
      <dsp:spPr>
        <a:xfrm>
          <a:off x="204244" y="2154885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Proj</a:t>
          </a:r>
          <a:r>
            <a:rPr lang="en-US" sz="1300" kern="1200" dirty="0"/>
            <a:t>. </a:t>
          </a:r>
          <a:r>
            <a:rPr lang="en-US" sz="1300" kern="1200" dirty="0" err="1"/>
            <a:t>Dev’t</a:t>
          </a:r>
          <a:r>
            <a:rPr lang="en-US" sz="1300" kern="1200" dirty="0"/>
            <a:t> Dept.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Tony Perry </a:t>
          </a:r>
        </a:p>
      </dsp:txBody>
      <dsp:txXfrm>
        <a:off x="204244" y="2154885"/>
        <a:ext cx="1243552" cy="621776"/>
      </dsp:txXfrm>
    </dsp:sp>
    <dsp:sp modelId="{B1F92BAC-AC1E-4823-A051-320321B37A04}">
      <dsp:nvSpPr>
        <dsp:cNvPr id="0" name=""/>
        <dsp:cNvSpPr/>
      </dsp:nvSpPr>
      <dsp:spPr>
        <a:xfrm>
          <a:off x="1676398" y="2154885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Tourism Dept.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Arval</a:t>
          </a:r>
          <a:r>
            <a:rPr lang="en-US" sz="1300" b="1" kern="1200" dirty="0"/>
            <a:t> McCabe</a:t>
          </a:r>
        </a:p>
      </dsp:txBody>
      <dsp:txXfrm>
        <a:off x="1676398" y="2154885"/>
        <a:ext cx="1243552" cy="621776"/>
      </dsp:txXfrm>
    </dsp:sp>
    <dsp:sp modelId="{6D455F97-F01D-4A46-AA9A-2323AD7A9491}">
      <dsp:nvSpPr>
        <dsp:cNvPr id="0" name=""/>
        <dsp:cNvSpPr/>
      </dsp:nvSpPr>
      <dsp:spPr>
        <a:xfrm>
          <a:off x="3176047" y="2170249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Bus. </a:t>
          </a:r>
          <a:r>
            <a:rPr lang="en-US" sz="1300" kern="1200" dirty="0" err="1"/>
            <a:t>Dev’t</a:t>
          </a:r>
          <a:r>
            <a:rPr lang="en-US" sz="1300" kern="1200" dirty="0"/>
            <a:t> Dept.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Elaine Young</a:t>
          </a:r>
        </a:p>
      </dsp:txBody>
      <dsp:txXfrm>
        <a:off x="3176047" y="2170249"/>
        <a:ext cx="1243552" cy="621776"/>
      </dsp:txXfrm>
    </dsp:sp>
    <dsp:sp modelId="{436A3190-040F-4FCB-9C5C-EA8392DE4C0F}">
      <dsp:nvSpPr>
        <dsp:cNvPr id="0" name=""/>
        <dsp:cNvSpPr/>
      </dsp:nvSpPr>
      <dsp:spPr>
        <a:xfrm>
          <a:off x="380996" y="3452581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Chinle RBDO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Martina </a:t>
          </a:r>
          <a:r>
            <a:rPr lang="en-US" sz="1300" b="1" kern="1200" dirty="0" err="1"/>
            <a:t>Manycows</a:t>
          </a:r>
          <a:endParaRPr lang="en-US" sz="1300" b="1" kern="1200" dirty="0"/>
        </a:p>
      </dsp:txBody>
      <dsp:txXfrm>
        <a:off x="380996" y="3452581"/>
        <a:ext cx="1243552" cy="621776"/>
      </dsp:txXfrm>
    </dsp:sp>
    <dsp:sp modelId="{0A7B16A8-98E0-4E51-A379-A91DE1F1FA34}">
      <dsp:nvSpPr>
        <dsp:cNvPr id="0" name=""/>
        <dsp:cNvSpPr/>
      </dsp:nvSpPr>
      <dsp:spPr>
        <a:xfrm>
          <a:off x="1885694" y="3452581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Eastern RBDO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Jeremy </a:t>
          </a:r>
          <a:r>
            <a:rPr lang="en-US" sz="1300" b="1" kern="1200" dirty="0" err="1"/>
            <a:t>Buckinghorse</a:t>
          </a:r>
          <a:endParaRPr lang="en-US" sz="1300" b="1" kern="1200" dirty="0"/>
        </a:p>
      </dsp:txBody>
      <dsp:txXfrm>
        <a:off x="1885694" y="3452581"/>
        <a:ext cx="1243552" cy="621776"/>
      </dsp:txXfrm>
    </dsp:sp>
    <dsp:sp modelId="{24C4D53E-522A-48DE-BA7B-8FC825B5F970}">
      <dsp:nvSpPr>
        <dsp:cNvPr id="0" name=""/>
        <dsp:cNvSpPr/>
      </dsp:nvSpPr>
      <dsp:spPr>
        <a:xfrm>
          <a:off x="3390392" y="3452581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Ft. Def. RBDO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Libby </a:t>
          </a:r>
          <a:r>
            <a:rPr lang="en-US" sz="1300" b="1" kern="1200" dirty="0" err="1"/>
            <a:t>Valteau</a:t>
          </a:r>
          <a:endParaRPr lang="en-US" sz="1300" b="1" kern="1200" dirty="0"/>
        </a:p>
      </dsp:txBody>
      <dsp:txXfrm>
        <a:off x="3390392" y="3452581"/>
        <a:ext cx="1243552" cy="621776"/>
      </dsp:txXfrm>
    </dsp:sp>
    <dsp:sp modelId="{800F3BAB-231D-4255-9501-40175B94945F}">
      <dsp:nvSpPr>
        <dsp:cNvPr id="0" name=""/>
        <dsp:cNvSpPr/>
      </dsp:nvSpPr>
      <dsp:spPr>
        <a:xfrm>
          <a:off x="4895090" y="3452581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Shiprock RBDO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Margie Dee</a:t>
          </a:r>
        </a:p>
      </dsp:txBody>
      <dsp:txXfrm>
        <a:off x="4895090" y="3452581"/>
        <a:ext cx="1243552" cy="621776"/>
      </dsp:txXfrm>
    </dsp:sp>
    <dsp:sp modelId="{172BB3D2-D387-41FC-BD2F-8EEE3E34ACDD}">
      <dsp:nvSpPr>
        <dsp:cNvPr id="0" name=""/>
        <dsp:cNvSpPr/>
      </dsp:nvSpPr>
      <dsp:spPr>
        <a:xfrm>
          <a:off x="6399788" y="3452581"/>
          <a:ext cx="1204914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Western RBDO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Edbert</a:t>
          </a:r>
          <a:r>
            <a:rPr lang="en-US" sz="1300" b="1" kern="1200" dirty="0"/>
            <a:t> Little</a:t>
          </a:r>
        </a:p>
      </dsp:txBody>
      <dsp:txXfrm>
        <a:off x="6399788" y="3452581"/>
        <a:ext cx="1204914" cy="621776"/>
      </dsp:txXfrm>
    </dsp:sp>
    <dsp:sp modelId="{7E93B85B-CE1B-4758-AFE8-023E38800F58}">
      <dsp:nvSpPr>
        <dsp:cNvPr id="0" name=""/>
        <dsp:cNvSpPr/>
      </dsp:nvSpPr>
      <dsp:spPr>
        <a:xfrm>
          <a:off x="4648202" y="2154885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Real Estate Dept.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Brenda Jesus</a:t>
          </a:r>
        </a:p>
      </dsp:txBody>
      <dsp:txXfrm>
        <a:off x="4648202" y="2154885"/>
        <a:ext cx="1243552" cy="621776"/>
      </dsp:txXfrm>
    </dsp:sp>
    <dsp:sp modelId="{734997A9-DB7B-466D-BDFF-214788F7D127}">
      <dsp:nvSpPr>
        <dsp:cNvPr id="0" name=""/>
        <dsp:cNvSpPr/>
      </dsp:nvSpPr>
      <dsp:spPr>
        <a:xfrm>
          <a:off x="6095995" y="2154885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Support Services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VACANT</a:t>
          </a:r>
        </a:p>
      </dsp:txBody>
      <dsp:txXfrm>
        <a:off x="6095995" y="2154885"/>
        <a:ext cx="1243552" cy="621776"/>
      </dsp:txXfrm>
    </dsp:sp>
    <dsp:sp modelId="{C5AC7C38-C320-4796-A9AF-DA73DBF9114D}">
      <dsp:nvSpPr>
        <dsp:cNvPr id="0" name=""/>
        <dsp:cNvSpPr/>
      </dsp:nvSpPr>
      <dsp:spPr>
        <a:xfrm>
          <a:off x="7519451" y="2154885"/>
          <a:ext cx="1243552" cy="621776"/>
        </a:xfrm>
        <a:prstGeom prst="rect">
          <a:avLst/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Bus. Reg. Dept.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Notah</a:t>
          </a:r>
          <a:r>
            <a:rPr lang="en-US" sz="1300" b="1" kern="1200" dirty="0"/>
            <a:t> Silversmith</a:t>
          </a:r>
        </a:p>
      </dsp:txBody>
      <dsp:txXfrm>
        <a:off x="7519451" y="2154885"/>
        <a:ext cx="1243552" cy="621776"/>
      </dsp:txXfrm>
    </dsp:sp>
    <dsp:sp modelId="{2EA88533-53B4-4549-8C69-290A3848DFB1}">
      <dsp:nvSpPr>
        <dsp:cNvPr id="0" name=""/>
        <dsp:cNvSpPr/>
      </dsp:nvSpPr>
      <dsp:spPr>
        <a:xfrm>
          <a:off x="5976091" y="0"/>
          <a:ext cx="2795654" cy="621776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Navajo Nation Council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Seth Damon, Speaker</a:t>
          </a:r>
        </a:p>
      </dsp:txBody>
      <dsp:txXfrm>
        <a:off x="5976091" y="0"/>
        <a:ext cx="2795654" cy="621776"/>
      </dsp:txXfrm>
    </dsp:sp>
    <dsp:sp modelId="{E703318E-90AE-4DF3-B035-79444EA33DFB}">
      <dsp:nvSpPr>
        <dsp:cNvPr id="0" name=""/>
        <dsp:cNvSpPr/>
      </dsp:nvSpPr>
      <dsp:spPr>
        <a:xfrm>
          <a:off x="5977273" y="914398"/>
          <a:ext cx="2803264" cy="621776"/>
        </a:xfrm>
        <a:prstGeom prst="rect">
          <a:avLst/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Resource &amp; Community </a:t>
          </a:r>
          <a:r>
            <a:rPr lang="en-US" sz="1300" kern="1200" dirty="0" err="1"/>
            <a:t>Dev’t</a:t>
          </a:r>
          <a:r>
            <a:rPr lang="en-US" sz="1300" kern="1200" dirty="0"/>
            <a:t>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Rickie Nez, Chairperson</a:t>
          </a:r>
        </a:p>
      </dsp:txBody>
      <dsp:txXfrm>
        <a:off x="5977273" y="914398"/>
        <a:ext cx="2803264" cy="621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06F22-93BE-4BDA-9A27-7D56FC274C14}">
      <dsp:nvSpPr>
        <dsp:cNvPr id="0" name=""/>
        <dsp:cNvSpPr/>
      </dsp:nvSpPr>
      <dsp:spPr>
        <a:xfrm>
          <a:off x="3007994" y="54054"/>
          <a:ext cx="2594610" cy="25946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MARKETING</a:t>
          </a:r>
        </a:p>
      </dsp:txBody>
      <dsp:txXfrm>
        <a:off x="3353942" y="508111"/>
        <a:ext cx="1902714" cy="1167574"/>
      </dsp:txXfrm>
    </dsp:sp>
    <dsp:sp modelId="{942AE0ED-4104-42B7-B1DC-2453891D6CB7}">
      <dsp:nvSpPr>
        <dsp:cNvPr id="0" name=""/>
        <dsp:cNvSpPr/>
      </dsp:nvSpPr>
      <dsp:spPr>
        <a:xfrm>
          <a:off x="3944216" y="1675685"/>
          <a:ext cx="2594610" cy="25946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</a:t>
          </a:r>
        </a:p>
      </dsp:txBody>
      <dsp:txXfrm>
        <a:off x="4737735" y="2345959"/>
        <a:ext cx="1556766" cy="1427035"/>
      </dsp:txXfrm>
    </dsp:sp>
    <dsp:sp modelId="{D9FF6B2E-FA12-455F-8D13-14BE067D9ACE}">
      <dsp:nvSpPr>
        <dsp:cNvPr id="0" name=""/>
        <dsp:cNvSpPr/>
      </dsp:nvSpPr>
      <dsp:spPr>
        <a:xfrm>
          <a:off x="2071773" y="1675685"/>
          <a:ext cx="2594610" cy="25946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FINANCE</a:t>
          </a:r>
        </a:p>
      </dsp:txBody>
      <dsp:txXfrm>
        <a:off x="2316099" y="2345959"/>
        <a:ext cx="1556766" cy="142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parentNNSeal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716388" y="1293632"/>
            <a:ext cx="1290770" cy="1272704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0" tIns="46034" rIns="92070" bIns="4603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1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0" tIns="46034" rIns="92070" bIns="4603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0" tIns="46034" rIns="92070" bIns="4603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1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0" tIns="46034" rIns="92070" bIns="4603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DCE0D4F5-3A43-4C66-BD40-A03BB530A3C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TransparentNNSeal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716388" y="4033084"/>
            <a:ext cx="1290770" cy="1272704"/>
          </a:xfrm>
          <a:prstGeom prst="rect">
            <a:avLst/>
          </a:prstGeom>
        </p:spPr>
      </p:pic>
      <p:pic>
        <p:nvPicPr>
          <p:cNvPr id="9" name="Picture 8" descr="TransparentNNSeal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716388" y="6696440"/>
            <a:ext cx="1290770" cy="12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8" tIns="46735" rIns="93468" bIns="46735" numCol="1" anchor="t" anchorCtr="0" compatLnSpc="1">
            <a:prstTxWarp prst="textNoShape">
              <a:avLst/>
            </a:prstTxWarp>
          </a:bodyPr>
          <a:lstStyle>
            <a:lvl1pPr defTabSz="93507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8" tIns="46735" rIns="93468" bIns="46735" numCol="1" anchor="t" anchorCtr="0" compatLnSpc="1">
            <a:prstTxWarp prst="textNoShape">
              <a:avLst/>
            </a:prstTxWarp>
          </a:bodyPr>
          <a:lstStyle>
            <a:lvl1pPr algn="r" defTabSz="93507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393"/>
            <a:ext cx="5588000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8" tIns="46735" rIns="93468" bIns="46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8" tIns="46735" rIns="93468" bIns="46735" numCol="1" anchor="b" anchorCtr="0" compatLnSpc="1">
            <a:prstTxWarp prst="textNoShape">
              <a:avLst/>
            </a:prstTxWarp>
          </a:bodyPr>
          <a:lstStyle>
            <a:lvl1pPr defTabSz="93507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8" tIns="46735" rIns="93468" bIns="46735" numCol="1" anchor="b" anchorCtr="0" compatLnSpc="1">
            <a:prstTxWarp prst="textNoShape">
              <a:avLst/>
            </a:prstTxWarp>
          </a:bodyPr>
          <a:lstStyle>
            <a:lvl1pPr algn="r" defTabSz="93507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E0471132-C9C3-45EC-864D-596C24C50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B4950-53E0-45C3-9AEC-1683CB4BA34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8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B4950-53E0-45C3-9AEC-1683CB4BA34D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93 Staff, 14 programs</a:t>
            </a:r>
            <a:r>
              <a:rPr lang="en-US" baseline="0" dirty="0"/>
              <a:t> and departments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71132-C9C3-45EC-864D-596C24C50C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E3493-1A57-4DFF-BE0C-8066448D8FDE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1pPr>
            <a:lvl2pPr marL="38561392" indent="-38096602"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5pPr>
            <a:lvl6pPr marL="4647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6pPr>
            <a:lvl7pPr marL="929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7pPr>
            <a:lvl8pPr marL="1394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8pPr>
            <a:lvl9pPr marL="18591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23" charset="-128"/>
              </a:defRPr>
            </a:lvl9pPr>
          </a:lstStyle>
          <a:p>
            <a:fld id="{D7AAC1B1-04D6-4013-973D-E6DEE4019F5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15297-9FCA-4BD7-AD4B-EC3F0D7A91BD}" type="slidenum">
              <a:rPr lang="en-US"/>
              <a:pPr/>
              <a:t>22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E3493-1A57-4DFF-BE0C-8066448D8FDE}" type="slidenum">
              <a:rPr lang="en-US"/>
              <a:pPr/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5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3493-1A57-4DFF-BE0C-8066448D8FD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0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167" indent="-2850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0257" indent="-2280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6360" indent="-2280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2462" indent="-2280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8565" indent="-228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4668" indent="-228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0770" indent="-228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6873" indent="-228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B4323B-0D7D-4271-A6D4-5AF559687932}" type="slidenum">
              <a:rPr lang="en-US" altLang="en-US">
                <a:solidFill>
                  <a:prstClr val="black"/>
                </a:solidFill>
              </a:rPr>
              <a:pPr eaLnBrk="1" hangingPunct="1"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5325"/>
            <a:ext cx="6188075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8" y="4410392"/>
            <a:ext cx="5124864" cy="417734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38" tIns="45769" rIns="91538" bIns="4576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There are 109 offices, 8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NFD is Anne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3661" lvl="1" indent="-343661" fontAlgn="auto">
              <a:spcBef>
                <a:spcPts val="0"/>
              </a:spcBef>
              <a:spcAft>
                <a:spcPts val="1197"/>
              </a:spcAft>
              <a:buClr>
                <a:srgbClr val="2A65AC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A65AC"/>
                </a:solidFill>
              </a:rPr>
              <a:t>Trade Counseling</a:t>
            </a:r>
            <a:r>
              <a:rPr lang="en-US" dirty="0"/>
              <a:t>. Getting US businesses the information and advice needed to succeed.</a:t>
            </a:r>
          </a:p>
          <a:p>
            <a:pPr marL="343661" lvl="1" indent="-343661" fontAlgn="auto">
              <a:spcBef>
                <a:spcPts val="0"/>
              </a:spcBef>
              <a:spcAft>
                <a:spcPts val="1197"/>
              </a:spcAft>
              <a:buClr>
                <a:srgbClr val="2A65AC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A65AC"/>
                </a:solidFill>
              </a:rPr>
              <a:t>Market Intelligence. </a:t>
            </a:r>
            <a:r>
              <a:rPr lang="en-US" dirty="0"/>
              <a:t>Target the best trade opportunities.</a:t>
            </a:r>
          </a:p>
          <a:p>
            <a:pPr marL="343661" lvl="1" indent="-343661" fontAlgn="auto">
              <a:spcBef>
                <a:spcPts val="0"/>
              </a:spcBef>
              <a:spcAft>
                <a:spcPts val="1197"/>
              </a:spcAft>
              <a:buClr>
                <a:srgbClr val="2A65AC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A65AC"/>
                </a:solidFill>
              </a:rPr>
              <a:t>Business Matchmaking. </a:t>
            </a:r>
            <a:r>
              <a:rPr lang="en-US" dirty="0"/>
              <a:t>Connecting US business people with the right partners and prospects.</a:t>
            </a:r>
          </a:p>
          <a:p>
            <a:pPr marL="343661" lvl="1" indent="-343661" fontAlgn="auto">
              <a:spcBef>
                <a:spcPts val="0"/>
              </a:spcBef>
              <a:spcAft>
                <a:spcPts val="1197"/>
              </a:spcAft>
              <a:buClr>
                <a:srgbClr val="2A65AC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A65AC"/>
                </a:solidFill>
              </a:rPr>
              <a:t>Commercial Diplomacy.  </a:t>
            </a:r>
            <a:r>
              <a:rPr lang="en-US" dirty="0"/>
              <a:t>Ensure US products and services have the best possible prospects for success in international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markets. </a:t>
            </a:r>
            <a:endParaRPr lang="en-US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7315200" y="800100"/>
            <a:ext cx="0" cy="337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350044"/>
            <a:ext cx="6781800" cy="1600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22E0CC-91CF-4C24-880A-D057AA26F68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7493003" y="2244328"/>
            <a:ext cx="1041397" cy="1641872"/>
            <a:chOff x="4704" y="1885"/>
            <a:chExt cx="843" cy="1379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304800" y="211455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353" name="Picture 41" descr="TransparentNN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6550"/>
            <a:ext cx="18193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15E6-E178-48C3-B42C-F13A6C1495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506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506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8360-94AE-440C-9576-907FD51F50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8"/>
            <a:ext cx="7543800" cy="971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63BE1BB0-A98A-4FFF-96C0-BAA92F293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679"/>
            <a:ext cx="8229600" cy="4506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94E624E0-A055-4121-A875-B99AC02F40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8"/>
            <a:ext cx="7543800" cy="971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46AA9580-B540-4BE5-8BCF-3130B4D999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1371600"/>
            <a:ext cx="5410200" cy="857250"/>
          </a:xfrm>
        </p:spPr>
        <p:txBody>
          <a:bodyPr/>
          <a:lstStyle>
            <a:lvl1pPr>
              <a:defRPr sz="4400">
                <a:solidFill>
                  <a:srgbClr val="0067A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2457450"/>
            <a:ext cx="5410200" cy="13144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3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DDC9-514F-4620-9F60-97AC95FDB997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128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FA51-8B18-43D0-97D4-45B730AFEC0A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5244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57350"/>
            <a:ext cx="35433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7350"/>
            <a:ext cx="35433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59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7D78-0267-4FD0-897B-C036A5AB1540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08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372A-3460-429B-B99F-635691992D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38C5-6649-4D32-9FFE-EA0A64DF933E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6368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74B6-956E-47DB-8631-BA6AAC74B8EC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76757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B325-5DA6-4EE8-9FF1-CF7A65CD7A4F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7284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F220-E639-457D-B217-BE4CFF4E1802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707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68BA-5F87-4266-8E9F-85BB329EA5DF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2569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14300"/>
            <a:ext cx="2076450" cy="445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4300"/>
            <a:ext cx="6076950" cy="445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EB52-523E-4E06-8CEE-4866E55ABFE1}" type="slidenum">
              <a:rPr lang="en-US"/>
              <a:pPr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7281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-02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SCSlogo-R.jpg-hi-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3186112"/>
            <a:ext cx="1600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27948"/>
            <a:ext cx="5029200" cy="1373981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2A65AC"/>
                </a:solidFill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76868"/>
            <a:ext cx="5029200" cy="10858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324928"/>
      </p:ext>
    </p:extLst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-02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772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2A65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077200" cy="339447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83907"/>
            <a:ext cx="2133600" cy="273844"/>
          </a:xfrm>
        </p:spPr>
        <p:txBody>
          <a:bodyPr/>
          <a:lstStyle>
            <a:lvl1pPr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BB339B-4094-4DE4-8B05-1D03951B554D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593432"/>
            <a:ext cx="2895600" cy="273844"/>
          </a:xfrm>
        </p:spPr>
        <p:txBody>
          <a:bodyPr/>
          <a:lstStyle>
            <a:lvl1pPr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4593432"/>
            <a:ext cx="2133600" cy="273844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41F088-6764-4779-8062-42319202A84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9483"/>
      </p:ext>
    </p:extLst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28A1-5A04-4B85-A339-E0511DD5AE6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27F-86DE-4B16-8C1A-FFD7306BAF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44079"/>
      </p:ext>
    </p:extLst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2BFE-B5D8-4C5D-97D8-55FC3DA697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6FDA-60FB-4637-ACE3-A63F3E002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73502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4AF49-64BB-4C78-8ECB-8CD418383D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61A6-445D-4920-B83D-69EC43CDF14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CBBF-7753-407A-8DB5-C5CFFEB13C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73776"/>
      </p:ext>
    </p:extLst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2F2D-8DC1-4EB1-B980-C7B8C99227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7BE9-7137-43D4-87CF-47AB354DED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8955"/>
      </p:ext>
    </p:extLst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EF90-90B7-4D74-8A6A-FDF8EE70109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F718-8103-4C61-85ED-05BFDDA073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0907"/>
      </p:ext>
    </p:extLst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0C25-E85B-45A0-B084-A06C876E143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F2E8-FBD9-462D-9B84-8EB728A2F5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4238"/>
      </p:ext>
    </p:extLst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CB78-DAD2-4812-9325-F54403DE26E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B0A0-6F54-4ECD-9586-566F58D0A9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10574"/>
      </p:ext>
    </p:extLst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EDED-4FEC-44A3-8D5A-E8E2458466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3DD8-78F8-46B9-A858-CB3D30E06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4358"/>
      </p:ext>
    </p:extLst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E87A-9D29-4793-9F7A-E6E1BFA34D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84CC-0DA8-44E2-B738-E4E56FA7E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28896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5B43-B3E0-40C0-BC7D-EE257F88A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37CB3-0C0A-4690-B709-417A2425E4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22C2-E52F-4CFB-951F-9BBD036A8E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C3630-A4EC-4303-97EC-DDA1E5B545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D0394-3363-4866-8789-9C735E9335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BFA5-1FB0-4653-B8C7-1AA851724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7962900" y="1143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543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A00380F3-AF9F-44F2-8A8F-7117EB18246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8153401" y="114300"/>
            <a:ext cx="609600" cy="971550"/>
            <a:chOff x="5136" y="960"/>
            <a:chExt cx="528" cy="864"/>
          </a:xfrm>
        </p:grpSpPr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328" name="Picture 40" descr="TransparentNNSe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599" y="3867149"/>
            <a:ext cx="910288" cy="91444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571500" indent="-5715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AutoNum type="arabicPeriod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4953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Blip>
          <a:blip r:embed="rId17"/>
        </a:buBlip>
        <a:defRPr sz="2600">
          <a:solidFill>
            <a:schemeClr val="tx1"/>
          </a:solidFill>
          <a:latin typeface="+mn-lt"/>
        </a:defRPr>
      </a:lvl2pPr>
      <a:lvl3pPr marL="1131888" indent="-4381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70013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16637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209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781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353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925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0" descr="slide1d.jpg                                                    00293B0BMacintosh HD                   BD7F38D4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723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57350"/>
            <a:ext cx="7239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4857750"/>
            <a:ext cx="251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charset="0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4923235"/>
            <a:ext cx="1066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67AB"/>
                </a:solidFill>
                <a:latin typeface="Verdana" charset="0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D1B26D0-42CD-4EF2-97EA-2FA2DDCB44B4}" type="slidenum">
              <a:rPr lang="en-US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1400">
              <a:latin typeface="Georgia"/>
            </a:endParaRPr>
          </a:p>
        </p:txBody>
      </p:sp>
      <p:pic>
        <p:nvPicPr>
          <p:cNvPr id="1031" name="Picture 51" descr="DOC_ITA.jpg                                                    00293B0BMacintosh HD                   BD7F38D4: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5"/>
          <a:stretch>
            <a:fillRect/>
          </a:stretch>
        </p:blipFill>
        <p:spPr bwMode="auto">
          <a:xfrm>
            <a:off x="2590800" y="4933950"/>
            <a:ext cx="4414838" cy="1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555B6EFE-F4F8-4AC9-B431-C3595A818DD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F08C3AA9-6997-46DD-9303-556FF2279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bda.gov/keys-unlocking-business-development-indian-country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Jy4p7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nnes.mbmapp.co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800" dirty="0"/>
              <a:t>Quality New Mexico</a:t>
            </a:r>
            <a:br>
              <a:rPr lang="en-US" sz="3800" dirty="0"/>
            </a:br>
            <a:r>
              <a:rPr lang="en-US" sz="3800" dirty="0"/>
              <a:t>Leadership Series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Navajo Nation</a:t>
            </a:r>
          </a:p>
          <a:p>
            <a:r>
              <a:rPr lang="en-US" dirty="0">
                <a:solidFill>
                  <a:srgbClr val="3333FF"/>
                </a:solidFill>
              </a:rPr>
              <a:t>Economic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6061" y="-1973440"/>
            <a:ext cx="3368538" cy="7315200"/>
            <a:chOff x="2956061" y="-1973440"/>
            <a:chExt cx="3368538" cy="7315200"/>
          </a:xfrm>
        </p:grpSpPr>
        <p:sp>
          <p:nvSpPr>
            <p:cNvPr id="50" name="Pentagon 49"/>
            <p:cNvSpPr/>
            <p:nvPr/>
          </p:nvSpPr>
          <p:spPr>
            <a:xfrm rot="5400000">
              <a:off x="982730" y="-109"/>
              <a:ext cx="7315200" cy="3368538"/>
            </a:xfrm>
            <a:prstGeom prst="homePlate">
              <a:avLst>
                <a:gd name="adj" fmla="val 27421"/>
              </a:avLst>
            </a:prstGeom>
            <a:gradFill rotWithShape="1">
              <a:gsLst>
                <a:gs pos="65000">
                  <a:schemeClr val="accent6">
                    <a:lumMod val="20000"/>
                    <a:lumOff val="80000"/>
                  </a:schemeClr>
                </a:gs>
                <a:gs pos="100000">
                  <a:sysClr val="window" lastClr="FFFFFF"/>
                </a:gs>
              </a:gsLst>
              <a:lin ang="16200000"/>
            </a:gradFill>
            <a:ln w="76200" cmpd="sng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  <a:scene3d>
              <a:camera prst="perspectiveRelaxed" fov="5100000">
                <a:rot lat="0" lon="3900000" rev="0"/>
              </a:camera>
              <a:lightRig rig="threePt" dir="t"/>
            </a:scene3d>
            <a:sp3d z="381000" extrusionH="228600"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15849" y="-857251"/>
              <a:ext cx="3056351" cy="4114801"/>
              <a:chOff x="3257881" y="-292470"/>
              <a:chExt cx="2838119" cy="4159619"/>
            </a:xfrm>
            <a:scene3d>
              <a:camera prst="perspectiveContrastingRightFacing" fov="6420000">
                <a:rot lat="7140000" lon="0" rev="0"/>
              </a:camera>
              <a:lightRig rig="threePt" dir="t">
                <a:rot lat="0" lon="0" rev="0"/>
              </a:lightRig>
            </a:scene3d>
          </p:grpSpPr>
          <p:cxnSp>
            <p:nvCxnSpPr>
              <p:cNvPr id="54" name="Lige forbindelse 53"/>
              <p:cNvCxnSpPr/>
              <p:nvPr/>
            </p:nvCxnSpPr>
            <p:spPr>
              <a:xfrm rot="10800000">
                <a:off x="3257881" y="18042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Lige forbindelse 54"/>
              <p:cNvCxnSpPr/>
              <p:nvPr/>
            </p:nvCxnSpPr>
            <p:spPr>
              <a:xfrm rot="10800000">
                <a:off x="3257881" y="-29247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Lige forbindelse 55"/>
              <p:cNvCxnSpPr/>
              <p:nvPr/>
            </p:nvCxnSpPr>
            <p:spPr>
              <a:xfrm rot="10800000">
                <a:off x="3257881" y="65331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Lige forbindelse 57"/>
              <p:cNvCxnSpPr/>
              <p:nvPr/>
            </p:nvCxnSpPr>
            <p:spPr>
              <a:xfrm rot="10800000">
                <a:off x="3257881" y="159909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Lige forbindelse 71"/>
              <p:cNvCxnSpPr/>
              <p:nvPr/>
            </p:nvCxnSpPr>
            <p:spPr>
              <a:xfrm rot="10800000">
                <a:off x="3257881" y="112620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Lige forbindelse 81"/>
              <p:cNvCxnSpPr/>
              <p:nvPr/>
            </p:nvCxnSpPr>
            <p:spPr>
              <a:xfrm rot="10800000">
                <a:off x="3257881" y="207198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Lige forbindelse 84"/>
              <p:cNvCxnSpPr/>
              <p:nvPr/>
            </p:nvCxnSpPr>
            <p:spPr>
              <a:xfrm rot="10800000">
                <a:off x="3257881" y="301776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Lige forbindelse 85"/>
              <p:cNvCxnSpPr/>
              <p:nvPr/>
            </p:nvCxnSpPr>
            <p:spPr>
              <a:xfrm rot="10800000">
                <a:off x="3257881" y="254487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Lige forbindelse 86"/>
              <p:cNvCxnSpPr/>
              <p:nvPr/>
            </p:nvCxnSpPr>
            <p:spPr>
              <a:xfrm rot="10800000">
                <a:off x="3257881" y="3860018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Lige forbindelse 87"/>
              <p:cNvCxnSpPr/>
              <p:nvPr/>
            </p:nvCxnSpPr>
            <p:spPr>
              <a:xfrm rot="10800000">
                <a:off x="3257881" y="349065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052946" y="-1284601"/>
              <a:ext cx="604654" cy="4756357"/>
              <a:chOff x="2639599" y="210527"/>
              <a:chExt cx="604654" cy="2891124"/>
            </a:xfrm>
            <a:scene3d>
              <a:camera prst="perspectiveHeroicExtremeLeftFacing" fov="6420000">
                <a:rot lat="14400000" lon="11400000" rev="8880000"/>
              </a:camera>
              <a:lightRig rig="threePt" dir="t"/>
            </a:scene3d>
          </p:grpSpPr>
          <p:sp>
            <p:nvSpPr>
              <p:cNvPr id="97" name="Tekstboks 96"/>
              <p:cNvSpPr txBox="1"/>
              <p:nvPr/>
            </p:nvSpPr>
            <p:spPr>
              <a:xfrm>
                <a:off x="2639599" y="20331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1980s</a:t>
                </a:r>
              </a:p>
            </p:txBody>
          </p:sp>
          <p:sp>
            <p:nvSpPr>
              <p:cNvPr id="101" name="Tekstboks 100"/>
              <p:cNvSpPr txBox="1"/>
              <p:nvPr/>
            </p:nvSpPr>
            <p:spPr>
              <a:xfrm>
                <a:off x="2639599" y="172940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1970s</a:t>
                </a:r>
              </a:p>
            </p:txBody>
          </p:sp>
          <p:sp>
            <p:nvSpPr>
              <p:cNvPr id="103" name="Tekstboks 102"/>
              <p:cNvSpPr txBox="1"/>
              <p:nvPr/>
            </p:nvSpPr>
            <p:spPr>
              <a:xfrm>
                <a:off x="2639599" y="14256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1960s</a:t>
                </a:r>
              </a:p>
            </p:txBody>
          </p:sp>
          <p:sp>
            <p:nvSpPr>
              <p:cNvPr id="106" name="Tekstboks 105"/>
              <p:cNvSpPr txBox="1"/>
              <p:nvPr/>
            </p:nvSpPr>
            <p:spPr>
              <a:xfrm>
                <a:off x="2639600" y="514302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1930s</a:t>
                </a:r>
              </a:p>
            </p:txBody>
          </p:sp>
          <p:sp>
            <p:nvSpPr>
              <p:cNvPr id="107" name="Tekstboks 106"/>
              <p:cNvSpPr txBox="1"/>
              <p:nvPr/>
            </p:nvSpPr>
            <p:spPr>
              <a:xfrm>
                <a:off x="2639599" y="210527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1920s</a:t>
                </a:r>
              </a:p>
            </p:txBody>
          </p:sp>
          <p:sp>
            <p:nvSpPr>
              <p:cNvPr id="109" name="Tekstboks 108"/>
              <p:cNvSpPr txBox="1"/>
              <p:nvPr/>
            </p:nvSpPr>
            <p:spPr>
              <a:xfrm>
                <a:off x="2639600" y="8180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1940s</a:t>
                </a:r>
              </a:p>
            </p:txBody>
          </p:sp>
          <p:sp>
            <p:nvSpPr>
              <p:cNvPr id="110" name="Tekstboks 109"/>
              <p:cNvSpPr txBox="1"/>
              <p:nvPr/>
            </p:nvSpPr>
            <p:spPr>
              <a:xfrm>
                <a:off x="2639599" y="294450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2010s</a:t>
                </a:r>
              </a:p>
            </p:txBody>
          </p:sp>
          <p:sp>
            <p:nvSpPr>
              <p:cNvPr id="111" name="Tekstboks 110"/>
              <p:cNvSpPr txBox="1"/>
              <p:nvPr/>
            </p:nvSpPr>
            <p:spPr>
              <a:xfrm>
                <a:off x="2639599" y="26407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2000s</a:t>
                </a:r>
              </a:p>
            </p:txBody>
          </p:sp>
          <p:sp>
            <p:nvSpPr>
              <p:cNvPr id="112" name="Tekstboks 111"/>
              <p:cNvSpPr txBox="1"/>
              <p:nvPr/>
            </p:nvSpPr>
            <p:spPr>
              <a:xfrm>
                <a:off x="2639599" y="233695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1990s</a:t>
                </a:r>
              </a:p>
            </p:txBody>
          </p:sp>
          <p:sp>
            <p:nvSpPr>
              <p:cNvPr id="113" name="Tekstboks 112"/>
              <p:cNvSpPr txBox="1"/>
              <p:nvPr/>
            </p:nvSpPr>
            <p:spPr>
              <a:xfrm>
                <a:off x="2639599" y="112185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1950s</a:t>
                </a:r>
              </a:p>
            </p:txBody>
          </p:sp>
        </p:grpSp>
      </p:grpSp>
      <p:sp>
        <p:nvSpPr>
          <p:cNvPr id="28" name="Oval 27"/>
          <p:cNvSpPr/>
          <p:nvPr/>
        </p:nvSpPr>
        <p:spPr bwMode="auto">
          <a:xfrm>
            <a:off x="4944916" y="810006"/>
            <a:ext cx="236684" cy="237744"/>
          </a:xfrm>
          <a:prstGeom prst="ellipse">
            <a:avLst/>
          </a:prstGeom>
          <a:gradFill flip="none" rotWithShape="1">
            <a:gsLst>
              <a:gs pos="62000">
                <a:srgbClr val="004D86">
                  <a:lumMod val="56000"/>
                  <a:alpha val="60000"/>
                </a:srgbClr>
              </a:gs>
              <a:gs pos="25000">
                <a:srgbClr val="004D86">
                  <a:lumMod val="72000"/>
                  <a:alpha val="79000"/>
                </a:srgbClr>
              </a:gs>
              <a:gs pos="90000">
                <a:srgbClr val="004D86">
                  <a:alpha val="41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hilly" dir="t"/>
          </a:scene3d>
          <a:sp3d extrusionH="76200" contourW="12700"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Elbow Connector 3"/>
          <p:cNvCxnSpPr>
            <a:stCxn id="29" idx="3"/>
            <a:endCxn id="28" idx="6"/>
          </p:cNvCxnSpPr>
          <p:nvPr/>
        </p:nvCxnSpPr>
        <p:spPr bwMode="auto">
          <a:xfrm flipH="1" flipV="1">
            <a:off x="5181600" y="928878"/>
            <a:ext cx="1859030" cy="1913853"/>
          </a:xfrm>
          <a:prstGeom prst="bentConnector3">
            <a:avLst>
              <a:gd name="adj1" fmla="val -12297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240029" y="1619319"/>
            <a:ext cx="4800601" cy="2446824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1950s and 1960s - Creation of Tribal Business Enterprises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1965 - Office of Navajo Economic Opportunity (ONEO) created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Projects initiated by the administration and Bureau of Indian Affairs.  Emphasis on tribal enterprises (NAPI, NCC, NTUA, Shopping Centers, etc.), as tribally-chartered corporations.</a:t>
            </a:r>
          </a:p>
        </p:txBody>
      </p:sp>
    </p:spTree>
    <p:extLst>
      <p:ext uri="{BB962C8B-B14F-4D97-AF65-F5344CB8AC3E}">
        <p14:creationId xmlns:p14="http://schemas.microsoft.com/office/powerpoint/2010/main" val="303201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1AD30D9-47C4-42DE-97D8-FAB4F7274684}"/>
              </a:ext>
            </a:extLst>
          </p:cNvPr>
          <p:cNvGrpSpPr/>
          <p:nvPr/>
        </p:nvGrpSpPr>
        <p:grpSpPr>
          <a:xfrm rot="10800000">
            <a:off x="71271" y="107994"/>
            <a:ext cx="8906210" cy="2542318"/>
            <a:chOff x="152400" y="2375184"/>
            <a:chExt cx="8669112" cy="248256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521307-A5C9-4A6E-82C1-0B63B6B09CB0}"/>
                </a:ext>
              </a:extLst>
            </p:cNvPr>
            <p:cNvSpPr/>
            <p:nvPr/>
          </p:nvSpPr>
          <p:spPr bwMode="auto">
            <a:xfrm>
              <a:off x="152400" y="2664398"/>
              <a:ext cx="8669112" cy="2063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BDF7C65-B12F-493A-B0A5-1CCA81678223}"/>
                </a:ext>
              </a:extLst>
            </p:cNvPr>
            <p:cNvSpPr/>
            <p:nvPr/>
          </p:nvSpPr>
          <p:spPr bwMode="auto">
            <a:xfrm>
              <a:off x="5899023" y="2375184"/>
              <a:ext cx="2590800" cy="369332"/>
            </a:xfrm>
            <a:prstGeom prst="roundRect">
              <a:avLst>
                <a:gd name="adj" fmla="val 236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9AC78B-D08E-449E-B408-55F338A06A93}"/>
                </a:ext>
              </a:extLst>
            </p:cNvPr>
            <p:cNvSpPr/>
            <p:nvPr/>
          </p:nvSpPr>
          <p:spPr bwMode="auto">
            <a:xfrm>
              <a:off x="152400" y="2794484"/>
              <a:ext cx="8669112" cy="2063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185" y="226531"/>
            <a:ext cx="31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Tw Cen MT"/>
              </a:rPr>
              <a:t>Department of </a:t>
            </a:r>
            <a:r>
              <a:rPr lang="en-US" b="1" dirty="0" err="1">
                <a:solidFill>
                  <a:srgbClr val="C00000"/>
                </a:solidFill>
                <a:latin typeface="Tw Cen MT"/>
              </a:rPr>
              <a:t>Diné</a:t>
            </a:r>
            <a:r>
              <a:rPr lang="en-US" b="1" dirty="0">
                <a:solidFill>
                  <a:srgbClr val="C00000"/>
                </a:solidFill>
                <a:latin typeface="Tw Cen MT"/>
              </a:rPr>
              <a:t>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0" y="9145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030A0"/>
                </a:solidFill>
                <a:latin typeface="Tw Cen MT"/>
              </a:rPr>
              <a:t>General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22" y="1182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Tw Cen MT"/>
              </a:rPr>
              <a:t>Human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23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167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w Cen MT"/>
              </a:rPr>
              <a:t>Public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4148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DA1F28">
                    <a:lumMod val="60000"/>
                    <a:lumOff val="40000"/>
                  </a:srgbClr>
                </a:solidFill>
                <a:latin typeface="Tw Cen MT"/>
              </a:rPr>
              <a:t>Department of 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256" y="850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9639D">
                    <a:lumMod val="60000"/>
                    <a:lumOff val="40000"/>
                  </a:srgbClr>
                </a:solidFill>
                <a:latin typeface="Tw Cen MT"/>
              </a:rPr>
              <a:t>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9" y="123555"/>
            <a:ext cx="18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545" y="6577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Community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55" y="627474"/>
            <a:ext cx="17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109"/>
                </a:solidFill>
                <a:latin typeface="Tw Cen MT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21" y="1690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Office of the Controller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727" y="1286653"/>
            <a:ext cx="34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Environmental Protection Agency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B5ABC-2D42-44AF-B76F-A96A88DD1A1E}"/>
              </a:ext>
            </a:extLst>
          </p:cNvPr>
          <p:cNvSpPr txBox="1"/>
          <p:nvPr/>
        </p:nvSpPr>
        <p:spPr>
          <a:xfrm>
            <a:off x="381000" y="2373980"/>
            <a:ext cx="2714762" cy="293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50" b="1" dirty="0"/>
              <a:t>GOVERNMENT PROGRAMS</a:t>
            </a:r>
          </a:p>
        </p:txBody>
      </p:sp>
    </p:spTree>
    <p:extLst>
      <p:ext uri="{BB962C8B-B14F-4D97-AF65-F5344CB8AC3E}">
        <p14:creationId xmlns:p14="http://schemas.microsoft.com/office/powerpoint/2010/main" val="18964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1AD30D9-47C4-42DE-97D8-FAB4F7274684}"/>
              </a:ext>
            </a:extLst>
          </p:cNvPr>
          <p:cNvGrpSpPr/>
          <p:nvPr/>
        </p:nvGrpSpPr>
        <p:grpSpPr>
          <a:xfrm rot="10800000">
            <a:off x="71271" y="107994"/>
            <a:ext cx="8906210" cy="2542318"/>
            <a:chOff x="152400" y="2375184"/>
            <a:chExt cx="8669112" cy="248256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521307-A5C9-4A6E-82C1-0B63B6B09CB0}"/>
                </a:ext>
              </a:extLst>
            </p:cNvPr>
            <p:cNvSpPr/>
            <p:nvPr/>
          </p:nvSpPr>
          <p:spPr bwMode="auto">
            <a:xfrm>
              <a:off x="152400" y="2664398"/>
              <a:ext cx="8669112" cy="2063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BDF7C65-B12F-493A-B0A5-1CCA81678223}"/>
                </a:ext>
              </a:extLst>
            </p:cNvPr>
            <p:cNvSpPr/>
            <p:nvPr/>
          </p:nvSpPr>
          <p:spPr bwMode="auto">
            <a:xfrm>
              <a:off x="5899023" y="2375184"/>
              <a:ext cx="2590800" cy="369332"/>
            </a:xfrm>
            <a:prstGeom prst="roundRect">
              <a:avLst>
                <a:gd name="adj" fmla="val 236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9AC78B-D08E-449E-B408-55F338A06A93}"/>
                </a:ext>
              </a:extLst>
            </p:cNvPr>
            <p:cNvSpPr/>
            <p:nvPr/>
          </p:nvSpPr>
          <p:spPr bwMode="auto">
            <a:xfrm>
              <a:off x="152400" y="2794484"/>
              <a:ext cx="8669112" cy="2063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BC8A3A-2B69-4617-87A6-47791E95E162}"/>
              </a:ext>
            </a:extLst>
          </p:cNvPr>
          <p:cNvGrpSpPr/>
          <p:nvPr/>
        </p:nvGrpSpPr>
        <p:grpSpPr>
          <a:xfrm>
            <a:off x="85390" y="2477627"/>
            <a:ext cx="8906210" cy="2542318"/>
            <a:chOff x="152400" y="2375184"/>
            <a:chExt cx="8669112" cy="248256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AB361D2-307D-4955-9EB2-6FDB467C9FCF}"/>
                </a:ext>
              </a:extLst>
            </p:cNvPr>
            <p:cNvSpPr/>
            <p:nvPr/>
          </p:nvSpPr>
          <p:spPr bwMode="auto">
            <a:xfrm>
              <a:off x="152400" y="2664398"/>
              <a:ext cx="8669112" cy="2063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233A44F-DE86-4C74-B1EB-CBD446E8E740}"/>
                </a:ext>
              </a:extLst>
            </p:cNvPr>
            <p:cNvSpPr/>
            <p:nvPr/>
          </p:nvSpPr>
          <p:spPr bwMode="auto">
            <a:xfrm>
              <a:off x="5899023" y="2375184"/>
              <a:ext cx="2590800" cy="369332"/>
            </a:xfrm>
            <a:prstGeom prst="roundRect">
              <a:avLst>
                <a:gd name="adj" fmla="val 236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558FF06-C21A-44C3-9461-0DA362BF183E}"/>
                </a:ext>
              </a:extLst>
            </p:cNvPr>
            <p:cNvSpPr/>
            <p:nvPr/>
          </p:nvSpPr>
          <p:spPr bwMode="auto">
            <a:xfrm>
              <a:off x="152400" y="2794484"/>
              <a:ext cx="8669112" cy="2063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185" y="226531"/>
            <a:ext cx="31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Tw Cen MT"/>
              </a:rPr>
              <a:t>Department of </a:t>
            </a:r>
            <a:r>
              <a:rPr lang="en-US" b="1" dirty="0" err="1">
                <a:solidFill>
                  <a:srgbClr val="C00000"/>
                </a:solidFill>
                <a:latin typeface="Tw Cen MT"/>
              </a:rPr>
              <a:t>Diné</a:t>
            </a:r>
            <a:r>
              <a:rPr lang="en-US" b="1" dirty="0">
                <a:solidFill>
                  <a:srgbClr val="C00000"/>
                </a:solidFill>
                <a:latin typeface="Tw Cen MT"/>
              </a:rPr>
              <a:t>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0" y="9145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030A0"/>
                </a:solidFill>
                <a:latin typeface="Tw Cen MT"/>
              </a:rPr>
              <a:t>General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22" y="1182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Tw Cen MT"/>
              </a:rPr>
              <a:t>Human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23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167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w Cen MT"/>
              </a:rPr>
              <a:t>Public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4148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DA1F28">
                    <a:lumMod val="60000"/>
                    <a:lumOff val="40000"/>
                  </a:srgbClr>
                </a:solidFill>
                <a:latin typeface="Tw Cen MT"/>
              </a:rPr>
              <a:t>Department of 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256" y="850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9639D">
                    <a:lumMod val="60000"/>
                    <a:lumOff val="40000"/>
                  </a:srgbClr>
                </a:solidFill>
                <a:latin typeface="Tw Cen MT"/>
              </a:rPr>
              <a:t>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9" y="123555"/>
            <a:ext cx="18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545" y="6577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Community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55" y="627474"/>
            <a:ext cx="17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109"/>
                </a:solidFill>
                <a:latin typeface="Tw Cen MT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21" y="1690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Office of the Controller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727" y="1286653"/>
            <a:ext cx="34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Environmental Protection Agency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B5ABC-2D42-44AF-B76F-A96A88DD1A1E}"/>
              </a:ext>
            </a:extLst>
          </p:cNvPr>
          <p:cNvSpPr txBox="1"/>
          <p:nvPr/>
        </p:nvSpPr>
        <p:spPr>
          <a:xfrm>
            <a:off x="381000" y="2373980"/>
            <a:ext cx="2714762" cy="293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50" b="1" dirty="0"/>
              <a:t>GOVERNMENT PROGRAMS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E42F5D-897A-423A-B0A0-B06CB8243DEC}"/>
              </a:ext>
            </a:extLst>
          </p:cNvPr>
          <p:cNvSpPr txBox="1"/>
          <p:nvPr/>
        </p:nvSpPr>
        <p:spPr>
          <a:xfrm>
            <a:off x="5946972" y="2496712"/>
            <a:ext cx="2714762" cy="293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50" b="1" dirty="0"/>
              <a:t>TRIBAL ENTERPRISES</a:t>
            </a:r>
          </a:p>
        </p:txBody>
      </p:sp>
    </p:spTree>
    <p:extLst>
      <p:ext uri="{BB962C8B-B14F-4D97-AF65-F5344CB8AC3E}">
        <p14:creationId xmlns:p14="http://schemas.microsoft.com/office/powerpoint/2010/main" val="31174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4BC8A3A-2B69-4617-87A6-47791E95E162}"/>
              </a:ext>
            </a:extLst>
          </p:cNvPr>
          <p:cNvGrpSpPr/>
          <p:nvPr/>
        </p:nvGrpSpPr>
        <p:grpSpPr>
          <a:xfrm>
            <a:off x="85390" y="2477627"/>
            <a:ext cx="8906210" cy="2542318"/>
            <a:chOff x="152400" y="2375184"/>
            <a:chExt cx="8669112" cy="248256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AB361D2-307D-4955-9EB2-6FDB467C9FCF}"/>
                </a:ext>
              </a:extLst>
            </p:cNvPr>
            <p:cNvSpPr/>
            <p:nvPr/>
          </p:nvSpPr>
          <p:spPr bwMode="auto">
            <a:xfrm>
              <a:off x="152400" y="2664398"/>
              <a:ext cx="8669112" cy="2063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233A44F-DE86-4C74-B1EB-CBD446E8E740}"/>
                </a:ext>
              </a:extLst>
            </p:cNvPr>
            <p:cNvSpPr/>
            <p:nvPr/>
          </p:nvSpPr>
          <p:spPr bwMode="auto">
            <a:xfrm>
              <a:off x="5899023" y="2375184"/>
              <a:ext cx="2590800" cy="369332"/>
            </a:xfrm>
            <a:prstGeom prst="roundRect">
              <a:avLst>
                <a:gd name="adj" fmla="val 236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558FF06-C21A-44C3-9461-0DA362BF183E}"/>
                </a:ext>
              </a:extLst>
            </p:cNvPr>
            <p:cNvSpPr/>
            <p:nvPr/>
          </p:nvSpPr>
          <p:spPr bwMode="auto">
            <a:xfrm>
              <a:off x="152400" y="2794484"/>
              <a:ext cx="8669112" cy="2063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E42F5D-897A-423A-B0A0-B06CB8243DEC}"/>
              </a:ext>
            </a:extLst>
          </p:cNvPr>
          <p:cNvSpPr txBox="1"/>
          <p:nvPr/>
        </p:nvSpPr>
        <p:spPr>
          <a:xfrm>
            <a:off x="5946972" y="2496712"/>
            <a:ext cx="2714762" cy="293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50" b="1" dirty="0">
                <a:solidFill>
                  <a:srgbClr val="004D86"/>
                </a:solidFill>
              </a:rPr>
              <a:t>TRIBAL ENTERPRISES</a:t>
            </a:r>
          </a:p>
        </p:txBody>
      </p:sp>
    </p:spTree>
    <p:extLst>
      <p:ext uri="{BB962C8B-B14F-4D97-AF65-F5344CB8AC3E}">
        <p14:creationId xmlns:p14="http://schemas.microsoft.com/office/powerpoint/2010/main" val="20418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4DBD5-702A-4390-95C0-7C5932BC9638}"/>
              </a:ext>
            </a:extLst>
          </p:cNvPr>
          <p:cNvSpPr/>
          <p:nvPr/>
        </p:nvSpPr>
        <p:spPr>
          <a:xfrm>
            <a:off x="6740350" y="1527602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C7210-86E2-4863-8CE8-740C549A5794}"/>
              </a:ext>
            </a:extLst>
          </p:cNvPr>
          <p:cNvSpPr/>
          <p:nvPr/>
        </p:nvSpPr>
        <p:spPr>
          <a:xfrm>
            <a:off x="4617065" y="1532080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E495-3856-4AF1-ADF6-DC09AF3E3110}"/>
              </a:ext>
            </a:extLst>
          </p:cNvPr>
          <p:cNvSpPr/>
          <p:nvPr/>
        </p:nvSpPr>
        <p:spPr>
          <a:xfrm>
            <a:off x="2485847" y="1532080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8A040-1033-4E41-9393-CA8038A116E7}"/>
              </a:ext>
            </a:extLst>
          </p:cNvPr>
          <p:cNvSpPr/>
          <p:nvPr/>
        </p:nvSpPr>
        <p:spPr>
          <a:xfrm>
            <a:off x="352247" y="1544103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187A63-B475-4E1A-81D2-DD8E4672D07F}"/>
              </a:ext>
            </a:extLst>
          </p:cNvPr>
          <p:cNvSpPr/>
          <p:nvPr/>
        </p:nvSpPr>
        <p:spPr>
          <a:xfrm>
            <a:off x="7418261" y="895350"/>
            <a:ext cx="692498" cy="69249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146A9-9950-4AFC-94B2-8CD3B8DC3A52}"/>
              </a:ext>
            </a:extLst>
          </p:cNvPr>
          <p:cNvSpPr/>
          <p:nvPr/>
        </p:nvSpPr>
        <p:spPr>
          <a:xfrm>
            <a:off x="5284661" y="911766"/>
            <a:ext cx="692498" cy="6924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2AF39C-E8C0-4950-B08C-22C447A3BD78}"/>
              </a:ext>
            </a:extLst>
          </p:cNvPr>
          <p:cNvSpPr/>
          <p:nvPr/>
        </p:nvSpPr>
        <p:spPr>
          <a:xfrm>
            <a:off x="3151061" y="896997"/>
            <a:ext cx="692498" cy="6924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2DA46F-C1A2-4970-B499-0C6122921A0A}"/>
              </a:ext>
            </a:extLst>
          </p:cNvPr>
          <p:cNvSpPr/>
          <p:nvPr/>
        </p:nvSpPr>
        <p:spPr>
          <a:xfrm>
            <a:off x="1024159" y="916164"/>
            <a:ext cx="692498" cy="692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14F27-D004-4544-B925-1C9283D0FD79}"/>
              </a:ext>
            </a:extLst>
          </p:cNvPr>
          <p:cNvSpPr txBox="1"/>
          <p:nvPr/>
        </p:nvSpPr>
        <p:spPr>
          <a:xfrm>
            <a:off x="329836" y="1703366"/>
            <a:ext cx="19788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773CB-9C5C-4EEA-96F0-D9B77631FCF1}"/>
              </a:ext>
            </a:extLst>
          </p:cNvPr>
          <p:cNvSpPr txBox="1"/>
          <p:nvPr/>
        </p:nvSpPr>
        <p:spPr>
          <a:xfrm>
            <a:off x="340741" y="2066523"/>
            <a:ext cx="197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Projects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 Mining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500F9-73B8-4AF1-AEC2-D3B9F30A7810}"/>
              </a:ext>
            </a:extLst>
          </p:cNvPr>
          <p:cNvSpPr txBox="1"/>
          <p:nvPr/>
        </p:nvSpPr>
        <p:spPr>
          <a:xfrm>
            <a:off x="2453121" y="1703366"/>
            <a:ext cx="198913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B122D7-A233-4D84-9F4E-0140B99FBD3C}"/>
              </a:ext>
            </a:extLst>
          </p:cNvPr>
          <p:cNvSpPr txBox="1"/>
          <p:nvPr/>
        </p:nvSpPr>
        <p:spPr>
          <a:xfrm>
            <a:off x="2439231" y="2047357"/>
            <a:ext cx="197881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Development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84495-735C-43F2-80F3-0ABAFD8B5F02}"/>
              </a:ext>
            </a:extLst>
          </p:cNvPr>
          <p:cNvSpPr txBox="1"/>
          <p:nvPr/>
        </p:nvSpPr>
        <p:spPr>
          <a:xfrm>
            <a:off x="4594653" y="1703366"/>
            <a:ext cx="19708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D530A-B956-4671-8125-724C977DD0DF}"/>
              </a:ext>
            </a:extLst>
          </p:cNvPr>
          <p:cNvSpPr txBox="1"/>
          <p:nvPr/>
        </p:nvSpPr>
        <p:spPr>
          <a:xfrm>
            <a:off x="4679834" y="2047357"/>
            <a:ext cx="197881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380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DCE163-CAF4-4FDD-B16D-749BF753A800}"/>
              </a:ext>
            </a:extLst>
          </p:cNvPr>
          <p:cNvSpPr txBox="1"/>
          <p:nvPr/>
        </p:nvSpPr>
        <p:spPr>
          <a:xfrm>
            <a:off x="6736777" y="1692810"/>
            <a:ext cx="19708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A305C-7EB0-4065-937F-EBD4B769A097}"/>
              </a:ext>
            </a:extLst>
          </p:cNvPr>
          <p:cNvSpPr txBox="1"/>
          <p:nvPr/>
        </p:nvSpPr>
        <p:spPr>
          <a:xfrm>
            <a:off x="6734395" y="2050024"/>
            <a:ext cx="19788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 Mines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C9123-6EFA-44F1-94F1-F70A91DA9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9" y="971550"/>
            <a:ext cx="591719" cy="591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32D770-3DDA-496D-87C4-C76EC9F55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51" y="950053"/>
            <a:ext cx="591719" cy="5917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575D30-CC39-404B-9912-5126DC4CB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50" y="967327"/>
            <a:ext cx="591719" cy="591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ECF27A-B6CB-437E-B0CE-0669BF00C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51" y="952383"/>
            <a:ext cx="591719" cy="591719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8D91131A-73D6-40DA-A09C-BDC62062749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1678"/>
            <a:ext cx="7543800" cy="9715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Enterprise Projects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94E13B-7AFF-43A5-A6BF-B99FD7A9E754}"/>
              </a:ext>
            </a:extLst>
          </p:cNvPr>
          <p:cNvSpPr/>
          <p:nvPr/>
        </p:nvSpPr>
        <p:spPr>
          <a:xfrm>
            <a:off x="357947" y="3529779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AA2A07-E642-4EC4-BFA8-34D6C6149726}"/>
              </a:ext>
            </a:extLst>
          </p:cNvPr>
          <p:cNvSpPr/>
          <p:nvPr/>
        </p:nvSpPr>
        <p:spPr>
          <a:xfrm>
            <a:off x="1023161" y="2894696"/>
            <a:ext cx="692498" cy="6924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63CA96-D378-48A6-852C-0AFB59CC182A}"/>
              </a:ext>
            </a:extLst>
          </p:cNvPr>
          <p:cNvSpPr txBox="1"/>
          <p:nvPr/>
        </p:nvSpPr>
        <p:spPr>
          <a:xfrm>
            <a:off x="325221" y="3701065"/>
            <a:ext cx="198913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19890-F149-4F86-97B1-24D3C9F50B10}"/>
              </a:ext>
            </a:extLst>
          </p:cNvPr>
          <p:cNvSpPr txBox="1"/>
          <p:nvPr/>
        </p:nvSpPr>
        <p:spPr>
          <a:xfrm>
            <a:off x="311331" y="4045056"/>
            <a:ext cx="197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Stores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DBEFB44-7787-47AA-99D2-EB1417A7A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1" y="2950082"/>
            <a:ext cx="591719" cy="59171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9600F49-0CDF-40EA-A0F0-65D6E56FEB76}"/>
              </a:ext>
            </a:extLst>
          </p:cNvPr>
          <p:cNvSpPr/>
          <p:nvPr/>
        </p:nvSpPr>
        <p:spPr>
          <a:xfrm>
            <a:off x="2488845" y="3521447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6D2FE9-7C9C-4B22-A27C-7D2F1E768AEC}"/>
              </a:ext>
            </a:extLst>
          </p:cNvPr>
          <p:cNvSpPr/>
          <p:nvPr/>
        </p:nvSpPr>
        <p:spPr>
          <a:xfrm>
            <a:off x="3166756" y="2889195"/>
            <a:ext cx="692498" cy="6924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301DC5-5B94-4CF8-8837-1509FAFAE73C}"/>
              </a:ext>
            </a:extLst>
          </p:cNvPr>
          <p:cNvSpPr txBox="1"/>
          <p:nvPr/>
        </p:nvSpPr>
        <p:spPr>
          <a:xfrm>
            <a:off x="2485272" y="3686655"/>
            <a:ext cx="19708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Navajo Gaming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B638AC-1A07-4A77-B286-953F5870AED2}"/>
              </a:ext>
            </a:extLst>
          </p:cNvPr>
          <p:cNvSpPr txBox="1"/>
          <p:nvPr/>
        </p:nvSpPr>
        <p:spPr>
          <a:xfrm>
            <a:off x="2482890" y="4043869"/>
            <a:ext cx="197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Casino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A24683D-9032-4EC4-B055-76B19BBAF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46" y="2943898"/>
            <a:ext cx="591719" cy="59171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E8E614F-0E64-4A09-B2FF-766677A00E79}"/>
              </a:ext>
            </a:extLst>
          </p:cNvPr>
          <p:cNvSpPr/>
          <p:nvPr/>
        </p:nvSpPr>
        <p:spPr>
          <a:xfrm>
            <a:off x="4591663" y="3534834"/>
            <a:ext cx="1978818" cy="12467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76C820-5925-42BA-9C64-FD3804853A4C}"/>
              </a:ext>
            </a:extLst>
          </p:cNvPr>
          <p:cNvSpPr/>
          <p:nvPr/>
        </p:nvSpPr>
        <p:spPr>
          <a:xfrm>
            <a:off x="5259259" y="2914520"/>
            <a:ext cx="692498" cy="69249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522090-6CFC-4A3C-BC87-B0056DA3AB66}"/>
              </a:ext>
            </a:extLst>
          </p:cNvPr>
          <p:cNvSpPr txBox="1"/>
          <p:nvPr/>
        </p:nvSpPr>
        <p:spPr>
          <a:xfrm>
            <a:off x="4569251" y="3680711"/>
            <a:ext cx="1970887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Diné</a:t>
            </a:r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E57F5CC-E25C-4765-881A-34C96F52E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49" y="2955137"/>
            <a:ext cx="591719" cy="59171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FDF8943-8646-4693-8A5A-21C2B49ABF13}"/>
              </a:ext>
            </a:extLst>
          </p:cNvPr>
          <p:cNvSpPr/>
          <p:nvPr/>
        </p:nvSpPr>
        <p:spPr>
          <a:xfrm>
            <a:off x="6750429" y="3532683"/>
            <a:ext cx="1978818" cy="124671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3BA3CD-04B1-4FB0-9FE8-3EFEBF978AE2}"/>
              </a:ext>
            </a:extLst>
          </p:cNvPr>
          <p:cNvSpPr/>
          <p:nvPr/>
        </p:nvSpPr>
        <p:spPr>
          <a:xfrm>
            <a:off x="7428340" y="2900431"/>
            <a:ext cx="692498" cy="692498"/>
          </a:xfrm>
          <a:prstGeom prst="ellipse">
            <a:avLst/>
          </a:prstGeom>
          <a:solidFill>
            <a:srgbClr val="004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4BFFDC-3F05-43BC-8502-DF7701E66204}"/>
              </a:ext>
            </a:extLst>
          </p:cNvPr>
          <p:cNvSpPr txBox="1"/>
          <p:nvPr/>
        </p:nvSpPr>
        <p:spPr>
          <a:xfrm>
            <a:off x="6746856" y="3697891"/>
            <a:ext cx="197088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Shopping Centers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85024B-47E4-41C0-95A0-65056FF61090}"/>
              </a:ext>
            </a:extLst>
          </p:cNvPr>
          <p:cNvSpPr txBox="1"/>
          <p:nvPr/>
        </p:nvSpPr>
        <p:spPr>
          <a:xfrm>
            <a:off x="6744474" y="4287518"/>
            <a:ext cx="19788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</a:t>
            </a:r>
            <a:r>
              <a:rPr lang="en-US" dirty="0" err="1">
                <a:solidFill>
                  <a:srgbClr val="380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Dev’t</a:t>
            </a:r>
            <a:endParaRPr lang="en-US" dirty="0">
              <a:solidFill>
                <a:srgbClr val="380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8051092-3821-43D7-892C-B806E8D39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30" y="2955134"/>
            <a:ext cx="591719" cy="5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781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6061" y="-1973440"/>
            <a:ext cx="3368538" cy="7315200"/>
            <a:chOff x="2956061" y="-1973440"/>
            <a:chExt cx="3368538" cy="7315200"/>
          </a:xfrm>
        </p:grpSpPr>
        <p:sp>
          <p:nvSpPr>
            <p:cNvPr id="50" name="Pentagon 49"/>
            <p:cNvSpPr/>
            <p:nvPr/>
          </p:nvSpPr>
          <p:spPr>
            <a:xfrm rot="5400000">
              <a:off x="982730" y="-109"/>
              <a:ext cx="7315200" cy="3368538"/>
            </a:xfrm>
            <a:prstGeom prst="homePlate">
              <a:avLst>
                <a:gd name="adj" fmla="val 27421"/>
              </a:avLst>
            </a:prstGeom>
            <a:gradFill rotWithShape="1">
              <a:gsLst>
                <a:gs pos="65000">
                  <a:schemeClr val="accent6">
                    <a:lumMod val="20000"/>
                    <a:lumOff val="80000"/>
                  </a:schemeClr>
                </a:gs>
                <a:gs pos="100000">
                  <a:sysClr val="window" lastClr="FFFFFF"/>
                </a:gs>
              </a:gsLst>
              <a:lin ang="16200000"/>
            </a:gradFill>
            <a:ln w="76200" cmpd="sng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  <a:scene3d>
              <a:camera prst="perspectiveRelaxed" fov="5100000">
                <a:rot lat="0" lon="3900000" rev="0"/>
              </a:camera>
              <a:lightRig rig="threePt" dir="t"/>
            </a:scene3d>
            <a:sp3d z="381000" extrusionH="228600"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15849" y="-857251"/>
              <a:ext cx="3056351" cy="4114801"/>
              <a:chOff x="3257881" y="-292470"/>
              <a:chExt cx="2838119" cy="4159619"/>
            </a:xfrm>
            <a:scene3d>
              <a:camera prst="perspectiveContrastingRightFacing" fov="6420000">
                <a:rot lat="7140000" lon="0" rev="0"/>
              </a:camera>
              <a:lightRig rig="threePt" dir="t">
                <a:rot lat="0" lon="0" rev="0"/>
              </a:lightRig>
            </a:scene3d>
          </p:grpSpPr>
          <p:cxnSp>
            <p:nvCxnSpPr>
              <p:cNvPr id="54" name="Lige forbindelse 53"/>
              <p:cNvCxnSpPr/>
              <p:nvPr/>
            </p:nvCxnSpPr>
            <p:spPr>
              <a:xfrm rot="10800000">
                <a:off x="3257881" y="18042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Lige forbindelse 54"/>
              <p:cNvCxnSpPr/>
              <p:nvPr/>
            </p:nvCxnSpPr>
            <p:spPr>
              <a:xfrm rot="10800000">
                <a:off x="3257881" y="-29247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Lige forbindelse 55"/>
              <p:cNvCxnSpPr/>
              <p:nvPr/>
            </p:nvCxnSpPr>
            <p:spPr>
              <a:xfrm rot="10800000">
                <a:off x="3257881" y="65331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Lige forbindelse 57"/>
              <p:cNvCxnSpPr/>
              <p:nvPr/>
            </p:nvCxnSpPr>
            <p:spPr>
              <a:xfrm rot="10800000">
                <a:off x="3257881" y="159909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Lige forbindelse 71"/>
              <p:cNvCxnSpPr/>
              <p:nvPr/>
            </p:nvCxnSpPr>
            <p:spPr>
              <a:xfrm rot="10800000">
                <a:off x="3257881" y="112620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Lige forbindelse 81"/>
              <p:cNvCxnSpPr/>
              <p:nvPr/>
            </p:nvCxnSpPr>
            <p:spPr>
              <a:xfrm rot="10800000">
                <a:off x="3257881" y="207198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Lige forbindelse 84"/>
              <p:cNvCxnSpPr/>
              <p:nvPr/>
            </p:nvCxnSpPr>
            <p:spPr>
              <a:xfrm rot="10800000">
                <a:off x="3257881" y="301776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Lige forbindelse 85"/>
              <p:cNvCxnSpPr/>
              <p:nvPr/>
            </p:nvCxnSpPr>
            <p:spPr>
              <a:xfrm rot="10800000">
                <a:off x="3257881" y="254487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Lige forbindelse 86"/>
              <p:cNvCxnSpPr/>
              <p:nvPr/>
            </p:nvCxnSpPr>
            <p:spPr>
              <a:xfrm rot="10800000">
                <a:off x="3257881" y="3860018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Lige forbindelse 87"/>
              <p:cNvCxnSpPr/>
              <p:nvPr/>
            </p:nvCxnSpPr>
            <p:spPr>
              <a:xfrm rot="10800000">
                <a:off x="3257881" y="349065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052946" y="-1284601"/>
              <a:ext cx="604654" cy="4756357"/>
              <a:chOff x="2639599" y="210527"/>
              <a:chExt cx="604654" cy="2891124"/>
            </a:xfrm>
            <a:scene3d>
              <a:camera prst="perspectiveHeroicExtremeLeftFacing" fov="6420000">
                <a:rot lat="14400000" lon="11400000" rev="8880000"/>
              </a:camera>
              <a:lightRig rig="threePt" dir="t"/>
            </a:scene3d>
          </p:grpSpPr>
          <p:sp>
            <p:nvSpPr>
              <p:cNvPr id="97" name="Tekstboks 96"/>
              <p:cNvSpPr txBox="1"/>
              <p:nvPr/>
            </p:nvSpPr>
            <p:spPr>
              <a:xfrm>
                <a:off x="2639599" y="20331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1980s</a:t>
                </a:r>
              </a:p>
            </p:txBody>
          </p:sp>
          <p:sp>
            <p:nvSpPr>
              <p:cNvPr id="101" name="Tekstboks 100"/>
              <p:cNvSpPr txBox="1"/>
              <p:nvPr/>
            </p:nvSpPr>
            <p:spPr>
              <a:xfrm>
                <a:off x="2639599" y="172940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1970s</a:t>
                </a:r>
              </a:p>
            </p:txBody>
          </p:sp>
          <p:sp>
            <p:nvSpPr>
              <p:cNvPr id="103" name="Tekstboks 102"/>
              <p:cNvSpPr txBox="1"/>
              <p:nvPr/>
            </p:nvSpPr>
            <p:spPr>
              <a:xfrm>
                <a:off x="2639599" y="14256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1960s</a:t>
                </a:r>
              </a:p>
            </p:txBody>
          </p:sp>
          <p:sp>
            <p:nvSpPr>
              <p:cNvPr id="106" name="Tekstboks 105"/>
              <p:cNvSpPr txBox="1"/>
              <p:nvPr/>
            </p:nvSpPr>
            <p:spPr>
              <a:xfrm>
                <a:off x="2639600" y="514302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1930s</a:t>
                </a:r>
              </a:p>
            </p:txBody>
          </p:sp>
          <p:sp>
            <p:nvSpPr>
              <p:cNvPr id="107" name="Tekstboks 106"/>
              <p:cNvSpPr txBox="1"/>
              <p:nvPr/>
            </p:nvSpPr>
            <p:spPr>
              <a:xfrm>
                <a:off x="2639599" y="210527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1920s</a:t>
                </a:r>
              </a:p>
            </p:txBody>
          </p:sp>
          <p:sp>
            <p:nvSpPr>
              <p:cNvPr id="109" name="Tekstboks 108"/>
              <p:cNvSpPr txBox="1"/>
              <p:nvPr/>
            </p:nvSpPr>
            <p:spPr>
              <a:xfrm>
                <a:off x="2639600" y="8180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1940s</a:t>
                </a:r>
              </a:p>
            </p:txBody>
          </p:sp>
          <p:sp>
            <p:nvSpPr>
              <p:cNvPr id="110" name="Tekstboks 109"/>
              <p:cNvSpPr txBox="1"/>
              <p:nvPr/>
            </p:nvSpPr>
            <p:spPr>
              <a:xfrm>
                <a:off x="2639599" y="294450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2010s</a:t>
                </a:r>
              </a:p>
            </p:txBody>
          </p:sp>
          <p:sp>
            <p:nvSpPr>
              <p:cNvPr id="111" name="Tekstboks 110"/>
              <p:cNvSpPr txBox="1"/>
              <p:nvPr/>
            </p:nvSpPr>
            <p:spPr>
              <a:xfrm>
                <a:off x="2639599" y="26407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2000s</a:t>
                </a:r>
              </a:p>
            </p:txBody>
          </p:sp>
          <p:sp>
            <p:nvSpPr>
              <p:cNvPr id="112" name="Tekstboks 111"/>
              <p:cNvSpPr txBox="1"/>
              <p:nvPr/>
            </p:nvSpPr>
            <p:spPr>
              <a:xfrm>
                <a:off x="2639599" y="233695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1990s</a:t>
                </a:r>
              </a:p>
            </p:txBody>
          </p:sp>
          <p:sp>
            <p:nvSpPr>
              <p:cNvPr id="113" name="Tekstboks 112"/>
              <p:cNvSpPr txBox="1"/>
              <p:nvPr/>
            </p:nvSpPr>
            <p:spPr>
              <a:xfrm>
                <a:off x="2639599" y="112185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1950s</a:t>
                </a:r>
              </a:p>
            </p:txBody>
          </p:sp>
        </p:grpSp>
      </p:grpSp>
      <p:cxnSp>
        <p:nvCxnSpPr>
          <p:cNvPr id="4" name="Elbow Connector 3"/>
          <p:cNvCxnSpPr>
            <a:stCxn id="29" idx="3"/>
            <a:endCxn id="31" idx="6"/>
          </p:cNvCxnSpPr>
          <p:nvPr/>
        </p:nvCxnSpPr>
        <p:spPr bwMode="auto">
          <a:xfrm flipH="1" flipV="1">
            <a:off x="4465320" y="1596390"/>
            <a:ext cx="2613633" cy="1878559"/>
          </a:xfrm>
          <a:prstGeom prst="bentConnector3">
            <a:avLst>
              <a:gd name="adj1" fmla="val -8746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4191000" y="1459230"/>
            <a:ext cx="274320" cy="274320"/>
          </a:xfrm>
          <a:prstGeom prst="ellipse">
            <a:avLst/>
          </a:prstGeom>
          <a:gradFill flip="none" rotWithShape="1">
            <a:gsLst>
              <a:gs pos="62000">
                <a:srgbClr val="004D86">
                  <a:lumMod val="56000"/>
                  <a:alpha val="60000"/>
                </a:srgbClr>
              </a:gs>
              <a:gs pos="25000">
                <a:srgbClr val="004D86">
                  <a:lumMod val="72000"/>
                  <a:alpha val="79000"/>
                </a:srgbClr>
              </a:gs>
              <a:gs pos="90000">
                <a:srgbClr val="004D86">
                  <a:alpha val="41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hilly" dir="t"/>
          </a:scene3d>
          <a:sp3d extrusionH="76200" contourW="12700"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1686" y="2473136"/>
            <a:ext cx="5227267" cy="2003625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1983 Navajo SBA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Navajo Small Business Assistance Department –Navajo Business Development Center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Formed in February 1983 with US Commerce Department's Minority Business Development Agency (MBDA) $170,000 grant from the new MBDA Business Development Center Program </a:t>
            </a:r>
          </a:p>
        </p:txBody>
      </p:sp>
    </p:spTree>
    <p:extLst>
      <p:ext uri="{BB962C8B-B14F-4D97-AF65-F5344CB8AC3E}">
        <p14:creationId xmlns:p14="http://schemas.microsoft.com/office/powerpoint/2010/main" val="1975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6061" y="-1973440"/>
            <a:ext cx="3368538" cy="7315200"/>
            <a:chOff x="2956061" y="-1973440"/>
            <a:chExt cx="3368538" cy="7315200"/>
          </a:xfrm>
        </p:grpSpPr>
        <p:sp>
          <p:nvSpPr>
            <p:cNvPr id="50" name="Pentagon 49"/>
            <p:cNvSpPr/>
            <p:nvPr/>
          </p:nvSpPr>
          <p:spPr>
            <a:xfrm rot="5400000">
              <a:off x="982730" y="-109"/>
              <a:ext cx="7315200" cy="3368538"/>
            </a:xfrm>
            <a:prstGeom prst="homePlate">
              <a:avLst>
                <a:gd name="adj" fmla="val 27421"/>
              </a:avLst>
            </a:prstGeom>
            <a:gradFill rotWithShape="1">
              <a:gsLst>
                <a:gs pos="65000">
                  <a:schemeClr val="accent6">
                    <a:lumMod val="20000"/>
                    <a:lumOff val="80000"/>
                  </a:schemeClr>
                </a:gs>
                <a:gs pos="100000">
                  <a:sysClr val="window" lastClr="FFFFFF"/>
                </a:gs>
              </a:gsLst>
              <a:lin ang="16200000"/>
            </a:gradFill>
            <a:ln w="76200" cmpd="sng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  <a:scene3d>
              <a:camera prst="perspectiveRelaxed" fov="5100000">
                <a:rot lat="0" lon="3900000" rev="0"/>
              </a:camera>
              <a:lightRig rig="threePt" dir="t"/>
            </a:scene3d>
            <a:sp3d z="381000" extrusionH="228600"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15849" y="-857251"/>
              <a:ext cx="3056351" cy="4114801"/>
              <a:chOff x="3257881" y="-292470"/>
              <a:chExt cx="2838119" cy="4159619"/>
            </a:xfrm>
            <a:scene3d>
              <a:camera prst="perspectiveContrastingRightFacing" fov="6420000">
                <a:rot lat="7140000" lon="0" rev="0"/>
              </a:camera>
              <a:lightRig rig="threePt" dir="t">
                <a:rot lat="0" lon="0" rev="0"/>
              </a:lightRig>
            </a:scene3d>
          </p:grpSpPr>
          <p:cxnSp>
            <p:nvCxnSpPr>
              <p:cNvPr id="54" name="Lige forbindelse 53"/>
              <p:cNvCxnSpPr/>
              <p:nvPr/>
            </p:nvCxnSpPr>
            <p:spPr>
              <a:xfrm rot="10800000">
                <a:off x="3257881" y="18042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Lige forbindelse 54"/>
              <p:cNvCxnSpPr/>
              <p:nvPr/>
            </p:nvCxnSpPr>
            <p:spPr>
              <a:xfrm rot="10800000">
                <a:off x="3257881" y="-29247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Lige forbindelse 55"/>
              <p:cNvCxnSpPr/>
              <p:nvPr/>
            </p:nvCxnSpPr>
            <p:spPr>
              <a:xfrm rot="10800000">
                <a:off x="3257881" y="65331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Lige forbindelse 57"/>
              <p:cNvCxnSpPr/>
              <p:nvPr/>
            </p:nvCxnSpPr>
            <p:spPr>
              <a:xfrm rot="10800000">
                <a:off x="3257881" y="159909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Lige forbindelse 71"/>
              <p:cNvCxnSpPr/>
              <p:nvPr/>
            </p:nvCxnSpPr>
            <p:spPr>
              <a:xfrm rot="10800000">
                <a:off x="3257881" y="112620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Lige forbindelse 81"/>
              <p:cNvCxnSpPr/>
              <p:nvPr/>
            </p:nvCxnSpPr>
            <p:spPr>
              <a:xfrm rot="10800000">
                <a:off x="3257881" y="207198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Lige forbindelse 84"/>
              <p:cNvCxnSpPr/>
              <p:nvPr/>
            </p:nvCxnSpPr>
            <p:spPr>
              <a:xfrm rot="10800000">
                <a:off x="3257881" y="301776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Lige forbindelse 85"/>
              <p:cNvCxnSpPr/>
              <p:nvPr/>
            </p:nvCxnSpPr>
            <p:spPr>
              <a:xfrm rot="10800000">
                <a:off x="3257881" y="254487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Lige forbindelse 86"/>
              <p:cNvCxnSpPr/>
              <p:nvPr/>
            </p:nvCxnSpPr>
            <p:spPr>
              <a:xfrm rot="10800000">
                <a:off x="3257881" y="3860018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Lige forbindelse 87"/>
              <p:cNvCxnSpPr/>
              <p:nvPr/>
            </p:nvCxnSpPr>
            <p:spPr>
              <a:xfrm rot="10800000">
                <a:off x="3257881" y="349065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052946" y="-1284601"/>
              <a:ext cx="604654" cy="4756357"/>
              <a:chOff x="2639599" y="210527"/>
              <a:chExt cx="604654" cy="2891124"/>
            </a:xfrm>
            <a:scene3d>
              <a:camera prst="perspectiveHeroicExtremeLeftFacing" fov="6420000">
                <a:rot lat="14400000" lon="11400000" rev="8880000"/>
              </a:camera>
              <a:lightRig rig="threePt" dir="t"/>
            </a:scene3d>
          </p:grpSpPr>
          <p:sp>
            <p:nvSpPr>
              <p:cNvPr id="97" name="Tekstboks 96"/>
              <p:cNvSpPr txBox="1"/>
              <p:nvPr/>
            </p:nvSpPr>
            <p:spPr>
              <a:xfrm>
                <a:off x="2639599" y="20331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1980s</a:t>
                </a:r>
              </a:p>
            </p:txBody>
          </p:sp>
          <p:sp>
            <p:nvSpPr>
              <p:cNvPr id="101" name="Tekstboks 100"/>
              <p:cNvSpPr txBox="1"/>
              <p:nvPr/>
            </p:nvSpPr>
            <p:spPr>
              <a:xfrm>
                <a:off x="2639599" y="172940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1970s</a:t>
                </a:r>
              </a:p>
            </p:txBody>
          </p:sp>
          <p:sp>
            <p:nvSpPr>
              <p:cNvPr id="103" name="Tekstboks 102"/>
              <p:cNvSpPr txBox="1"/>
              <p:nvPr/>
            </p:nvSpPr>
            <p:spPr>
              <a:xfrm>
                <a:off x="2639599" y="14256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1960s</a:t>
                </a:r>
              </a:p>
            </p:txBody>
          </p:sp>
          <p:sp>
            <p:nvSpPr>
              <p:cNvPr id="106" name="Tekstboks 105"/>
              <p:cNvSpPr txBox="1"/>
              <p:nvPr/>
            </p:nvSpPr>
            <p:spPr>
              <a:xfrm>
                <a:off x="2639600" y="514302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1930s</a:t>
                </a:r>
              </a:p>
            </p:txBody>
          </p:sp>
          <p:sp>
            <p:nvSpPr>
              <p:cNvPr id="107" name="Tekstboks 106"/>
              <p:cNvSpPr txBox="1"/>
              <p:nvPr/>
            </p:nvSpPr>
            <p:spPr>
              <a:xfrm>
                <a:off x="2639599" y="210527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1920s</a:t>
                </a:r>
              </a:p>
            </p:txBody>
          </p:sp>
          <p:sp>
            <p:nvSpPr>
              <p:cNvPr id="109" name="Tekstboks 108"/>
              <p:cNvSpPr txBox="1"/>
              <p:nvPr/>
            </p:nvSpPr>
            <p:spPr>
              <a:xfrm>
                <a:off x="2639600" y="8180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1940s</a:t>
                </a:r>
              </a:p>
            </p:txBody>
          </p:sp>
          <p:sp>
            <p:nvSpPr>
              <p:cNvPr id="110" name="Tekstboks 109"/>
              <p:cNvSpPr txBox="1"/>
              <p:nvPr/>
            </p:nvSpPr>
            <p:spPr>
              <a:xfrm>
                <a:off x="2639599" y="294450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2010s</a:t>
                </a:r>
              </a:p>
            </p:txBody>
          </p:sp>
          <p:sp>
            <p:nvSpPr>
              <p:cNvPr id="111" name="Tekstboks 110"/>
              <p:cNvSpPr txBox="1"/>
              <p:nvPr/>
            </p:nvSpPr>
            <p:spPr>
              <a:xfrm>
                <a:off x="2639599" y="26407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2000s</a:t>
                </a:r>
              </a:p>
            </p:txBody>
          </p:sp>
          <p:sp>
            <p:nvSpPr>
              <p:cNvPr id="112" name="Tekstboks 111"/>
              <p:cNvSpPr txBox="1"/>
              <p:nvPr/>
            </p:nvSpPr>
            <p:spPr>
              <a:xfrm>
                <a:off x="2639599" y="233695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1990s</a:t>
                </a:r>
              </a:p>
            </p:txBody>
          </p:sp>
          <p:sp>
            <p:nvSpPr>
              <p:cNvPr id="113" name="Tekstboks 112"/>
              <p:cNvSpPr txBox="1"/>
              <p:nvPr/>
            </p:nvSpPr>
            <p:spPr>
              <a:xfrm>
                <a:off x="2639599" y="112185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1950s</a:t>
                </a:r>
              </a:p>
            </p:txBody>
          </p:sp>
        </p:grpSp>
      </p:grpSp>
      <p:sp>
        <p:nvSpPr>
          <p:cNvPr id="35" name="Oval 34"/>
          <p:cNvSpPr/>
          <p:nvPr/>
        </p:nvSpPr>
        <p:spPr bwMode="auto">
          <a:xfrm>
            <a:off x="3660648" y="1660398"/>
            <a:ext cx="301752" cy="301752"/>
          </a:xfrm>
          <a:prstGeom prst="ellipse">
            <a:avLst/>
          </a:prstGeom>
          <a:gradFill flip="none" rotWithShape="1">
            <a:gsLst>
              <a:gs pos="62000">
                <a:srgbClr val="004D86">
                  <a:lumMod val="56000"/>
                  <a:alpha val="60000"/>
                </a:srgbClr>
              </a:gs>
              <a:gs pos="25000">
                <a:srgbClr val="004D86">
                  <a:lumMod val="72000"/>
                  <a:alpha val="79000"/>
                </a:srgbClr>
              </a:gs>
              <a:gs pos="90000">
                <a:srgbClr val="004D86">
                  <a:alpha val="41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hilly" dir="t"/>
          </a:scene3d>
          <a:sp3d extrusionH="76200" contourW="12700"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Elbow Connector 3"/>
          <p:cNvCxnSpPr>
            <a:stCxn id="29" idx="3"/>
            <a:endCxn id="35" idx="6"/>
          </p:cNvCxnSpPr>
          <p:nvPr/>
        </p:nvCxnSpPr>
        <p:spPr bwMode="auto">
          <a:xfrm flipH="1" flipV="1">
            <a:off x="3962400" y="1811274"/>
            <a:ext cx="2057400" cy="1212667"/>
          </a:xfrm>
          <a:prstGeom prst="bentConnector3">
            <a:avLst>
              <a:gd name="adj1" fmla="val -11111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00200" y="2077528"/>
            <a:ext cx="4419600" cy="1892826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Commission for Accelerating Navajo Development Opportunities (CANDO)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1988 – Health and Human Services grant  for $1.25 million to expand CANDO to six regional business development offices (Shiprock, Tuba City, Window Rock/Ft. Defiance, Chinle,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Crownpoint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Kayenta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81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6061" y="-1973440"/>
            <a:ext cx="3368538" cy="7315200"/>
            <a:chOff x="2956061" y="-1973440"/>
            <a:chExt cx="3368538" cy="7315200"/>
          </a:xfrm>
        </p:grpSpPr>
        <p:sp>
          <p:nvSpPr>
            <p:cNvPr id="50" name="Pentagon 49"/>
            <p:cNvSpPr/>
            <p:nvPr/>
          </p:nvSpPr>
          <p:spPr>
            <a:xfrm rot="5400000">
              <a:off x="982730" y="-109"/>
              <a:ext cx="7315200" cy="3368538"/>
            </a:xfrm>
            <a:prstGeom prst="homePlate">
              <a:avLst>
                <a:gd name="adj" fmla="val 27421"/>
              </a:avLst>
            </a:prstGeom>
            <a:gradFill rotWithShape="1">
              <a:gsLst>
                <a:gs pos="65000">
                  <a:schemeClr val="accent6">
                    <a:lumMod val="20000"/>
                    <a:lumOff val="80000"/>
                  </a:schemeClr>
                </a:gs>
                <a:gs pos="100000">
                  <a:sysClr val="window" lastClr="FFFFFF"/>
                </a:gs>
              </a:gsLst>
              <a:lin ang="16200000"/>
            </a:gradFill>
            <a:ln w="76200" cmpd="sng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  <a:scene3d>
              <a:camera prst="perspectiveRelaxed" fov="5100000">
                <a:rot lat="0" lon="3900000" rev="0"/>
              </a:camera>
              <a:lightRig rig="threePt" dir="t"/>
            </a:scene3d>
            <a:sp3d z="381000" extrusionH="228600"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15849" y="-857251"/>
              <a:ext cx="3056351" cy="4114801"/>
              <a:chOff x="3257881" y="-292470"/>
              <a:chExt cx="2838119" cy="4159619"/>
            </a:xfrm>
            <a:scene3d>
              <a:camera prst="perspectiveContrastingRightFacing" fov="6420000">
                <a:rot lat="7140000" lon="0" rev="0"/>
              </a:camera>
              <a:lightRig rig="threePt" dir="t">
                <a:rot lat="0" lon="0" rev="0"/>
              </a:lightRig>
            </a:scene3d>
          </p:grpSpPr>
          <p:cxnSp>
            <p:nvCxnSpPr>
              <p:cNvPr id="54" name="Lige forbindelse 53"/>
              <p:cNvCxnSpPr/>
              <p:nvPr/>
            </p:nvCxnSpPr>
            <p:spPr>
              <a:xfrm rot="10800000">
                <a:off x="3257881" y="18042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Lige forbindelse 54"/>
              <p:cNvCxnSpPr/>
              <p:nvPr/>
            </p:nvCxnSpPr>
            <p:spPr>
              <a:xfrm rot="10800000">
                <a:off x="3257881" y="-29247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Lige forbindelse 55"/>
              <p:cNvCxnSpPr/>
              <p:nvPr/>
            </p:nvCxnSpPr>
            <p:spPr>
              <a:xfrm rot="10800000">
                <a:off x="3257881" y="65331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Lige forbindelse 57"/>
              <p:cNvCxnSpPr/>
              <p:nvPr/>
            </p:nvCxnSpPr>
            <p:spPr>
              <a:xfrm rot="10800000">
                <a:off x="3257881" y="159909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Lige forbindelse 71"/>
              <p:cNvCxnSpPr/>
              <p:nvPr/>
            </p:nvCxnSpPr>
            <p:spPr>
              <a:xfrm rot="10800000">
                <a:off x="3257881" y="112620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Lige forbindelse 81"/>
              <p:cNvCxnSpPr/>
              <p:nvPr/>
            </p:nvCxnSpPr>
            <p:spPr>
              <a:xfrm rot="10800000">
                <a:off x="3257881" y="207198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Lige forbindelse 84"/>
              <p:cNvCxnSpPr/>
              <p:nvPr/>
            </p:nvCxnSpPr>
            <p:spPr>
              <a:xfrm rot="10800000">
                <a:off x="3257881" y="301776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Lige forbindelse 85"/>
              <p:cNvCxnSpPr/>
              <p:nvPr/>
            </p:nvCxnSpPr>
            <p:spPr>
              <a:xfrm rot="10800000">
                <a:off x="3257881" y="254487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Lige forbindelse 86"/>
              <p:cNvCxnSpPr/>
              <p:nvPr/>
            </p:nvCxnSpPr>
            <p:spPr>
              <a:xfrm rot="10800000">
                <a:off x="3257881" y="3860018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Lige forbindelse 87"/>
              <p:cNvCxnSpPr/>
              <p:nvPr/>
            </p:nvCxnSpPr>
            <p:spPr>
              <a:xfrm rot="10800000">
                <a:off x="3257881" y="349065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052946" y="-1284601"/>
              <a:ext cx="604654" cy="4756357"/>
              <a:chOff x="2639599" y="210527"/>
              <a:chExt cx="604654" cy="2891124"/>
            </a:xfrm>
            <a:scene3d>
              <a:camera prst="perspectiveHeroicExtremeLeftFacing" fov="6420000">
                <a:rot lat="14400000" lon="11400000" rev="8880000"/>
              </a:camera>
              <a:lightRig rig="threePt" dir="t"/>
            </a:scene3d>
          </p:grpSpPr>
          <p:sp>
            <p:nvSpPr>
              <p:cNvPr id="97" name="Tekstboks 96"/>
              <p:cNvSpPr txBox="1"/>
              <p:nvPr/>
            </p:nvSpPr>
            <p:spPr>
              <a:xfrm>
                <a:off x="2639599" y="20331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1980s</a:t>
                </a:r>
              </a:p>
            </p:txBody>
          </p:sp>
          <p:sp>
            <p:nvSpPr>
              <p:cNvPr id="101" name="Tekstboks 100"/>
              <p:cNvSpPr txBox="1"/>
              <p:nvPr/>
            </p:nvSpPr>
            <p:spPr>
              <a:xfrm>
                <a:off x="2639599" y="172940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1970s</a:t>
                </a:r>
              </a:p>
            </p:txBody>
          </p:sp>
          <p:sp>
            <p:nvSpPr>
              <p:cNvPr id="103" name="Tekstboks 102"/>
              <p:cNvSpPr txBox="1"/>
              <p:nvPr/>
            </p:nvSpPr>
            <p:spPr>
              <a:xfrm>
                <a:off x="2639599" y="14256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1960s</a:t>
                </a:r>
              </a:p>
            </p:txBody>
          </p:sp>
          <p:sp>
            <p:nvSpPr>
              <p:cNvPr id="106" name="Tekstboks 105"/>
              <p:cNvSpPr txBox="1"/>
              <p:nvPr/>
            </p:nvSpPr>
            <p:spPr>
              <a:xfrm>
                <a:off x="2639600" y="514302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1930s</a:t>
                </a:r>
              </a:p>
            </p:txBody>
          </p:sp>
          <p:sp>
            <p:nvSpPr>
              <p:cNvPr id="107" name="Tekstboks 106"/>
              <p:cNvSpPr txBox="1"/>
              <p:nvPr/>
            </p:nvSpPr>
            <p:spPr>
              <a:xfrm>
                <a:off x="2639599" y="210527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1920s</a:t>
                </a:r>
              </a:p>
            </p:txBody>
          </p:sp>
          <p:sp>
            <p:nvSpPr>
              <p:cNvPr id="109" name="Tekstboks 108"/>
              <p:cNvSpPr txBox="1"/>
              <p:nvPr/>
            </p:nvSpPr>
            <p:spPr>
              <a:xfrm>
                <a:off x="2639600" y="8180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1940s</a:t>
                </a:r>
              </a:p>
            </p:txBody>
          </p:sp>
          <p:sp>
            <p:nvSpPr>
              <p:cNvPr id="110" name="Tekstboks 109"/>
              <p:cNvSpPr txBox="1"/>
              <p:nvPr/>
            </p:nvSpPr>
            <p:spPr>
              <a:xfrm>
                <a:off x="2639599" y="294450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2010s</a:t>
                </a:r>
              </a:p>
            </p:txBody>
          </p:sp>
          <p:sp>
            <p:nvSpPr>
              <p:cNvPr id="111" name="Tekstboks 110"/>
              <p:cNvSpPr txBox="1"/>
              <p:nvPr/>
            </p:nvSpPr>
            <p:spPr>
              <a:xfrm>
                <a:off x="2639599" y="26407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2000s</a:t>
                </a:r>
              </a:p>
            </p:txBody>
          </p:sp>
          <p:sp>
            <p:nvSpPr>
              <p:cNvPr id="112" name="Tekstboks 111"/>
              <p:cNvSpPr txBox="1"/>
              <p:nvPr/>
            </p:nvSpPr>
            <p:spPr>
              <a:xfrm>
                <a:off x="2639599" y="233695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1990s</a:t>
                </a:r>
              </a:p>
            </p:txBody>
          </p:sp>
          <p:sp>
            <p:nvSpPr>
              <p:cNvPr id="113" name="Tekstboks 112"/>
              <p:cNvSpPr txBox="1"/>
              <p:nvPr/>
            </p:nvSpPr>
            <p:spPr>
              <a:xfrm>
                <a:off x="2639599" y="112185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1950s</a:t>
                </a:r>
              </a:p>
            </p:txBody>
          </p:sp>
        </p:grpSp>
      </p:grpSp>
      <p:cxnSp>
        <p:nvCxnSpPr>
          <p:cNvPr id="4" name="Elbow Connector 3"/>
          <p:cNvCxnSpPr>
            <a:cxnSpLocks/>
            <a:stCxn id="29" idx="3"/>
          </p:cNvCxnSpPr>
          <p:nvPr/>
        </p:nvCxnSpPr>
        <p:spPr bwMode="auto">
          <a:xfrm flipH="1" flipV="1">
            <a:off x="3733800" y="1949519"/>
            <a:ext cx="2263097" cy="737496"/>
          </a:xfrm>
          <a:prstGeom prst="bentConnector3">
            <a:avLst>
              <a:gd name="adj1" fmla="val -10101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3432048" y="1812798"/>
            <a:ext cx="301752" cy="301752"/>
          </a:xfrm>
          <a:prstGeom prst="ellipse">
            <a:avLst/>
          </a:prstGeom>
          <a:gradFill flip="none" rotWithShape="1">
            <a:gsLst>
              <a:gs pos="62000">
                <a:srgbClr val="004D86">
                  <a:lumMod val="56000"/>
                  <a:alpha val="60000"/>
                </a:srgbClr>
              </a:gs>
              <a:gs pos="25000">
                <a:srgbClr val="004D86">
                  <a:lumMod val="72000"/>
                  <a:alpha val="79000"/>
                </a:srgbClr>
              </a:gs>
              <a:gs pos="90000">
                <a:srgbClr val="004D86">
                  <a:alpha val="41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hilly" dir="t"/>
          </a:scene3d>
          <a:sp3d extrusionH="76200" contourW="12700"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114550"/>
            <a:ext cx="4853897" cy="1144929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RBDO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Renamed “Business Development Department” in the interim Regional Business Development Office (RBDO)”</a:t>
            </a:r>
          </a:p>
        </p:txBody>
      </p:sp>
    </p:spTree>
    <p:extLst>
      <p:ext uri="{BB962C8B-B14F-4D97-AF65-F5344CB8AC3E}">
        <p14:creationId xmlns:p14="http://schemas.microsoft.com/office/powerpoint/2010/main" val="272349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5" y="0"/>
            <a:ext cx="7776989" cy="514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4245429"/>
            <a:ext cx="500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Navajo Nation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RBDO Responsibilities by Chapter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9750"/>
            <a:ext cx="401005" cy="40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71550"/>
            <a:ext cx="401005" cy="407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24150"/>
            <a:ext cx="401005" cy="407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38" y="2692187"/>
            <a:ext cx="401005" cy="407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7" y="1886454"/>
            <a:ext cx="401005" cy="40753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27130" y="1276350"/>
            <a:ext cx="5783270" cy="1905000"/>
            <a:chOff x="1227130" y="1276350"/>
            <a:chExt cx="578327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5486400" y="1276350"/>
              <a:ext cx="926474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Shiprock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27130" y="1554137"/>
              <a:ext cx="1516069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Tuba City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2510598"/>
              <a:ext cx="15240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Church Rock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1889" y="2023062"/>
              <a:ext cx="1175137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Chinle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867418"/>
              <a:ext cx="16002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St. Michaels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3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1428750"/>
            <a:ext cx="647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600" dirty="0"/>
              <a:t>RBDO Services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0480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Navajo Nation </a:t>
            </a:r>
            <a:br>
              <a:rPr lang="en-US" sz="4400" dirty="0"/>
            </a:br>
            <a:r>
              <a:rPr lang="en-US" sz="4400" dirty="0"/>
              <a:t>Economic 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Small Business </a:t>
            </a:r>
          </a:p>
          <a:p>
            <a:r>
              <a:rPr lang="en-US" dirty="0">
                <a:solidFill>
                  <a:srgbClr val="3333FF"/>
                </a:solidFill>
              </a:rPr>
              <a:t>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802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RBDO Services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Business Site Leases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Navajo Nation Lending Programs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Business and Industrial Development                         Fund (BIDF)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Business Technical Assistance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0661" y="1723973"/>
            <a:ext cx="77724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dirty="0" err="1">
                <a:solidFill>
                  <a:schemeClr val="tx1"/>
                </a:solidFill>
                <a:latin typeface="Tahoma" pitchFamily="-1" charset="0"/>
              </a:rPr>
              <a:t>Indianpreneurship</a:t>
            </a:r>
            <a:r>
              <a:rPr lang="en-US" altLang="en-US" sz="4000" baseline="30000" dirty="0" err="1">
                <a:solidFill>
                  <a:schemeClr val="tx1"/>
                </a:solidFill>
                <a:latin typeface="Tahoma" pitchFamily="-1" charset="0"/>
              </a:rPr>
              <a:t>TM</a:t>
            </a:r>
            <a:br>
              <a:rPr lang="en-US" altLang="en-US" sz="4000" dirty="0">
                <a:solidFill>
                  <a:schemeClr val="tx1"/>
                </a:solidFill>
                <a:latin typeface="Tahoma" pitchFamily="-1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ahoma" pitchFamily="-1" charset="0"/>
              </a:rPr>
              <a:t>A Native American Journey</a:t>
            </a:r>
            <a:br>
              <a:rPr lang="en-US" altLang="en-US" sz="2800" dirty="0">
                <a:solidFill>
                  <a:srgbClr val="0000FF"/>
                </a:solidFill>
                <a:latin typeface="Tahoma" pitchFamily="-1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ahoma" pitchFamily="-1" charset="0"/>
              </a:rPr>
              <a:t>into Business</a:t>
            </a:r>
            <a:endParaRPr lang="en-US" altLang="en-US" dirty="0">
              <a:solidFill>
                <a:srgbClr val="0000FF"/>
              </a:solidFill>
              <a:latin typeface="Tahoma" pitchFamily="-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2" y="3174489"/>
            <a:ext cx="1560521" cy="1085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09" y="3305220"/>
            <a:ext cx="1030432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0" y="1680210"/>
            <a:ext cx="912668" cy="1062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6" y="822960"/>
            <a:ext cx="1232647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7" y="1251585"/>
            <a:ext cx="1030432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3612267"/>
            <a:ext cx="971550" cy="1131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56" y="125953"/>
            <a:ext cx="1587375" cy="1103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2" y="3077505"/>
            <a:ext cx="1190287" cy="827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9" y="351177"/>
            <a:ext cx="1219200" cy="684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34" y="651027"/>
            <a:ext cx="1107141" cy="769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4" y="3717124"/>
            <a:ext cx="1325544" cy="9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76883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Indianpreneurship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49582"/>
              </p:ext>
            </p:extLst>
          </p:nvPr>
        </p:nvGraphicFramePr>
        <p:xfrm>
          <a:off x="152400" y="819150"/>
          <a:ext cx="8610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1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RBDO Services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Business Site Leases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Navajo Nation Lending Programs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Business and Industrial Development                         Fund (BIDF)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Business Technical Assistance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06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05B1F-48FB-46C5-900F-FFAC3A35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Baldrige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5DE76-1A6A-410A-9296-EE4224DF1C2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“Meaningful Measures and the Baldrige Criteria”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5B82ED-1A13-4069-8315-81D3F0177D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4732"/>
            <a:ext cx="2872978" cy="4104255"/>
          </a:xfrm>
          <a:noFill/>
          <a:ln>
            <a:solidFill>
              <a:schemeClr val="accent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0A4AE-DB49-4E98-A6CD-975488A0D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816">
            <a:off x="1458168" y="2810717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C473-B828-4C33-AE22-DCA89F14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Baldrige – Core Values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3B0BE0-64A3-40FF-B0B6-6EE2D5D12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80416"/>
            <a:ext cx="4545987" cy="40714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0391-B803-4BAF-A240-2C4B5859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123950"/>
            <a:ext cx="3733800" cy="3474244"/>
          </a:xfrm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Systems perspective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Visionary leadership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Customer-focused excellence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Valuing people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Agility and resilience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Organizational learning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Focus on success and innovation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Management by fact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Societal contributions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Ethics and transparency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Delivering value and results</a:t>
            </a:r>
          </a:p>
        </p:txBody>
      </p:sp>
    </p:spTree>
    <p:extLst>
      <p:ext uri="{BB962C8B-B14F-4D97-AF65-F5344CB8AC3E}">
        <p14:creationId xmlns:p14="http://schemas.microsoft.com/office/powerpoint/2010/main" val="305506472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1D530A1-92D1-4B82-805E-731FD01D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78"/>
            <a:ext cx="7848600" cy="971550"/>
          </a:xfrm>
        </p:spPr>
        <p:txBody>
          <a:bodyPr/>
          <a:lstStyle/>
          <a:p>
            <a:r>
              <a:rPr lang="en-US" dirty="0"/>
              <a:t>Baldrige – Systems Prospective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D1C47F-AAFC-4095-B468-B7BFACD3A2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49"/>
            <a:ext cx="4248836" cy="3308747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D7EE2FF-1F7D-4519-8471-B85C2E665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Meaningful Measures</a:t>
            </a:r>
          </a:p>
          <a:p>
            <a:pPr lvl="1"/>
            <a:r>
              <a:rPr lang="en-US" dirty="0"/>
              <a:t>Key Performance Indicators (KPIs)</a:t>
            </a:r>
          </a:p>
          <a:p>
            <a:pPr lvl="1"/>
            <a:r>
              <a:rPr lang="en-US" dirty="0"/>
              <a:t>Dashboards</a:t>
            </a:r>
          </a:p>
          <a:p>
            <a:pPr lvl="1"/>
            <a:r>
              <a:rPr lang="en-US" dirty="0"/>
              <a:t>Category 4, 7.4</a:t>
            </a:r>
          </a:p>
          <a:p>
            <a:pPr lvl="1"/>
            <a:r>
              <a:rPr lang="en-US" dirty="0" err="1"/>
              <a:t>Le,T,C,I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765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971550"/>
            <a:ext cx="3276600" cy="971550"/>
          </a:xfrm>
        </p:spPr>
        <p:txBody>
          <a:bodyPr/>
          <a:lstStyle/>
          <a:p>
            <a:pPr algn="ctr"/>
            <a:r>
              <a:rPr lang="en-US" dirty="0"/>
              <a:t>CEDS</a:t>
            </a:r>
            <a:br>
              <a:rPr lang="en-US" dirty="0"/>
            </a:br>
            <a:r>
              <a:rPr lang="en-US" dirty="0"/>
              <a:t>April 2018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33350"/>
            <a:ext cx="3768436" cy="4876800"/>
          </a:xfrm>
          <a:ln>
            <a:solidFill>
              <a:srgbClr val="004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955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8502-793F-4970-AA13-0514EF76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0FC2-4D03-47B9-AE5E-3674495BC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b="1" dirty="0"/>
              <a:t>Keys to Unlocking Business Development in Indian Country</a:t>
            </a:r>
          </a:p>
          <a:p>
            <a:pPr marL="0" indent="0" algn="ctr">
              <a:buNone/>
            </a:pPr>
            <a:r>
              <a:rPr lang="en-US" sz="1400" dirty="0"/>
              <a:t>U.S. Department of Commerce</a:t>
            </a:r>
          </a:p>
          <a:p>
            <a:pPr marL="0" indent="0" algn="ctr">
              <a:buNone/>
            </a:pPr>
            <a:r>
              <a:rPr lang="en-US" sz="1400" dirty="0"/>
              <a:t>Minority Business Development Agency</a:t>
            </a:r>
            <a:endParaRPr lang="en-US" sz="1400" dirty="0">
              <a:hlinkClick r:id="rId2"/>
            </a:endParaRPr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https://www.mbda.gov/keys-unlocking-business-development-indian-country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653C9-9B16-4AAA-BB91-720BAA822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5462"/>
            <a:ext cx="3352797" cy="4742606"/>
          </a:xfrm>
        </p:spPr>
      </p:pic>
    </p:spTree>
    <p:extLst>
      <p:ext uri="{BB962C8B-B14F-4D97-AF65-F5344CB8AC3E}">
        <p14:creationId xmlns:p14="http://schemas.microsoft.com/office/powerpoint/2010/main" val="13104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8502-793F-4970-AA13-0514EF76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0FC2-4D03-47B9-AE5E-3674495BC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Economic Geography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•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Factors for Business Development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Educational Attainment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Internet Infrastructure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653C9-9B16-4AAA-BB91-720BAA822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5462"/>
            <a:ext cx="3352797" cy="4742606"/>
          </a:xfrm>
        </p:spPr>
      </p:pic>
    </p:spTree>
    <p:extLst>
      <p:ext uri="{BB962C8B-B14F-4D97-AF65-F5344CB8AC3E}">
        <p14:creationId xmlns:p14="http://schemas.microsoft.com/office/powerpoint/2010/main" val="15495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85" y="226531"/>
            <a:ext cx="31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Tw Cen MT"/>
              </a:rPr>
              <a:t>Department of </a:t>
            </a:r>
            <a:r>
              <a:rPr lang="en-US" b="1" dirty="0" err="1">
                <a:solidFill>
                  <a:srgbClr val="C00000"/>
                </a:solidFill>
                <a:latin typeface="Tw Cen MT"/>
              </a:rPr>
              <a:t>Diné</a:t>
            </a:r>
            <a:r>
              <a:rPr lang="en-US" b="1" dirty="0">
                <a:solidFill>
                  <a:srgbClr val="C00000"/>
                </a:solidFill>
                <a:latin typeface="Tw Cen MT"/>
              </a:rPr>
              <a:t>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0" y="9145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030A0"/>
                </a:solidFill>
                <a:latin typeface="Tw Cen MT"/>
              </a:rPr>
              <a:t>General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22" y="1182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Tw Cen MT"/>
              </a:rPr>
              <a:t>Human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23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167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w Cen MT"/>
              </a:rPr>
              <a:t>Public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4148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DA1F28">
                    <a:lumMod val="60000"/>
                    <a:lumOff val="40000"/>
                  </a:srgbClr>
                </a:solidFill>
                <a:latin typeface="Tw Cen MT"/>
              </a:rPr>
              <a:t>Department of 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256" y="850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9639D">
                    <a:lumMod val="60000"/>
                    <a:lumOff val="40000"/>
                  </a:srgbClr>
                </a:solidFill>
                <a:latin typeface="Tw Cen MT"/>
              </a:rPr>
              <a:t>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9" y="123555"/>
            <a:ext cx="18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545" y="6577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Community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55" y="627474"/>
            <a:ext cx="17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109"/>
                </a:solidFill>
                <a:latin typeface="Tw Cen MT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21" y="1690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Office of the Controller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727" y="1286653"/>
            <a:ext cx="34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Environmental Protection Agency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</p:spTree>
    <p:extLst>
      <p:ext uri="{BB962C8B-B14F-4D97-AF65-F5344CB8AC3E}">
        <p14:creationId xmlns:p14="http://schemas.microsoft.com/office/powerpoint/2010/main" val="58697084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8502-793F-4970-AA13-0514EF76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0FC2-4D03-47B9-AE5E-3674495BC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More Data Needed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 collection efforts by statistical agencies by reservation needed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653C9-9B16-4AAA-BB91-720BAA822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5462"/>
            <a:ext cx="3352797" cy="4742606"/>
          </a:xfrm>
        </p:spPr>
      </p:pic>
    </p:spTree>
    <p:extLst>
      <p:ext uri="{BB962C8B-B14F-4D97-AF65-F5344CB8AC3E}">
        <p14:creationId xmlns:p14="http://schemas.microsoft.com/office/powerpoint/2010/main" val="3520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A71FF-8E7F-4D6B-B980-4DF1E97E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561"/>
            <a:ext cx="9144000" cy="55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A71FF-8E7F-4D6B-B980-4DF1E97E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5561"/>
            <a:ext cx="9143999" cy="55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8EC46-D2F5-4048-BAEB-47820A0F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44" y="0"/>
            <a:ext cx="95000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3485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8EC46-D2F5-4048-BAEB-47820A0F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044" y="0"/>
            <a:ext cx="950008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8EC46-D2F5-4048-BAEB-47820A0F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043" y="0"/>
            <a:ext cx="95000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5" y="0"/>
            <a:ext cx="7776989" cy="514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24542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Navajo Nation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Growth Centers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6463" y="819150"/>
            <a:ext cx="4843612" cy="2181391"/>
            <a:chOff x="1906463" y="819150"/>
            <a:chExt cx="4843612" cy="21813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463" y="1885950"/>
              <a:ext cx="273075" cy="2763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971550"/>
              <a:ext cx="273075" cy="2763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585954"/>
              <a:ext cx="273075" cy="2763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553783"/>
              <a:ext cx="273075" cy="276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724150"/>
              <a:ext cx="273075" cy="2763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819150"/>
              <a:ext cx="273075" cy="2763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1962150"/>
              <a:ext cx="273075" cy="2763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066800" y="641823"/>
            <a:ext cx="6400800" cy="2762209"/>
            <a:chOff x="1066800" y="641823"/>
            <a:chExt cx="6400800" cy="2762209"/>
          </a:xfrm>
        </p:grpSpPr>
        <p:sp>
          <p:nvSpPr>
            <p:cNvPr id="13" name="TextBox 12"/>
            <p:cNvSpPr txBox="1"/>
            <p:nvPr/>
          </p:nvSpPr>
          <p:spPr>
            <a:xfrm>
              <a:off x="1066800" y="1745250"/>
              <a:ext cx="1447800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Tuba City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2862345"/>
              <a:ext cx="1720874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St. Michaels/ Window Rock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600" y="2371890"/>
              <a:ext cx="13715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Ft. Defiance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1962150"/>
              <a:ext cx="1295400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Chinle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0" y="980398"/>
              <a:ext cx="1371600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Shiprock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2136" y="641823"/>
              <a:ext cx="1235063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Kayenta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Web Pro Condensed" panose="020B0506030403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2791218"/>
              <a:ext cx="13716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Crownpoint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Web Pro Condensed" panose="020B050603040302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36B1F29-933D-448E-A7CF-D1560E6A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109621"/>
            <a:ext cx="8295112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Growth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Characteristics</a:t>
            </a:r>
          </a:p>
          <a:p>
            <a:r>
              <a:rPr lang="en-US" dirty="0"/>
              <a:t>Highest Populations</a:t>
            </a:r>
          </a:p>
          <a:p>
            <a:r>
              <a:rPr lang="en-US" dirty="0"/>
              <a:t>Major Employers</a:t>
            </a:r>
          </a:p>
          <a:p>
            <a:r>
              <a:rPr lang="en-US" dirty="0"/>
              <a:t>Highest Employment</a:t>
            </a:r>
          </a:p>
          <a:p>
            <a:r>
              <a:rPr lang="en-US" dirty="0"/>
              <a:t>Large Housing Developments</a:t>
            </a:r>
          </a:p>
          <a:p>
            <a:r>
              <a:rPr lang="en-US" dirty="0"/>
              <a:t>Centers of Retail and Service Businesses</a:t>
            </a:r>
          </a:p>
        </p:txBody>
      </p:sp>
    </p:spTree>
    <p:extLst>
      <p:ext uri="{BB962C8B-B14F-4D97-AF65-F5344CB8AC3E}">
        <p14:creationId xmlns:p14="http://schemas.microsoft.com/office/powerpoint/2010/main" val="18896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Growth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Characteristics</a:t>
            </a:r>
          </a:p>
          <a:p>
            <a:r>
              <a:rPr lang="en-US" dirty="0"/>
              <a:t>Secondary Populations Centers</a:t>
            </a:r>
          </a:p>
          <a:p>
            <a:r>
              <a:rPr lang="en-US" dirty="0"/>
              <a:t>Secondary Employment</a:t>
            </a:r>
          </a:p>
          <a:p>
            <a:r>
              <a:rPr lang="en-US" dirty="0"/>
              <a:t>High Density Housing Development</a:t>
            </a:r>
          </a:p>
          <a:p>
            <a:r>
              <a:rPr lang="en-US" dirty="0"/>
              <a:t>Comparable to Satellite Communities or Suburbs</a:t>
            </a:r>
          </a:p>
        </p:txBody>
      </p:sp>
    </p:spTree>
    <p:extLst>
      <p:ext uri="{BB962C8B-B14F-4D97-AF65-F5344CB8AC3E}">
        <p14:creationId xmlns:p14="http://schemas.microsoft.com/office/powerpoint/2010/main" val="19178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61759"/>
            <a:ext cx="3276600" cy="971550"/>
          </a:xfrm>
        </p:spPr>
        <p:txBody>
          <a:bodyPr/>
          <a:lstStyle/>
          <a:p>
            <a:pPr algn="ctr"/>
            <a:r>
              <a:rPr lang="en-US" dirty="0"/>
              <a:t>CEDS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33350"/>
            <a:ext cx="3768436" cy="4876800"/>
          </a:xfrm>
          <a:ln>
            <a:solidFill>
              <a:srgbClr val="004D86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8F78F8-3FDA-4CC1-832A-3FCCC268B50E}"/>
              </a:ext>
            </a:extLst>
          </p:cNvPr>
          <p:cNvSpPr txBox="1">
            <a:spLocks/>
          </p:cNvSpPr>
          <p:nvPr/>
        </p:nvSpPr>
        <p:spPr bwMode="auto">
          <a:xfrm>
            <a:off x="4038600" y="1123950"/>
            <a:ext cx="4038600" cy="35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AutoNum type="arabicPeriod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9788" indent="-495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31888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370013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16637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209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81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53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25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https://bit.ly/3Jy4p7v</a:t>
            </a:r>
            <a:endParaRPr lang="en-US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</a:rPr>
              <a:t>April 2018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</a:rPr>
              <a:t>Due for Update in 2022</a:t>
            </a:r>
          </a:p>
        </p:txBody>
      </p:sp>
    </p:spTree>
    <p:extLst>
      <p:ext uri="{BB962C8B-B14F-4D97-AF65-F5344CB8AC3E}">
        <p14:creationId xmlns:p14="http://schemas.microsoft.com/office/powerpoint/2010/main" val="141288149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3144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64" y="55890"/>
            <a:ext cx="6283036" cy="4855073"/>
          </a:xfrm>
          <a:ln>
            <a:solidFill>
              <a:srgbClr val="004D86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AABFB2-955E-4480-B84A-A8D909E4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0676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-156680"/>
            <a:ext cx="5105400" cy="6606990"/>
          </a:xfrm>
          <a:ln>
            <a:solidFill>
              <a:srgbClr val="004D86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AABFB2-955E-4480-B84A-A8D909E4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161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906D-3BD6-470E-A77B-D3EC1BC0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of Excellence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1BEE1F-536A-4F31-AD28-8AF6E4E3B3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1146"/>
            <a:ext cx="5562600" cy="4297800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41D956-F2FF-4804-9B85-DB9F04BA6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04950"/>
            <a:ext cx="2057400" cy="2057400"/>
          </a:xfrm>
        </p:spPr>
      </p:pic>
    </p:spTree>
    <p:extLst>
      <p:ext uri="{BB962C8B-B14F-4D97-AF65-F5344CB8AC3E}">
        <p14:creationId xmlns:p14="http://schemas.microsoft.com/office/powerpoint/2010/main" val="21423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FCE8-F254-4003-A869-E8A08A97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6027DD-642B-44AA-88C7-6CF2E3618D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2" y="2968822"/>
            <a:ext cx="2777067" cy="15621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945A0-18CE-4D35-8834-6BCE580C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809750"/>
            <a:ext cx="4038600" cy="277534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Search “Navajo Nation Small Business Development Department” on YouTube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60BAC-AE26-48EC-B325-9C360A744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68822"/>
            <a:ext cx="2777067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FC480-67E8-4568-BE97-5EA841183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6" y="2952750"/>
            <a:ext cx="2777067" cy="15621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3C03232-030B-4AE0-B639-312CC3C30F1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77383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9788" indent="-495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31888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70013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4pPr>
            <a:lvl5pPr marL="16637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1209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781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0353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925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1800" kern="0" dirty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https://www.youtube.com/channel/UC0aA2Ndpo99BDQ7k2EOzECQ</a:t>
            </a:r>
          </a:p>
          <a:p>
            <a:pPr>
              <a:lnSpc>
                <a:spcPct val="100000"/>
              </a:lnSpc>
            </a:pPr>
            <a:endParaRPr lang="en-US" sz="1800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CA2FED-838F-44B4-ABCF-04C7E1C00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05833"/>
            <a:ext cx="3396229" cy="7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8"/>
            <a:ext cx="8077200" cy="1401955"/>
          </a:xfrm>
        </p:spPr>
        <p:txBody>
          <a:bodyPr/>
          <a:lstStyle/>
          <a:p>
            <a:r>
              <a:rPr lang="en-US" dirty="0"/>
              <a:t>Navajo Nation </a:t>
            </a:r>
            <a:br>
              <a:rPr lang="en-US" dirty="0"/>
            </a:br>
            <a:r>
              <a:rPr lang="en-US" dirty="0"/>
              <a:t>Economic Summit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753EF9-C6AA-42B6-BE0B-91F53177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633"/>
            <a:ext cx="8229600" cy="31045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April 18-21, 2022</a:t>
            </a:r>
          </a:p>
          <a:p>
            <a:pPr marL="0" indent="0">
              <a:buNone/>
            </a:pPr>
            <a:r>
              <a:rPr lang="en-US" sz="2400" dirty="0"/>
              <a:t>Twin Arrows Casino Resort</a:t>
            </a:r>
          </a:p>
          <a:p>
            <a:pPr marL="0" indent="0">
              <a:buNone/>
            </a:pPr>
            <a:r>
              <a:rPr lang="en-US" sz="2400" dirty="0"/>
              <a:t>Flagstaff, Arizona</a:t>
            </a:r>
          </a:p>
          <a:p>
            <a:pPr marL="0" indent="0">
              <a:buNone/>
            </a:pPr>
            <a:r>
              <a:rPr lang="en-US" sz="2400" dirty="0"/>
              <a:t>Website:</a:t>
            </a:r>
          </a:p>
          <a:p>
            <a:pPr marL="0" indent="0">
              <a:buNone/>
            </a:pPr>
            <a:r>
              <a:rPr lang="en-US" sz="2400" dirty="0">
                <a:hlinkClick r:id="rId2" action="ppaction://hlinkfile"/>
              </a:rPr>
              <a:t>nnes.mbmapp.com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C32D9-9298-4FA9-9243-E787F9EB3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02406"/>
            <a:ext cx="5381625" cy="26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8"/>
            <a:ext cx="8077200" cy="1401955"/>
          </a:xfrm>
        </p:spPr>
        <p:txBody>
          <a:bodyPr/>
          <a:lstStyle/>
          <a:p>
            <a:r>
              <a:rPr lang="en-US" dirty="0"/>
              <a:t>Business Plan Competition @</a:t>
            </a:r>
            <a:br>
              <a:rPr lang="en-US" dirty="0"/>
            </a:br>
            <a:r>
              <a:rPr lang="en-US" dirty="0"/>
              <a:t>Navajo Nation Economic Summit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05150"/>
            <a:ext cx="2514600" cy="1625819"/>
          </a:xfrm>
        </p:spPr>
      </p:pic>
      <p:sp>
        <p:nvSpPr>
          <p:cNvPr id="5" name="TextBox 4"/>
          <p:cNvSpPr txBox="1"/>
          <p:nvPr/>
        </p:nvSpPr>
        <p:spPr>
          <a:xfrm>
            <a:off x="609600" y="1733550"/>
            <a:ext cx="304800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Seven Generations</a:t>
            </a:r>
          </a:p>
          <a:p>
            <a:pPr algn="ctr"/>
            <a:r>
              <a:rPr lang="en-US" sz="2400" b="1" dirty="0"/>
              <a:t>Business Plan</a:t>
            </a:r>
          </a:p>
          <a:p>
            <a:pPr algn="ctr"/>
            <a:r>
              <a:rPr lang="en-US" sz="2400" b="1" dirty="0"/>
              <a:t>Competition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33522"/>
            <a:ext cx="2926457" cy="90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828" y="188595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Center for American Indian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79682217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8"/>
            <a:ext cx="8077200" cy="1401955"/>
          </a:xfrm>
        </p:spPr>
        <p:txBody>
          <a:bodyPr/>
          <a:lstStyle/>
          <a:p>
            <a:r>
              <a:rPr lang="en-US" dirty="0"/>
              <a:t>Navajo Nation </a:t>
            </a:r>
            <a:br>
              <a:rPr lang="en-US" dirty="0"/>
            </a:br>
            <a:r>
              <a:rPr lang="en-US" dirty="0"/>
              <a:t>Business Opportunity Day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AE5EE01-3E55-4A0B-B86A-D7ADFBF8E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4550"/>
            <a:ext cx="3546290" cy="163109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BA0A58-1581-4200-BA6A-F1B82844C08A}"/>
              </a:ext>
            </a:extLst>
          </p:cNvPr>
          <p:cNvSpPr txBox="1"/>
          <p:nvPr/>
        </p:nvSpPr>
        <p:spPr>
          <a:xfrm>
            <a:off x="3048000" y="2266950"/>
            <a:ext cx="3725700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National Center </a:t>
            </a:r>
          </a:p>
          <a:p>
            <a:pPr algn="ctr"/>
            <a:r>
              <a:rPr lang="en-US" sz="2400" b="1" dirty="0"/>
              <a:t>for American Indian </a:t>
            </a:r>
          </a:p>
          <a:p>
            <a:pPr algn="ctr"/>
            <a:r>
              <a:rPr lang="en-US" sz="2400" b="1" dirty="0"/>
              <a:t>Enterprise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23600519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Export Forum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March 2017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Industries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Manufacturing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E-Commerce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Tourism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2022 Page - </a:t>
            </a:r>
            <a:r>
              <a:rPr lang="en-US" dirty="0" err="1"/>
              <a:t>Lechee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6D0EC-1BBA-47C7-B6A9-16EA7F6D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133350"/>
            <a:ext cx="3665110" cy="47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8836"/>
            <a:ext cx="9372600" cy="14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7653"/>
            <a:ext cx="2590800" cy="1308343"/>
          </a:xfrm>
          <a:prstGeom prst="rect">
            <a:avLst/>
          </a:prstGeom>
        </p:spPr>
      </p:pic>
      <p:pic>
        <p:nvPicPr>
          <p:cNvPr id="12" name="Picture 7" descr="USCSlogo-R.jpg-hi-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4099"/>
            <a:ext cx="1600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352550"/>
            <a:ext cx="7239000" cy="685800"/>
          </a:xfrm>
        </p:spPr>
        <p:txBody>
          <a:bodyPr/>
          <a:lstStyle/>
          <a:p>
            <a:r>
              <a:rPr lang="en-US" sz="2800" dirty="0"/>
              <a:t>District Export Council</a:t>
            </a:r>
          </a:p>
        </p:txBody>
      </p:sp>
    </p:spTree>
    <p:extLst>
      <p:ext uri="{BB962C8B-B14F-4D97-AF65-F5344CB8AC3E}">
        <p14:creationId xmlns:p14="http://schemas.microsoft.com/office/powerpoint/2010/main" val="20580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8836"/>
            <a:ext cx="9372600" cy="14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352550"/>
            <a:ext cx="7239000" cy="685800"/>
          </a:xfrm>
        </p:spPr>
        <p:txBody>
          <a:bodyPr/>
          <a:lstStyle/>
          <a:p>
            <a:r>
              <a:rPr lang="en-US" dirty="0"/>
              <a:t>District Export Councils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96215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59 District Export Councils across the country, 1,500 DEC members nationwide.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 of community business leaders with knowledge and expertise in International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Appointed by the U.S. Secretary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Volunteer to assist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Liaise with USEAC staff to coordinate export and trade-related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16282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50133034"/>
              </p:ext>
            </p:extLst>
          </p:nvPr>
        </p:nvGraphicFramePr>
        <p:xfrm>
          <a:off x="0" y="51435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rot="10800000">
            <a:off x="4251960" y="819150"/>
            <a:ext cx="1691640" cy="0"/>
          </a:xfrm>
          <a:prstGeom prst="line">
            <a:avLst/>
          </a:prstGeom>
          <a:noFill/>
          <a:ln w="25400" cap="flat" cmpd="sng" algn="ctr">
            <a:solidFill>
              <a:srgbClr val="92AAAA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52633" y="1308818"/>
            <a:ext cx="7829367" cy="1382864"/>
            <a:chOff x="1076416" y="1308818"/>
            <a:chExt cx="7829367" cy="1382864"/>
          </a:xfrm>
        </p:grpSpPr>
        <p:sp>
          <p:nvSpPr>
            <p:cNvPr id="2" name="TextBox 1"/>
            <p:cNvSpPr txBox="1"/>
            <p:nvPr/>
          </p:nvSpPr>
          <p:spPr>
            <a:xfrm>
              <a:off x="1076416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8783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  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21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0783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0" y="2266950"/>
              <a:ext cx="5237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5983" y="1308818"/>
              <a:ext cx="8285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D86"/>
                  </a:solidFill>
                </a:rPr>
                <a:t>  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8200" y="2226520"/>
            <a:ext cx="8001000" cy="186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A36D1D"/>
                </a:solidFill>
              </a:rPr>
              <a:t>                                             3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A36D1D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A36D1D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A36D1D"/>
                </a:solidFill>
              </a:rPr>
              <a:t>4                      4                     3                      4                     3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4154313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983" y="57150"/>
            <a:ext cx="7925417" cy="5070938"/>
            <a:chOff x="-76200" y="-76839"/>
            <a:chExt cx="9220200" cy="5295112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147619"/>
                </p:ext>
              </p:extLst>
            </p:nvPr>
          </p:nvGraphicFramePr>
          <p:xfrm>
            <a:off x="533403" y="1085850"/>
            <a:ext cx="1458913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8" name="Bitmap Image" r:id="rId4" imgW="1638529" imgH="2734057" progId="PBrush">
                    <p:embed/>
                  </p:oleObj>
                </mc:Choice>
                <mc:Fallback>
                  <p:oleObj name="Bitmap Image" r:id="rId4" imgW="1638529" imgH="27340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3" y="1085850"/>
                          <a:ext cx="1458913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874713" y="55961"/>
              <a:ext cx="1077912" cy="611981"/>
            </a:xfrm>
            <a:custGeom>
              <a:avLst/>
              <a:gdLst>
                <a:gd name="T0" fmla="*/ 2147483647 w 1358"/>
                <a:gd name="T1" fmla="*/ 2147483647 h 1028"/>
                <a:gd name="T2" fmla="*/ 0 w 1358"/>
                <a:gd name="T3" fmla="*/ 2147483647 h 1028"/>
                <a:gd name="T4" fmla="*/ 2147483647 w 1358"/>
                <a:gd name="T5" fmla="*/ 2147483647 h 1028"/>
                <a:gd name="T6" fmla="*/ 2147483647 w 1358"/>
                <a:gd name="T7" fmla="*/ 2147483647 h 1028"/>
                <a:gd name="T8" fmla="*/ 2147483647 w 1358"/>
                <a:gd name="T9" fmla="*/ 2147483647 h 1028"/>
                <a:gd name="T10" fmla="*/ 2147483647 w 1358"/>
                <a:gd name="T11" fmla="*/ 2147483647 h 1028"/>
                <a:gd name="T12" fmla="*/ 2147483647 w 1358"/>
                <a:gd name="T13" fmla="*/ 2147483647 h 1028"/>
                <a:gd name="T14" fmla="*/ 2147483647 w 1358"/>
                <a:gd name="T15" fmla="*/ 2147483647 h 1028"/>
                <a:gd name="T16" fmla="*/ 2147483647 w 1358"/>
                <a:gd name="T17" fmla="*/ 2147483647 h 1028"/>
                <a:gd name="T18" fmla="*/ 2147483647 w 1358"/>
                <a:gd name="T19" fmla="*/ 2147483647 h 1028"/>
                <a:gd name="T20" fmla="*/ 2147483647 w 1358"/>
                <a:gd name="T21" fmla="*/ 2147483647 h 1028"/>
                <a:gd name="T22" fmla="*/ 2147483647 w 1358"/>
                <a:gd name="T23" fmla="*/ 2147483647 h 1028"/>
                <a:gd name="T24" fmla="*/ 2147483647 w 1358"/>
                <a:gd name="T25" fmla="*/ 2147483647 h 1028"/>
                <a:gd name="T26" fmla="*/ 2147483647 w 1358"/>
                <a:gd name="T27" fmla="*/ 2147483647 h 1028"/>
                <a:gd name="T28" fmla="*/ 2147483647 w 1358"/>
                <a:gd name="T29" fmla="*/ 2147483647 h 1028"/>
                <a:gd name="T30" fmla="*/ 2147483647 w 1358"/>
                <a:gd name="T31" fmla="*/ 2147483647 h 1028"/>
                <a:gd name="T32" fmla="*/ 2147483647 w 1358"/>
                <a:gd name="T33" fmla="*/ 2147483647 h 1028"/>
                <a:gd name="T34" fmla="*/ 2147483647 w 1358"/>
                <a:gd name="T35" fmla="*/ 2147483647 h 1028"/>
                <a:gd name="T36" fmla="*/ 2147483647 w 1358"/>
                <a:gd name="T37" fmla="*/ 2147483647 h 1028"/>
                <a:gd name="T38" fmla="*/ 2147483647 w 1358"/>
                <a:gd name="T39" fmla="*/ 2147483647 h 1028"/>
                <a:gd name="T40" fmla="*/ 2147483647 w 1358"/>
                <a:gd name="T41" fmla="*/ 2147483647 h 1028"/>
                <a:gd name="T42" fmla="*/ 2147483647 w 1358"/>
                <a:gd name="T43" fmla="*/ 2147483647 h 1028"/>
                <a:gd name="T44" fmla="*/ 2147483647 w 1358"/>
                <a:gd name="T45" fmla="*/ 2147483647 h 1028"/>
                <a:gd name="T46" fmla="*/ 2147483647 w 1358"/>
                <a:gd name="T47" fmla="*/ 2147483647 h 1028"/>
                <a:gd name="T48" fmla="*/ 2147483647 w 1358"/>
                <a:gd name="T49" fmla="*/ 2147483647 h 1028"/>
                <a:gd name="T50" fmla="*/ 2147483647 w 1358"/>
                <a:gd name="T51" fmla="*/ 2147483647 h 1028"/>
                <a:gd name="T52" fmla="*/ 2147483647 w 1358"/>
                <a:gd name="T53" fmla="*/ 2147483647 h 1028"/>
                <a:gd name="T54" fmla="*/ 2147483647 w 1358"/>
                <a:gd name="T55" fmla="*/ 2147483647 h 1028"/>
                <a:gd name="T56" fmla="*/ 2147483647 w 1358"/>
                <a:gd name="T57" fmla="*/ 2147483647 h 1028"/>
                <a:gd name="T58" fmla="*/ 2147483647 w 1358"/>
                <a:gd name="T59" fmla="*/ 2147483647 h 1028"/>
                <a:gd name="T60" fmla="*/ 2147483647 w 1358"/>
                <a:gd name="T61" fmla="*/ 2147483647 h 1028"/>
                <a:gd name="T62" fmla="*/ 2147483647 w 1358"/>
                <a:gd name="T63" fmla="*/ 2147483647 h 1028"/>
                <a:gd name="T64" fmla="*/ 2147483647 w 1358"/>
                <a:gd name="T65" fmla="*/ 2147483647 h 1028"/>
                <a:gd name="T66" fmla="*/ 2147483647 w 1358"/>
                <a:gd name="T67" fmla="*/ 2147483647 h 1028"/>
                <a:gd name="T68" fmla="*/ 2147483647 w 1358"/>
                <a:gd name="T69" fmla="*/ 2147483647 h 1028"/>
                <a:gd name="T70" fmla="*/ 2147483647 w 1358"/>
                <a:gd name="T71" fmla="*/ 2147483647 h 1028"/>
                <a:gd name="T72" fmla="*/ 2147483647 w 1358"/>
                <a:gd name="T73" fmla="*/ 0 h 1028"/>
                <a:gd name="T74" fmla="*/ 2147483647 w 1358"/>
                <a:gd name="T75" fmla="*/ 2147483647 h 1028"/>
                <a:gd name="T76" fmla="*/ 2147483647 w 1358"/>
                <a:gd name="T77" fmla="*/ 2147483647 h 1028"/>
                <a:gd name="T78" fmla="*/ 2147483647 w 1358"/>
                <a:gd name="T79" fmla="*/ 2147483647 h 1028"/>
                <a:gd name="T80" fmla="*/ 2147483647 w 1358"/>
                <a:gd name="T81" fmla="*/ 2147483647 h 1028"/>
                <a:gd name="T82" fmla="*/ 2147483647 w 1358"/>
                <a:gd name="T83" fmla="*/ 2147483647 h 1028"/>
                <a:gd name="T84" fmla="*/ 2147483647 w 1358"/>
                <a:gd name="T85" fmla="*/ 2147483647 h 1028"/>
                <a:gd name="T86" fmla="*/ 2147483647 w 1358"/>
                <a:gd name="T87" fmla="*/ 2147483647 h 1028"/>
                <a:gd name="T88" fmla="*/ 2147483647 w 1358"/>
                <a:gd name="T89" fmla="*/ 2147483647 h 1028"/>
                <a:gd name="T90" fmla="*/ 2147483647 w 1358"/>
                <a:gd name="T91" fmla="*/ 2147483647 h 1028"/>
                <a:gd name="T92" fmla="*/ 2147483647 w 1358"/>
                <a:gd name="T93" fmla="*/ 2147483647 h 1028"/>
                <a:gd name="T94" fmla="*/ 2147483647 w 1358"/>
                <a:gd name="T95" fmla="*/ 2147483647 h 1028"/>
                <a:gd name="T96" fmla="*/ 2147483647 w 1358"/>
                <a:gd name="T97" fmla="*/ 2147483647 h 1028"/>
                <a:gd name="T98" fmla="*/ 2147483647 w 1358"/>
                <a:gd name="T99" fmla="*/ 2147483647 h 1028"/>
                <a:gd name="T100" fmla="*/ 2147483647 w 1358"/>
                <a:gd name="T101" fmla="*/ 2147483647 h 1028"/>
                <a:gd name="T102" fmla="*/ 2147483647 w 1358"/>
                <a:gd name="T103" fmla="*/ 2147483647 h 1028"/>
                <a:gd name="T104" fmla="*/ 2147483647 w 1358"/>
                <a:gd name="T105" fmla="*/ 2147483647 h 1028"/>
                <a:gd name="T106" fmla="*/ 2147483647 w 1358"/>
                <a:gd name="T107" fmla="*/ 2147483647 h 1028"/>
                <a:gd name="T108" fmla="*/ 2147483647 w 1358"/>
                <a:gd name="T109" fmla="*/ 2147483647 h 1028"/>
                <a:gd name="T110" fmla="*/ 2147483647 w 1358"/>
                <a:gd name="T111" fmla="*/ 2147483647 h 1028"/>
                <a:gd name="T112" fmla="*/ 2147483647 w 1358"/>
                <a:gd name="T113" fmla="*/ 2147483647 h 1028"/>
                <a:gd name="T114" fmla="*/ 2147483647 w 1358"/>
                <a:gd name="T115" fmla="*/ 2147483647 h 1028"/>
                <a:gd name="T116" fmla="*/ 2147483647 w 1358"/>
                <a:gd name="T117" fmla="*/ 2147483647 h 1028"/>
                <a:gd name="T118" fmla="*/ 2147483647 w 1358"/>
                <a:gd name="T119" fmla="*/ 2147483647 h 1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8"/>
                <a:gd name="T181" fmla="*/ 0 h 1028"/>
                <a:gd name="T182" fmla="*/ 1358 w 1358"/>
                <a:gd name="T183" fmla="*/ 1028 h 10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8" h="1028">
                  <a:moveTo>
                    <a:pt x="53" y="650"/>
                  </a:moveTo>
                  <a:lnTo>
                    <a:pt x="18" y="624"/>
                  </a:lnTo>
                  <a:lnTo>
                    <a:pt x="6" y="623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1" y="579"/>
                  </a:lnTo>
                  <a:lnTo>
                    <a:pt x="15" y="564"/>
                  </a:lnTo>
                  <a:lnTo>
                    <a:pt x="15" y="552"/>
                  </a:lnTo>
                  <a:lnTo>
                    <a:pt x="15" y="543"/>
                  </a:lnTo>
                  <a:lnTo>
                    <a:pt x="22" y="540"/>
                  </a:lnTo>
                  <a:lnTo>
                    <a:pt x="27" y="543"/>
                  </a:lnTo>
                  <a:lnTo>
                    <a:pt x="29" y="561"/>
                  </a:lnTo>
                  <a:lnTo>
                    <a:pt x="27" y="572"/>
                  </a:lnTo>
                  <a:lnTo>
                    <a:pt x="24" y="579"/>
                  </a:lnTo>
                  <a:lnTo>
                    <a:pt x="27" y="587"/>
                  </a:lnTo>
                  <a:lnTo>
                    <a:pt x="50" y="564"/>
                  </a:lnTo>
                  <a:lnTo>
                    <a:pt x="47" y="555"/>
                  </a:lnTo>
                  <a:lnTo>
                    <a:pt x="47" y="543"/>
                  </a:lnTo>
                  <a:lnTo>
                    <a:pt x="57" y="530"/>
                  </a:lnTo>
                  <a:lnTo>
                    <a:pt x="50" y="515"/>
                  </a:lnTo>
                  <a:lnTo>
                    <a:pt x="35" y="510"/>
                  </a:lnTo>
                  <a:lnTo>
                    <a:pt x="34" y="470"/>
                  </a:lnTo>
                  <a:lnTo>
                    <a:pt x="41" y="467"/>
                  </a:lnTo>
                  <a:lnTo>
                    <a:pt x="54" y="470"/>
                  </a:lnTo>
                  <a:lnTo>
                    <a:pt x="58" y="465"/>
                  </a:lnTo>
                  <a:lnTo>
                    <a:pt x="84" y="458"/>
                  </a:lnTo>
                  <a:lnTo>
                    <a:pt x="64" y="441"/>
                  </a:lnTo>
                  <a:lnTo>
                    <a:pt x="64" y="437"/>
                  </a:lnTo>
                  <a:lnTo>
                    <a:pt x="60" y="432"/>
                  </a:lnTo>
                  <a:lnTo>
                    <a:pt x="41" y="444"/>
                  </a:lnTo>
                  <a:lnTo>
                    <a:pt x="41" y="416"/>
                  </a:lnTo>
                  <a:lnTo>
                    <a:pt x="41" y="396"/>
                  </a:lnTo>
                  <a:lnTo>
                    <a:pt x="47" y="366"/>
                  </a:lnTo>
                  <a:lnTo>
                    <a:pt x="44" y="341"/>
                  </a:lnTo>
                  <a:lnTo>
                    <a:pt x="42" y="318"/>
                  </a:lnTo>
                  <a:lnTo>
                    <a:pt x="47" y="261"/>
                  </a:lnTo>
                  <a:lnTo>
                    <a:pt x="53" y="240"/>
                  </a:lnTo>
                  <a:lnTo>
                    <a:pt x="29" y="167"/>
                  </a:lnTo>
                  <a:lnTo>
                    <a:pt x="31" y="117"/>
                  </a:lnTo>
                  <a:lnTo>
                    <a:pt x="38" y="90"/>
                  </a:lnTo>
                  <a:lnTo>
                    <a:pt x="45" y="51"/>
                  </a:lnTo>
                  <a:lnTo>
                    <a:pt x="174" y="144"/>
                  </a:lnTo>
                  <a:lnTo>
                    <a:pt x="239" y="182"/>
                  </a:lnTo>
                  <a:lnTo>
                    <a:pt x="290" y="197"/>
                  </a:lnTo>
                  <a:lnTo>
                    <a:pt x="319" y="218"/>
                  </a:lnTo>
                  <a:lnTo>
                    <a:pt x="346" y="218"/>
                  </a:lnTo>
                  <a:lnTo>
                    <a:pt x="358" y="224"/>
                  </a:lnTo>
                  <a:lnTo>
                    <a:pt x="367" y="239"/>
                  </a:lnTo>
                  <a:lnTo>
                    <a:pt x="372" y="305"/>
                  </a:lnTo>
                  <a:lnTo>
                    <a:pt x="368" y="318"/>
                  </a:lnTo>
                  <a:lnTo>
                    <a:pt x="346" y="333"/>
                  </a:lnTo>
                  <a:lnTo>
                    <a:pt x="338" y="362"/>
                  </a:lnTo>
                  <a:lnTo>
                    <a:pt x="338" y="386"/>
                  </a:lnTo>
                  <a:lnTo>
                    <a:pt x="341" y="396"/>
                  </a:lnTo>
                  <a:lnTo>
                    <a:pt x="339" y="410"/>
                  </a:lnTo>
                  <a:lnTo>
                    <a:pt x="333" y="420"/>
                  </a:lnTo>
                  <a:lnTo>
                    <a:pt x="333" y="432"/>
                  </a:lnTo>
                  <a:lnTo>
                    <a:pt x="345" y="443"/>
                  </a:lnTo>
                  <a:lnTo>
                    <a:pt x="370" y="428"/>
                  </a:lnTo>
                  <a:lnTo>
                    <a:pt x="384" y="371"/>
                  </a:lnTo>
                  <a:lnTo>
                    <a:pt x="397" y="359"/>
                  </a:lnTo>
                  <a:lnTo>
                    <a:pt x="406" y="330"/>
                  </a:lnTo>
                  <a:lnTo>
                    <a:pt x="439" y="296"/>
                  </a:lnTo>
                  <a:lnTo>
                    <a:pt x="441" y="284"/>
                  </a:lnTo>
                  <a:lnTo>
                    <a:pt x="426" y="230"/>
                  </a:lnTo>
                  <a:lnTo>
                    <a:pt x="400" y="156"/>
                  </a:lnTo>
                  <a:lnTo>
                    <a:pt x="399" y="144"/>
                  </a:lnTo>
                  <a:lnTo>
                    <a:pt x="407" y="141"/>
                  </a:lnTo>
                  <a:lnTo>
                    <a:pt x="422" y="144"/>
                  </a:lnTo>
                  <a:lnTo>
                    <a:pt x="438" y="111"/>
                  </a:lnTo>
                  <a:lnTo>
                    <a:pt x="433" y="75"/>
                  </a:lnTo>
                  <a:lnTo>
                    <a:pt x="414" y="72"/>
                  </a:lnTo>
                  <a:lnTo>
                    <a:pt x="410" y="48"/>
                  </a:lnTo>
                  <a:lnTo>
                    <a:pt x="409" y="0"/>
                  </a:lnTo>
                  <a:lnTo>
                    <a:pt x="679" y="77"/>
                  </a:lnTo>
                  <a:lnTo>
                    <a:pt x="936" y="144"/>
                  </a:lnTo>
                  <a:lnTo>
                    <a:pt x="1355" y="246"/>
                  </a:lnTo>
                  <a:lnTo>
                    <a:pt x="1358" y="246"/>
                  </a:lnTo>
                  <a:lnTo>
                    <a:pt x="1215" y="915"/>
                  </a:lnTo>
                  <a:lnTo>
                    <a:pt x="1213" y="918"/>
                  </a:lnTo>
                  <a:lnTo>
                    <a:pt x="1208" y="924"/>
                  </a:lnTo>
                  <a:lnTo>
                    <a:pt x="1205" y="936"/>
                  </a:lnTo>
                  <a:lnTo>
                    <a:pt x="1208" y="947"/>
                  </a:lnTo>
                  <a:lnTo>
                    <a:pt x="1212" y="957"/>
                  </a:lnTo>
                  <a:lnTo>
                    <a:pt x="1219" y="969"/>
                  </a:lnTo>
                  <a:lnTo>
                    <a:pt x="1218" y="978"/>
                  </a:lnTo>
                  <a:lnTo>
                    <a:pt x="1215" y="983"/>
                  </a:lnTo>
                  <a:lnTo>
                    <a:pt x="1206" y="995"/>
                  </a:lnTo>
                  <a:lnTo>
                    <a:pt x="1206" y="1013"/>
                  </a:lnTo>
                  <a:lnTo>
                    <a:pt x="1209" y="1028"/>
                  </a:lnTo>
                  <a:lnTo>
                    <a:pt x="852" y="942"/>
                  </a:lnTo>
                  <a:lnTo>
                    <a:pt x="824" y="951"/>
                  </a:lnTo>
                  <a:lnTo>
                    <a:pt x="807" y="951"/>
                  </a:lnTo>
                  <a:lnTo>
                    <a:pt x="788" y="945"/>
                  </a:lnTo>
                  <a:lnTo>
                    <a:pt x="765" y="945"/>
                  </a:lnTo>
                  <a:lnTo>
                    <a:pt x="752" y="938"/>
                  </a:lnTo>
                  <a:lnTo>
                    <a:pt x="731" y="938"/>
                  </a:lnTo>
                  <a:lnTo>
                    <a:pt x="711" y="945"/>
                  </a:lnTo>
                  <a:lnTo>
                    <a:pt x="685" y="938"/>
                  </a:lnTo>
                  <a:lnTo>
                    <a:pt x="663" y="938"/>
                  </a:lnTo>
                  <a:lnTo>
                    <a:pt x="637" y="951"/>
                  </a:lnTo>
                  <a:lnTo>
                    <a:pt x="617" y="956"/>
                  </a:lnTo>
                  <a:lnTo>
                    <a:pt x="574" y="950"/>
                  </a:lnTo>
                  <a:lnTo>
                    <a:pt x="562" y="942"/>
                  </a:lnTo>
                  <a:lnTo>
                    <a:pt x="535" y="929"/>
                  </a:lnTo>
                  <a:lnTo>
                    <a:pt x="454" y="941"/>
                  </a:lnTo>
                  <a:lnTo>
                    <a:pt x="438" y="918"/>
                  </a:lnTo>
                  <a:lnTo>
                    <a:pt x="370" y="897"/>
                  </a:lnTo>
                  <a:lnTo>
                    <a:pt x="336" y="891"/>
                  </a:lnTo>
                  <a:lnTo>
                    <a:pt x="294" y="897"/>
                  </a:lnTo>
                  <a:lnTo>
                    <a:pt x="232" y="891"/>
                  </a:lnTo>
                  <a:lnTo>
                    <a:pt x="181" y="866"/>
                  </a:lnTo>
                  <a:lnTo>
                    <a:pt x="171" y="843"/>
                  </a:lnTo>
                  <a:lnTo>
                    <a:pt x="174" y="777"/>
                  </a:lnTo>
                  <a:lnTo>
                    <a:pt x="180" y="762"/>
                  </a:lnTo>
                  <a:lnTo>
                    <a:pt x="173" y="725"/>
                  </a:lnTo>
                  <a:lnTo>
                    <a:pt x="134" y="693"/>
                  </a:lnTo>
                  <a:lnTo>
                    <a:pt x="105" y="690"/>
                  </a:lnTo>
                  <a:lnTo>
                    <a:pt x="102" y="680"/>
                  </a:lnTo>
                  <a:lnTo>
                    <a:pt x="86" y="663"/>
                  </a:lnTo>
                  <a:lnTo>
                    <a:pt x="53" y="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874713" y="55961"/>
              <a:ext cx="1077912" cy="611981"/>
            </a:xfrm>
            <a:custGeom>
              <a:avLst/>
              <a:gdLst>
                <a:gd name="T0" fmla="*/ 2147483647 w 1358"/>
                <a:gd name="T1" fmla="*/ 2147483647 h 1028"/>
                <a:gd name="T2" fmla="*/ 0 w 1358"/>
                <a:gd name="T3" fmla="*/ 2147483647 h 1028"/>
                <a:gd name="T4" fmla="*/ 2147483647 w 1358"/>
                <a:gd name="T5" fmla="*/ 2147483647 h 1028"/>
                <a:gd name="T6" fmla="*/ 2147483647 w 1358"/>
                <a:gd name="T7" fmla="*/ 2147483647 h 1028"/>
                <a:gd name="T8" fmla="*/ 2147483647 w 1358"/>
                <a:gd name="T9" fmla="*/ 2147483647 h 1028"/>
                <a:gd name="T10" fmla="*/ 2147483647 w 1358"/>
                <a:gd name="T11" fmla="*/ 2147483647 h 1028"/>
                <a:gd name="T12" fmla="*/ 2147483647 w 1358"/>
                <a:gd name="T13" fmla="*/ 2147483647 h 1028"/>
                <a:gd name="T14" fmla="*/ 2147483647 w 1358"/>
                <a:gd name="T15" fmla="*/ 2147483647 h 1028"/>
                <a:gd name="T16" fmla="*/ 2147483647 w 1358"/>
                <a:gd name="T17" fmla="*/ 2147483647 h 1028"/>
                <a:gd name="T18" fmla="*/ 2147483647 w 1358"/>
                <a:gd name="T19" fmla="*/ 2147483647 h 1028"/>
                <a:gd name="T20" fmla="*/ 2147483647 w 1358"/>
                <a:gd name="T21" fmla="*/ 2147483647 h 1028"/>
                <a:gd name="T22" fmla="*/ 2147483647 w 1358"/>
                <a:gd name="T23" fmla="*/ 2147483647 h 1028"/>
                <a:gd name="T24" fmla="*/ 2147483647 w 1358"/>
                <a:gd name="T25" fmla="*/ 2147483647 h 1028"/>
                <a:gd name="T26" fmla="*/ 2147483647 w 1358"/>
                <a:gd name="T27" fmla="*/ 2147483647 h 1028"/>
                <a:gd name="T28" fmla="*/ 2147483647 w 1358"/>
                <a:gd name="T29" fmla="*/ 2147483647 h 1028"/>
                <a:gd name="T30" fmla="*/ 2147483647 w 1358"/>
                <a:gd name="T31" fmla="*/ 2147483647 h 1028"/>
                <a:gd name="T32" fmla="*/ 2147483647 w 1358"/>
                <a:gd name="T33" fmla="*/ 2147483647 h 1028"/>
                <a:gd name="T34" fmla="*/ 2147483647 w 1358"/>
                <a:gd name="T35" fmla="*/ 2147483647 h 1028"/>
                <a:gd name="T36" fmla="*/ 2147483647 w 1358"/>
                <a:gd name="T37" fmla="*/ 2147483647 h 1028"/>
                <a:gd name="T38" fmla="*/ 2147483647 w 1358"/>
                <a:gd name="T39" fmla="*/ 2147483647 h 1028"/>
                <a:gd name="T40" fmla="*/ 2147483647 w 1358"/>
                <a:gd name="T41" fmla="*/ 2147483647 h 1028"/>
                <a:gd name="T42" fmla="*/ 2147483647 w 1358"/>
                <a:gd name="T43" fmla="*/ 2147483647 h 1028"/>
                <a:gd name="T44" fmla="*/ 2147483647 w 1358"/>
                <a:gd name="T45" fmla="*/ 2147483647 h 1028"/>
                <a:gd name="T46" fmla="*/ 2147483647 w 1358"/>
                <a:gd name="T47" fmla="*/ 2147483647 h 1028"/>
                <a:gd name="T48" fmla="*/ 2147483647 w 1358"/>
                <a:gd name="T49" fmla="*/ 2147483647 h 1028"/>
                <a:gd name="T50" fmla="*/ 2147483647 w 1358"/>
                <a:gd name="T51" fmla="*/ 2147483647 h 1028"/>
                <a:gd name="T52" fmla="*/ 2147483647 w 1358"/>
                <a:gd name="T53" fmla="*/ 2147483647 h 1028"/>
                <a:gd name="T54" fmla="*/ 2147483647 w 1358"/>
                <a:gd name="T55" fmla="*/ 2147483647 h 1028"/>
                <a:gd name="T56" fmla="*/ 2147483647 w 1358"/>
                <a:gd name="T57" fmla="*/ 2147483647 h 1028"/>
                <a:gd name="T58" fmla="*/ 2147483647 w 1358"/>
                <a:gd name="T59" fmla="*/ 2147483647 h 1028"/>
                <a:gd name="T60" fmla="*/ 2147483647 w 1358"/>
                <a:gd name="T61" fmla="*/ 2147483647 h 1028"/>
                <a:gd name="T62" fmla="*/ 2147483647 w 1358"/>
                <a:gd name="T63" fmla="*/ 2147483647 h 1028"/>
                <a:gd name="T64" fmla="*/ 2147483647 w 1358"/>
                <a:gd name="T65" fmla="*/ 2147483647 h 1028"/>
                <a:gd name="T66" fmla="*/ 2147483647 w 1358"/>
                <a:gd name="T67" fmla="*/ 2147483647 h 1028"/>
                <a:gd name="T68" fmla="*/ 2147483647 w 1358"/>
                <a:gd name="T69" fmla="*/ 2147483647 h 1028"/>
                <a:gd name="T70" fmla="*/ 2147483647 w 1358"/>
                <a:gd name="T71" fmla="*/ 2147483647 h 1028"/>
                <a:gd name="T72" fmla="*/ 2147483647 w 1358"/>
                <a:gd name="T73" fmla="*/ 0 h 1028"/>
                <a:gd name="T74" fmla="*/ 2147483647 w 1358"/>
                <a:gd name="T75" fmla="*/ 2147483647 h 1028"/>
                <a:gd name="T76" fmla="*/ 2147483647 w 1358"/>
                <a:gd name="T77" fmla="*/ 2147483647 h 1028"/>
                <a:gd name="T78" fmla="*/ 2147483647 w 1358"/>
                <a:gd name="T79" fmla="*/ 2147483647 h 1028"/>
                <a:gd name="T80" fmla="*/ 2147483647 w 1358"/>
                <a:gd name="T81" fmla="*/ 2147483647 h 1028"/>
                <a:gd name="T82" fmla="*/ 2147483647 w 1358"/>
                <a:gd name="T83" fmla="*/ 2147483647 h 1028"/>
                <a:gd name="T84" fmla="*/ 2147483647 w 1358"/>
                <a:gd name="T85" fmla="*/ 2147483647 h 1028"/>
                <a:gd name="T86" fmla="*/ 2147483647 w 1358"/>
                <a:gd name="T87" fmla="*/ 2147483647 h 1028"/>
                <a:gd name="T88" fmla="*/ 2147483647 w 1358"/>
                <a:gd name="T89" fmla="*/ 2147483647 h 1028"/>
                <a:gd name="T90" fmla="*/ 2147483647 w 1358"/>
                <a:gd name="T91" fmla="*/ 2147483647 h 1028"/>
                <a:gd name="T92" fmla="*/ 2147483647 w 1358"/>
                <a:gd name="T93" fmla="*/ 2147483647 h 1028"/>
                <a:gd name="T94" fmla="*/ 2147483647 w 1358"/>
                <a:gd name="T95" fmla="*/ 2147483647 h 1028"/>
                <a:gd name="T96" fmla="*/ 2147483647 w 1358"/>
                <a:gd name="T97" fmla="*/ 2147483647 h 1028"/>
                <a:gd name="T98" fmla="*/ 2147483647 w 1358"/>
                <a:gd name="T99" fmla="*/ 2147483647 h 1028"/>
                <a:gd name="T100" fmla="*/ 2147483647 w 1358"/>
                <a:gd name="T101" fmla="*/ 2147483647 h 1028"/>
                <a:gd name="T102" fmla="*/ 2147483647 w 1358"/>
                <a:gd name="T103" fmla="*/ 2147483647 h 1028"/>
                <a:gd name="T104" fmla="*/ 2147483647 w 1358"/>
                <a:gd name="T105" fmla="*/ 2147483647 h 1028"/>
                <a:gd name="T106" fmla="*/ 2147483647 w 1358"/>
                <a:gd name="T107" fmla="*/ 2147483647 h 1028"/>
                <a:gd name="T108" fmla="*/ 2147483647 w 1358"/>
                <a:gd name="T109" fmla="*/ 2147483647 h 1028"/>
                <a:gd name="T110" fmla="*/ 2147483647 w 1358"/>
                <a:gd name="T111" fmla="*/ 2147483647 h 1028"/>
                <a:gd name="T112" fmla="*/ 2147483647 w 1358"/>
                <a:gd name="T113" fmla="*/ 2147483647 h 1028"/>
                <a:gd name="T114" fmla="*/ 2147483647 w 1358"/>
                <a:gd name="T115" fmla="*/ 2147483647 h 1028"/>
                <a:gd name="T116" fmla="*/ 2147483647 w 1358"/>
                <a:gd name="T117" fmla="*/ 2147483647 h 1028"/>
                <a:gd name="T118" fmla="*/ 2147483647 w 1358"/>
                <a:gd name="T119" fmla="*/ 2147483647 h 1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8"/>
                <a:gd name="T181" fmla="*/ 0 h 1028"/>
                <a:gd name="T182" fmla="*/ 1358 w 1358"/>
                <a:gd name="T183" fmla="*/ 1028 h 10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8" h="1028">
                  <a:moveTo>
                    <a:pt x="53" y="650"/>
                  </a:moveTo>
                  <a:lnTo>
                    <a:pt x="18" y="624"/>
                  </a:lnTo>
                  <a:lnTo>
                    <a:pt x="6" y="623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1" y="579"/>
                  </a:lnTo>
                  <a:lnTo>
                    <a:pt x="15" y="564"/>
                  </a:lnTo>
                  <a:lnTo>
                    <a:pt x="15" y="552"/>
                  </a:lnTo>
                  <a:lnTo>
                    <a:pt x="15" y="543"/>
                  </a:lnTo>
                  <a:lnTo>
                    <a:pt x="22" y="540"/>
                  </a:lnTo>
                  <a:lnTo>
                    <a:pt x="27" y="543"/>
                  </a:lnTo>
                  <a:lnTo>
                    <a:pt x="29" y="561"/>
                  </a:lnTo>
                  <a:lnTo>
                    <a:pt x="27" y="572"/>
                  </a:lnTo>
                  <a:lnTo>
                    <a:pt x="24" y="579"/>
                  </a:lnTo>
                  <a:lnTo>
                    <a:pt x="27" y="587"/>
                  </a:lnTo>
                  <a:lnTo>
                    <a:pt x="50" y="564"/>
                  </a:lnTo>
                  <a:lnTo>
                    <a:pt x="47" y="555"/>
                  </a:lnTo>
                  <a:lnTo>
                    <a:pt x="47" y="543"/>
                  </a:lnTo>
                  <a:lnTo>
                    <a:pt x="57" y="530"/>
                  </a:lnTo>
                  <a:lnTo>
                    <a:pt x="50" y="515"/>
                  </a:lnTo>
                  <a:lnTo>
                    <a:pt x="35" y="510"/>
                  </a:lnTo>
                  <a:lnTo>
                    <a:pt x="34" y="470"/>
                  </a:lnTo>
                  <a:lnTo>
                    <a:pt x="41" y="467"/>
                  </a:lnTo>
                  <a:lnTo>
                    <a:pt x="54" y="470"/>
                  </a:lnTo>
                  <a:lnTo>
                    <a:pt x="58" y="465"/>
                  </a:lnTo>
                  <a:lnTo>
                    <a:pt x="84" y="458"/>
                  </a:lnTo>
                  <a:lnTo>
                    <a:pt x="64" y="441"/>
                  </a:lnTo>
                  <a:lnTo>
                    <a:pt x="64" y="437"/>
                  </a:lnTo>
                  <a:lnTo>
                    <a:pt x="60" y="432"/>
                  </a:lnTo>
                  <a:lnTo>
                    <a:pt x="41" y="444"/>
                  </a:lnTo>
                  <a:lnTo>
                    <a:pt x="41" y="416"/>
                  </a:lnTo>
                  <a:lnTo>
                    <a:pt x="41" y="396"/>
                  </a:lnTo>
                  <a:lnTo>
                    <a:pt x="47" y="366"/>
                  </a:lnTo>
                  <a:lnTo>
                    <a:pt x="44" y="341"/>
                  </a:lnTo>
                  <a:lnTo>
                    <a:pt x="42" y="318"/>
                  </a:lnTo>
                  <a:lnTo>
                    <a:pt x="47" y="261"/>
                  </a:lnTo>
                  <a:lnTo>
                    <a:pt x="53" y="240"/>
                  </a:lnTo>
                  <a:lnTo>
                    <a:pt x="29" y="167"/>
                  </a:lnTo>
                  <a:lnTo>
                    <a:pt x="31" y="117"/>
                  </a:lnTo>
                  <a:lnTo>
                    <a:pt x="38" y="90"/>
                  </a:lnTo>
                  <a:lnTo>
                    <a:pt x="45" y="51"/>
                  </a:lnTo>
                  <a:lnTo>
                    <a:pt x="174" y="144"/>
                  </a:lnTo>
                  <a:lnTo>
                    <a:pt x="239" y="182"/>
                  </a:lnTo>
                  <a:lnTo>
                    <a:pt x="290" y="197"/>
                  </a:lnTo>
                  <a:lnTo>
                    <a:pt x="319" y="218"/>
                  </a:lnTo>
                  <a:lnTo>
                    <a:pt x="346" y="218"/>
                  </a:lnTo>
                  <a:lnTo>
                    <a:pt x="358" y="224"/>
                  </a:lnTo>
                  <a:lnTo>
                    <a:pt x="367" y="239"/>
                  </a:lnTo>
                  <a:lnTo>
                    <a:pt x="372" y="305"/>
                  </a:lnTo>
                  <a:lnTo>
                    <a:pt x="368" y="318"/>
                  </a:lnTo>
                  <a:lnTo>
                    <a:pt x="346" y="333"/>
                  </a:lnTo>
                  <a:lnTo>
                    <a:pt x="338" y="362"/>
                  </a:lnTo>
                  <a:lnTo>
                    <a:pt x="338" y="386"/>
                  </a:lnTo>
                  <a:lnTo>
                    <a:pt x="341" y="396"/>
                  </a:lnTo>
                  <a:lnTo>
                    <a:pt x="339" y="410"/>
                  </a:lnTo>
                  <a:lnTo>
                    <a:pt x="333" y="420"/>
                  </a:lnTo>
                  <a:lnTo>
                    <a:pt x="333" y="432"/>
                  </a:lnTo>
                  <a:lnTo>
                    <a:pt x="345" y="443"/>
                  </a:lnTo>
                  <a:lnTo>
                    <a:pt x="370" y="428"/>
                  </a:lnTo>
                  <a:lnTo>
                    <a:pt x="384" y="371"/>
                  </a:lnTo>
                  <a:lnTo>
                    <a:pt x="397" y="359"/>
                  </a:lnTo>
                  <a:lnTo>
                    <a:pt x="406" y="330"/>
                  </a:lnTo>
                  <a:lnTo>
                    <a:pt x="439" y="296"/>
                  </a:lnTo>
                  <a:lnTo>
                    <a:pt x="441" y="284"/>
                  </a:lnTo>
                  <a:lnTo>
                    <a:pt x="426" y="230"/>
                  </a:lnTo>
                  <a:lnTo>
                    <a:pt x="400" y="156"/>
                  </a:lnTo>
                  <a:lnTo>
                    <a:pt x="399" y="144"/>
                  </a:lnTo>
                  <a:lnTo>
                    <a:pt x="407" y="141"/>
                  </a:lnTo>
                  <a:lnTo>
                    <a:pt x="422" y="144"/>
                  </a:lnTo>
                  <a:lnTo>
                    <a:pt x="438" y="111"/>
                  </a:lnTo>
                  <a:lnTo>
                    <a:pt x="433" y="75"/>
                  </a:lnTo>
                  <a:lnTo>
                    <a:pt x="414" y="72"/>
                  </a:lnTo>
                  <a:lnTo>
                    <a:pt x="410" y="48"/>
                  </a:lnTo>
                  <a:lnTo>
                    <a:pt x="409" y="0"/>
                  </a:lnTo>
                  <a:lnTo>
                    <a:pt x="679" y="77"/>
                  </a:lnTo>
                  <a:lnTo>
                    <a:pt x="936" y="144"/>
                  </a:lnTo>
                  <a:lnTo>
                    <a:pt x="1355" y="246"/>
                  </a:lnTo>
                  <a:lnTo>
                    <a:pt x="1358" y="246"/>
                  </a:lnTo>
                  <a:lnTo>
                    <a:pt x="1215" y="915"/>
                  </a:lnTo>
                  <a:lnTo>
                    <a:pt x="1213" y="918"/>
                  </a:lnTo>
                  <a:lnTo>
                    <a:pt x="1208" y="924"/>
                  </a:lnTo>
                  <a:lnTo>
                    <a:pt x="1205" y="936"/>
                  </a:lnTo>
                  <a:lnTo>
                    <a:pt x="1208" y="947"/>
                  </a:lnTo>
                  <a:lnTo>
                    <a:pt x="1212" y="957"/>
                  </a:lnTo>
                  <a:lnTo>
                    <a:pt x="1219" y="969"/>
                  </a:lnTo>
                  <a:lnTo>
                    <a:pt x="1218" y="978"/>
                  </a:lnTo>
                  <a:lnTo>
                    <a:pt x="1215" y="983"/>
                  </a:lnTo>
                  <a:lnTo>
                    <a:pt x="1206" y="995"/>
                  </a:lnTo>
                  <a:lnTo>
                    <a:pt x="1206" y="1013"/>
                  </a:lnTo>
                  <a:lnTo>
                    <a:pt x="1209" y="1028"/>
                  </a:lnTo>
                  <a:lnTo>
                    <a:pt x="852" y="942"/>
                  </a:lnTo>
                  <a:lnTo>
                    <a:pt x="824" y="951"/>
                  </a:lnTo>
                  <a:lnTo>
                    <a:pt x="807" y="951"/>
                  </a:lnTo>
                  <a:lnTo>
                    <a:pt x="788" y="945"/>
                  </a:lnTo>
                  <a:lnTo>
                    <a:pt x="765" y="945"/>
                  </a:lnTo>
                  <a:lnTo>
                    <a:pt x="752" y="938"/>
                  </a:lnTo>
                  <a:lnTo>
                    <a:pt x="731" y="938"/>
                  </a:lnTo>
                  <a:lnTo>
                    <a:pt x="711" y="945"/>
                  </a:lnTo>
                  <a:lnTo>
                    <a:pt x="685" y="938"/>
                  </a:lnTo>
                  <a:lnTo>
                    <a:pt x="663" y="938"/>
                  </a:lnTo>
                  <a:lnTo>
                    <a:pt x="637" y="951"/>
                  </a:lnTo>
                  <a:lnTo>
                    <a:pt x="617" y="956"/>
                  </a:lnTo>
                  <a:lnTo>
                    <a:pt x="574" y="950"/>
                  </a:lnTo>
                  <a:lnTo>
                    <a:pt x="562" y="942"/>
                  </a:lnTo>
                  <a:lnTo>
                    <a:pt x="535" y="929"/>
                  </a:lnTo>
                  <a:lnTo>
                    <a:pt x="454" y="941"/>
                  </a:lnTo>
                  <a:lnTo>
                    <a:pt x="438" y="918"/>
                  </a:lnTo>
                  <a:lnTo>
                    <a:pt x="370" y="897"/>
                  </a:lnTo>
                  <a:lnTo>
                    <a:pt x="336" y="891"/>
                  </a:lnTo>
                  <a:lnTo>
                    <a:pt x="294" y="897"/>
                  </a:lnTo>
                  <a:lnTo>
                    <a:pt x="232" y="891"/>
                  </a:lnTo>
                  <a:lnTo>
                    <a:pt x="181" y="866"/>
                  </a:lnTo>
                  <a:lnTo>
                    <a:pt x="171" y="843"/>
                  </a:lnTo>
                  <a:lnTo>
                    <a:pt x="174" y="777"/>
                  </a:lnTo>
                  <a:lnTo>
                    <a:pt x="180" y="762"/>
                  </a:lnTo>
                  <a:lnTo>
                    <a:pt x="173" y="725"/>
                  </a:lnTo>
                  <a:lnTo>
                    <a:pt x="134" y="693"/>
                  </a:lnTo>
                  <a:lnTo>
                    <a:pt x="105" y="690"/>
                  </a:lnTo>
                  <a:lnTo>
                    <a:pt x="102" y="680"/>
                  </a:lnTo>
                  <a:lnTo>
                    <a:pt x="86" y="663"/>
                  </a:lnTo>
                  <a:lnTo>
                    <a:pt x="53" y="650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582616" y="441723"/>
              <a:ext cx="1298575" cy="842963"/>
            </a:xfrm>
            <a:custGeom>
              <a:avLst/>
              <a:gdLst>
                <a:gd name="T0" fmla="*/ 2147483647 w 1637"/>
                <a:gd name="T1" fmla="*/ 2147483647 h 1417"/>
                <a:gd name="T2" fmla="*/ 2147483647 w 1637"/>
                <a:gd name="T3" fmla="*/ 2147483647 h 1417"/>
                <a:gd name="T4" fmla="*/ 2147483647 w 1637"/>
                <a:gd name="T5" fmla="*/ 2147483647 h 1417"/>
                <a:gd name="T6" fmla="*/ 2147483647 w 1637"/>
                <a:gd name="T7" fmla="*/ 2147483647 h 1417"/>
                <a:gd name="T8" fmla="*/ 2147483647 w 1637"/>
                <a:gd name="T9" fmla="*/ 2147483647 h 1417"/>
                <a:gd name="T10" fmla="*/ 2147483647 w 1637"/>
                <a:gd name="T11" fmla="*/ 2147483647 h 1417"/>
                <a:gd name="T12" fmla="*/ 2147483647 w 1637"/>
                <a:gd name="T13" fmla="*/ 2147483647 h 1417"/>
                <a:gd name="T14" fmla="*/ 2147483647 w 1637"/>
                <a:gd name="T15" fmla="*/ 2147483647 h 1417"/>
                <a:gd name="T16" fmla="*/ 2147483647 w 1637"/>
                <a:gd name="T17" fmla="*/ 2147483647 h 1417"/>
                <a:gd name="T18" fmla="*/ 2147483647 w 1637"/>
                <a:gd name="T19" fmla="*/ 2147483647 h 1417"/>
                <a:gd name="T20" fmla="*/ 2147483647 w 1637"/>
                <a:gd name="T21" fmla="*/ 2147483647 h 1417"/>
                <a:gd name="T22" fmla="*/ 2147483647 w 1637"/>
                <a:gd name="T23" fmla="*/ 2147483647 h 1417"/>
                <a:gd name="T24" fmla="*/ 2147483647 w 1637"/>
                <a:gd name="T25" fmla="*/ 2147483647 h 1417"/>
                <a:gd name="T26" fmla="*/ 2147483647 w 1637"/>
                <a:gd name="T27" fmla="*/ 2147483647 h 1417"/>
                <a:gd name="T28" fmla="*/ 2147483647 w 1637"/>
                <a:gd name="T29" fmla="*/ 2147483647 h 1417"/>
                <a:gd name="T30" fmla="*/ 2147483647 w 1637"/>
                <a:gd name="T31" fmla="*/ 2147483647 h 1417"/>
                <a:gd name="T32" fmla="*/ 2147483647 w 1637"/>
                <a:gd name="T33" fmla="*/ 2147483647 h 1417"/>
                <a:gd name="T34" fmla="*/ 2147483647 w 1637"/>
                <a:gd name="T35" fmla="*/ 2147483647 h 1417"/>
                <a:gd name="T36" fmla="*/ 2147483647 w 1637"/>
                <a:gd name="T37" fmla="*/ 2147483647 h 1417"/>
                <a:gd name="T38" fmla="*/ 2147483647 w 1637"/>
                <a:gd name="T39" fmla="*/ 2147483647 h 1417"/>
                <a:gd name="T40" fmla="*/ 2147483647 w 1637"/>
                <a:gd name="T41" fmla="*/ 2147483647 h 1417"/>
                <a:gd name="T42" fmla="*/ 2147483647 w 1637"/>
                <a:gd name="T43" fmla="*/ 2147483647 h 1417"/>
                <a:gd name="T44" fmla="*/ 2147483647 w 1637"/>
                <a:gd name="T45" fmla="*/ 2147483647 h 1417"/>
                <a:gd name="T46" fmla="*/ 2147483647 w 1637"/>
                <a:gd name="T47" fmla="*/ 2147483647 h 1417"/>
                <a:gd name="T48" fmla="*/ 2147483647 w 1637"/>
                <a:gd name="T49" fmla="*/ 2147483647 h 1417"/>
                <a:gd name="T50" fmla="*/ 2147483647 w 1637"/>
                <a:gd name="T51" fmla="*/ 2147483647 h 1417"/>
                <a:gd name="T52" fmla="*/ 2147483647 w 1637"/>
                <a:gd name="T53" fmla="*/ 2147483647 h 1417"/>
                <a:gd name="T54" fmla="*/ 2147483647 w 1637"/>
                <a:gd name="T55" fmla="*/ 2147483647 h 1417"/>
                <a:gd name="T56" fmla="*/ 2147483647 w 1637"/>
                <a:gd name="T57" fmla="*/ 2147483647 h 1417"/>
                <a:gd name="T58" fmla="*/ 2147483647 w 1637"/>
                <a:gd name="T59" fmla="*/ 2147483647 h 1417"/>
                <a:gd name="T60" fmla="*/ 2147483647 w 1637"/>
                <a:gd name="T61" fmla="*/ 2147483647 h 1417"/>
                <a:gd name="T62" fmla="*/ 2147483647 w 1637"/>
                <a:gd name="T63" fmla="*/ 2147483647 h 1417"/>
                <a:gd name="T64" fmla="*/ 2147483647 w 1637"/>
                <a:gd name="T65" fmla="*/ 2147483647 h 1417"/>
                <a:gd name="T66" fmla="*/ 2147483647 w 1637"/>
                <a:gd name="T67" fmla="*/ 2147483647 h 1417"/>
                <a:gd name="T68" fmla="*/ 2147483647 w 1637"/>
                <a:gd name="T69" fmla="*/ 2147483647 h 1417"/>
                <a:gd name="T70" fmla="*/ 2147483647 w 1637"/>
                <a:gd name="T71" fmla="*/ 2147483647 h 1417"/>
                <a:gd name="T72" fmla="*/ 2147483647 w 1637"/>
                <a:gd name="T73" fmla="*/ 2147483647 h 1417"/>
                <a:gd name="T74" fmla="*/ 2147483647 w 1637"/>
                <a:gd name="T75" fmla="*/ 2147483647 h 1417"/>
                <a:gd name="T76" fmla="*/ 2147483647 w 1637"/>
                <a:gd name="T77" fmla="*/ 2147483647 h 1417"/>
                <a:gd name="T78" fmla="*/ 2147483647 w 1637"/>
                <a:gd name="T79" fmla="*/ 2147483647 h 14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7"/>
                <a:gd name="T121" fmla="*/ 0 h 1417"/>
                <a:gd name="T122" fmla="*/ 1637 w 1637"/>
                <a:gd name="T123" fmla="*/ 1417 h 14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7" h="1417">
                  <a:moveTo>
                    <a:pt x="23" y="1066"/>
                  </a:moveTo>
                  <a:lnTo>
                    <a:pt x="13" y="1052"/>
                  </a:lnTo>
                  <a:lnTo>
                    <a:pt x="0" y="998"/>
                  </a:lnTo>
                  <a:lnTo>
                    <a:pt x="11" y="971"/>
                  </a:lnTo>
                  <a:lnTo>
                    <a:pt x="11" y="947"/>
                  </a:lnTo>
                  <a:lnTo>
                    <a:pt x="27" y="907"/>
                  </a:lnTo>
                  <a:lnTo>
                    <a:pt x="19" y="823"/>
                  </a:lnTo>
                  <a:lnTo>
                    <a:pt x="32" y="805"/>
                  </a:lnTo>
                  <a:lnTo>
                    <a:pt x="48" y="796"/>
                  </a:lnTo>
                  <a:lnTo>
                    <a:pt x="58" y="781"/>
                  </a:lnTo>
                  <a:lnTo>
                    <a:pt x="68" y="755"/>
                  </a:lnTo>
                  <a:lnTo>
                    <a:pt x="77" y="745"/>
                  </a:lnTo>
                  <a:lnTo>
                    <a:pt x="82" y="707"/>
                  </a:lnTo>
                  <a:lnTo>
                    <a:pt x="90" y="704"/>
                  </a:lnTo>
                  <a:lnTo>
                    <a:pt x="137" y="646"/>
                  </a:lnTo>
                  <a:lnTo>
                    <a:pt x="162" y="589"/>
                  </a:lnTo>
                  <a:lnTo>
                    <a:pt x="204" y="506"/>
                  </a:lnTo>
                  <a:lnTo>
                    <a:pt x="252" y="360"/>
                  </a:lnTo>
                  <a:lnTo>
                    <a:pt x="284" y="297"/>
                  </a:lnTo>
                  <a:lnTo>
                    <a:pt x="314" y="206"/>
                  </a:lnTo>
                  <a:lnTo>
                    <a:pt x="350" y="90"/>
                  </a:lnTo>
                  <a:lnTo>
                    <a:pt x="365" y="53"/>
                  </a:lnTo>
                  <a:lnTo>
                    <a:pt x="372" y="17"/>
                  </a:lnTo>
                  <a:lnTo>
                    <a:pt x="370" y="5"/>
                  </a:lnTo>
                  <a:lnTo>
                    <a:pt x="388" y="0"/>
                  </a:lnTo>
                  <a:lnTo>
                    <a:pt x="409" y="5"/>
                  </a:lnTo>
                  <a:lnTo>
                    <a:pt x="420" y="2"/>
                  </a:lnTo>
                  <a:lnTo>
                    <a:pt x="453" y="15"/>
                  </a:lnTo>
                  <a:lnTo>
                    <a:pt x="469" y="32"/>
                  </a:lnTo>
                  <a:lnTo>
                    <a:pt x="472" y="42"/>
                  </a:lnTo>
                  <a:lnTo>
                    <a:pt x="501" y="45"/>
                  </a:lnTo>
                  <a:lnTo>
                    <a:pt x="540" y="77"/>
                  </a:lnTo>
                  <a:lnTo>
                    <a:pt x="547" y="114"/>
                  </a:lnTo>
                  <a:lnTo>
                    <a:pt x="541" y="129"/>
                  </a:lnTo>
                  <a:lnTo>
                    <a:pt x="538" y="195"/>
                  </a:lnTo>
                  <a:lnTo>
                    <a:pt x="548" y="218"/>
                  </a:lnTo>
                  <a:lnTo>
                    <a:pt x="599" y="243"/>
                  </a:lnTo>
                  <a:lnTo>
                    <a:pt x="661" y="249"/>
                  </a:lnTo>
                  <a:lnTo>
                    <a:pt x="703" y="243"/>
                  </a:lnTo>
                  <a:lnTo>
                    <a:pt x="737" y="249"/>
                  </a:lnTo>
                  <a:lnTo>
                    <a:pt x="805" y="270"/>
                  </a:lnTo>
                  <a:lnTo>
                    <a:pt x="821" y="293"/>
                  </a:lnTo>
                  <a:lnTo>
                    <a:pt x="902" y="281"/>
                  </a:lnTo>
                  <a:lnTo>
                    <a:pt x="929" y="294"/>
                  </a:lnTo>
                  <a:lnTo>
                    <a:pt x="941" y="302"/>
                  </a:lnTo>
                  <a:lnTo>
                    <a:pt x="984" y="308"/>
                  </a:lnTo>
                  <a:lnTo>
                    <a:pt x="1004" y="303"/>
                  </a:lnTo>
                  <a:lnTo>
                    <a:pt x="1030" y="290"/>
                  </a:lnTo>
                  <a:lnTo>
                    <a:pt x="1052" y="290"/>
                  </a:lnTo>
                  <a:lnTo>
                    <a:pt x="1078" y="297"/>
                  </a:lnTo>
                  <a:lnTo>
                    <a:pt x="1098" y="290"/>
                  </a:lnTo>
                  <a:lnTo>
                    <a:pt x="1119" y="290"/>
                  </a:lnTo>
                  <a:lnTo>
                    <a:pt x="1132" y="297"/>
                  </a:lnTo>
                  <a:lnTo>
                    <a:pt x="1155" y="297"/>
                  </a:lnTo>
                  <a:lnTo>
                    <a:pt x="1174" y="303"/>
                  </a:lnTo>
                  <a:lnTo>
                    <a:pt x="1191" y="303"/>
                  </a:lnTo>
                  <a:lnTo>
                    <a:pt x="1219" y="294"/>
                  </a:lnTo>
                  <a:lnTo>
                    <a:pt x="1576" y="380"/>
                  </a:lnTo>
                  <a:lnTo>
                    <a:pt x="1579" y="404"/>
                  </a:lnTo>
                  <a:lnTo>
                    <a:pt x="1596" y="429"/>
                  </a:lnTo>
                  <a:lnTo>
                    <a:pt x="1614" y="434"/>
                  </a:lnTo>
                  <a:lnTo>
                    <a:pt x="1633" y="450"/>
                  </a:lnTo>
                  <a:lnTo>
                    <a:pt x="1637" y="486"/>
                  </a:lnTo>
                  <a:lnTo>
                    <a:pt x="1550" y="628"/>
                  </a:lnTo>
                  <a:lnTo>
                    <a:pt x="1534" y="644"/>
                  </a:lnTo>
                  <a:lnTo>
                    <a:pt x="1531" y="662"/>
                  </a:lnTo>
                  <a:lnTo>
                    <a:pt x="1512" y="683"/>
                  </a:lnTo>
                  <a:lnTo>
                    <a:pt x="1485" y="697"/>
                  </a:lnTo>
                  <a:lnTo>
                    <a:pt x="1440" y="769"/>
                  </a:lnTo>
                  <a:lnTo>
                    <a:pt x="1431" y="802"/>
                  </a:lnTo>
                  <a:lnTo>
                    <a:pt x="1439" y="818"/>
                  </a:lnTo>
                  <a:lnTo>
                    <a:pt x="1466" y="832"/>
                  </a:lnTo>
                  <a:lnTo>
                    <a:pt x="1478" y="853"/>
                  </a:lnTo>
                  <a:lnTo>
                    <a:pt x="1472" y="868"/>
                  </a:lnTo>
                  <a:lnTo>
                    <a:pt x="1469" y="877"/>
                  </a:lnTo>
                  <a:lnTo>
                    <a:pt x="1462" y="880"/>
                  </a:lnTo>
                  <a:lnTo>
                    <a:pt x="1462" y="911"/>
                  </a:lnTo>
                  <a:lnTo>
                    <a:pt x="1436" y="944"/>
                  </a:lnTo>
                  <a:lnTo>
                    <a:pt x="1334" y="1417"/>
                  </a:lnTo>
                  <a:lnTo>
                    <a:pt x="786" y="1282"/>
                  </a:lnTo>
                  <a:lnTo>
                    <a:pt x="23" y="1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09602" y="457201"/>
              <a:ext cx="1298575" cy="842963"/>
            </a:xfrm>
            <a:custGeom>
              <a:avLst/>
              <a:gdLst>
                <a:gd name="T0" fmla="*/ 2147483647 w 1637"/>
                <a:gd name="T1" fmla="*/ 2147483647 h 1417"/>
                <a:gd name="T2" fmla="*/ 2147483647 w 1637"/>
                <a:gd name="T3" fmla="*/ 2147483647 h 1417"/>
                <a:gd name="T4" fmla="*/ 2147483647 w 1637"/>
                <a:gd name="T5" fmla="*/ 2147483647 h 1417"/>
                <a:gd name="T6" fmla="*/ 2147483647 w 1637"/>
                <a:gd name="T7" fmla="*/ 2147483647 h 1417"/>
                <a:gd name="T8" fmla="*/ 2147483647 w 1637"/>
                <a:gd name="T9" fmla="*/ 2147483647 h 1417"/>
                <a:gd name="T10" fmla="*/ 2147483647 w 1637"/>
                <a:gd name="T11" fmla="*/ 2147483647 h 1417"/>
                <a:gd name="T12" fmla="*/ 2147483647 w 1637"/>
                <a:gd name="T13" fmla="*/ 2147483647 h 1417"/>
                <a:gd name="T14" fmla="*/ 2147483647 w 1637"/>
                <a:gd name="T15" fmla="*/ 2147483647 h 1417"/>
                <a:gd name="T16" fmla="*/ 2147483647 w 1637"/>
                <a:gd name="T17" fmla="*/ 2147483647 h 1417"/>
                <a:gd name="T18" fmla="*/ 2147483647 w 1637"/>
                <a:gd name="T19" fmla="*/ 2147483647 h 1417"/>
                <a:gd name="T20" fmla="*/ 2147483647 w 1637"/>
                <a:gd name="T21" fmla="*/ 2147483647 h 1417"/>
                <a:gd name="T22" fmla="*/ 2147483647 w 1637"/>
                <a:gd name="T23" fmla="*/ 2147483647 h 1417"/>
                <a:gd name="T24" fmla="*/ 2147483647 w 1637"/>
                <a:gd name="T25" fmla="*/ 2147483647 h 1417"/>
                <a:gd name="T26" fmla="*/ 2147483647 w 1637"/>
                <a:gd name="T27" fmla="*/ 2147483647 h 1417"/>
                <a:gd name="T28" fmla="*/ 2147483647 w 1637"/>
                <a:gd name="T29" fmla="*/ 2147483647 h 1417"/>
                <a:gd name="T30" fmla="*/ 2147483647 w 1637"/>
                <a:gd name="T31" fmla="*/ 2147483647 h 1417"/>
                <a:gd name="T32" fmla="*/ 2147483647 w 1637"/>
                <a:gd name="T33" fmla="*/ 2147483647 h 1417"/>
                <a:gd name="T34" fmla="*/ 2147483647 w 1637"/>
                <a:gd name="T35" fmla="*/ 2147483647 h 1417"/>
                <a:gd name="T36" fmla="*/ 2147483647 w 1637"/>
                <a:gd name="T37" fmla="*/ 2147483647 h 1417"/>
                <a:gd name="T38" fmla="*/ 2147483647 w 1637"/>
                <a:gd name="T39" fmla="*/ 2147483647 h 1417"/>
                <a:gd name="T40" fmla="*/ 2147483647 w 1637"/>
                <a:gd name="T41" fmla="*/ 2147483647 h 1417"/>
                <a:gd name="T42" fmla="*/ 2147483647 w 1637"/>
                <a:gd name="T43" fmla="*/ 2147483647 h 1417"/>
                <a:gd name="T44" fmla="*/ 2147483647 w 1637"/>
                <a:gd name="T45" fmla="*/ 2147483647 h 1417"/>
                <a:gd name="T46" fmla="*/ 2147483647 w 1637"/>
                <a:gd name="T47" fmla="*/ 2147483647 h 1417"/>
                <a:gd name="T48" fmla="*/ 2147483647 w 1637"/>
                <a:gd name="T49" fmla="*/ 2147483647 h 1417"/>
                <a:gd name="T50" fmla="*/ 2147483647 w 1637"/>
                <a:gd name="T51" fmla="*/ 2147483647 h 1417"/>
                <a:gd name="T52" fmla="*/ 2147483647 w 1637"/>
                <a:gd name="T53" fmla="*/ 2147483647 h 1417"/>
                <a:gd name="T54" fmla="*/ 2147483647 w 1637"/>
                <a:gd name="T55" fmla="*/ 2147483647 h 1417"/>
                <a:gd name="T56" fmla="*/ 2147483647 w 1637"/>
                <a:gd name="T57" fmla="*/ 2147483647 h 1417"/>
                <a:gd name="T58" fmla="*/ 2147483647 w 1637"/>
                <a:gd name="T59" fmla="*/ 2147483647 h 1417"/>
                <a:gd name="T60" fmla="*/ 2147483647 w 1637"/>
                <a:gd name="T61" fmla="*/ 2147483647 h 1417"/>
                <a:gd name="T62" fmla="*/ 2147483647 w 1637"/>
                <a:gd name="T63" fmla="*/ 2147483647 h 1417"/>
                <a:gd name="T64" fmla="*/ 2147483647 w 1637"/>
                <a:gd name="T65" fmla="*/ 2147483647 h 1417"/>
                <a:gd name="T66" fmla="*/ 2147483647 w 1637"/>
                <a:gd name="T67" fmla="*/ 2147483647 h 1417"/>
                <a:gd name="T68" fmla="*/ 2147483647 w 1637"/>
                <a:gd name="T69" fmla="*/ 2147483647 h 1417"/>
                <a:gd name="T70" fmla="*/ 2147483647 w 1637"/>
                <a:gd name="T71" fmla="*/ 2147483647 h 1417"/>
                <a:gd name="T72" fmla="*/ 2147483647 w 1637"/>
                <a:gd name="T73" fmla="*/ 2147483647 h 1417"/>
                <a:gd name="T74" fmla="*/ 2147483647 w 1637"/>
                <a:gd name="T75" fmla="*/ 2147483647 h 1417"/>
                <a:gd name="T76" fmla="*/ 2147483647 w 1637"/>
                <a:gd name="T77" fmla="*/ 2147483647 h 1417"/>
                <a:gd name="T78" fmla="*/ 2147483647 w 1637"/>
                <a:gd name="T79" fmla="*/ 2147483647 h 14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7"/>
                <a:gd name="T121" fmla="*/ 0 h 1417"/>
                <a:gd name="T122" fmla="*/ 1637 w 1637"/>
                <a:gd name="T123" fmla="*/ 1417 h 14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7" h="1417">
                  <a:moveTo>
                    <a:pt x="23" y="1066"/>
                  </a:moveTo>
                  <a:lnTo>
                    <a:pt x="13" y="1052"/>
                  </a:lnTo>
                  <a:lnTo>
                    <a:pt x="0" y="998"/>
                  </a:lnTo>
                  <a:lnTo>
                    <a:pt x="11" y="971"/>
                  </a:lnTo>
                  <a:lnTo>
                    <a:pt x="11" y="947"/>
                  </a:lnTo>
                  <a:lnTo>
                    <a:pt x="27" y="907"/>
                  </a:lnTo>
                  <a:lnTo>
                    <a:pt x="19" y="823"/>
                  </a:lnTo>
                  <a:lnTo>
                    <a:pt x="32" y="805"/>
                  </a:lnTo>
                  <a:lnTo>
                    <a:pt x="48" y="796"/>
                  </a:lnTo>
                  <a:lnTo>
                    <a:pt x="58" y="781"/>
                  </a:lnTo>
                  <a:lnTo>
                    <a:pt x="68" y="755"/>
                  </a:lnTo>
                  <a:lnTo>
                    <a:pt x="77" y="745"/>
                  </a:lnTo>
                  <a:lnTo>
                    <a:pt x="82" y="707"/>
                  </a:lnTo>
                  <a:lnTo>
                    <a:pt x="90" y="704"/>
                  </a:lnTo>
                  <a:lnTo>
                    <a:pt x="137" y="646"/>
                  </a:lnTo>
                  <a:lnTo>
                    <a:pt x="162" y="589"/>
                  </a:lnTo>
                  <a:lnTo>
                    <a:pt x="204" y="506"/>
                  </a:lnTo>
                  <a:lnTo>
                    <a:pt x="252" y="360"/>
                  </a:lnTo>
                  <a:lnTo>
                    <a:pt x="284" y="297"/>
                  </a:lnTo>
                  <a:lnTo>
                    <a:pt x="314" y="206"/>
                  </a:lnTo>
                  <a:lnTo>
                    <a:pt x="350" y="90"/>
                  </a:lnTo>
                  <a:lnTo>
                    <a:pt x="365" y="53"/>
                  </a:lnTo>
                  <a:lnTo>
                    <a:pt x="372" y="17"/>
                  </a:lnTo>
                  <a:lnTo>
                    <a:pt x="370" y="5"/>
                  </a:lnTo>
                  <a:lnTo>
                    <a:pt x="388" y="0"/>
                  </a:lnTo>
                  <a:lnTo>
                    <a:pt x="409" y="5"/>
                  </a:lnTo>
                  <a:lnTo>
                    <a:pt x="420" y="2"/>
                  </a:lnTo>
                  <a:lnTo>
                    <a:pt x="453" y="15"/>
                  </a:lnTo>
                  <a:lnTo>
                    <a:pt x="469" y="32"/>
                  </a:lnTo>
                  <a:lnTo>
                    <a:pt x="472" y="42"/>
                  </a:lnTo>
                  <a:lnTo>
                    <a:pt x="501" y="45"/>
                  </a:lnTo>
                  <a:lnTo>
                    <a:pt x="540" y="77"/>
                  </a:lnTo>
                  <a:lnTo>
                    <a:pt x="547" y="114"/>
                  </a:lnTo>
                  <a:lnTo>
                    <a:pt x="541" y="129"/>
                  </a:lnTo>
                  <a:lnTo>
                    <a:pt x="538" y="195"/>
                  </a:lnTo>
                  <a:lnTo>
                    <a:pt x="548" y="218"/>
                  </a:lnTo>
                  <a:lnTo>
                    <a:pt x="599" y="243"/>
                  </a:lnTo>
                  <a:lnTo>
                    <a:pt x="661" y="249"/>
                  </a:lnTo>
                  <a:lnTo>
                    <a:pt x="703" y="243"/>
                  </a:lnTo>
                  <a:lnTo>
                    <a:pt x="737" y="249"/>
                  </a:lnTo>
                  <a:lnTo>
                    <a:pt x="805" y="270"/>
                  </a:lnTo>
                  <a:lnTo>
                    <a:pt x="821" y="293"/>
                  </a:lnTo>
                  <a:lnTo>
                    <a:pt x="902" y="281"/>
                  </a:lnTo>
                  <a:lnTo>
                    <a:pt x="929" y="294"/>
                  </a:lnTo>
                  <a:lnTo>
                    <a:pt x="941" y="302"/>
                  </a:lnTo>
                  <a:lnTo>
                    <a:pt x="984" y="308"/>
                  </a:lnTo>
                  <a:lnTo>
                    <a:pt x="1004" y="303"/>
                  </a:lnTo>
                  <a:lnTo>
                    <a:pt x="1030" y="290"/>
                  </a:lnTo>
                  <a:lnTo>
                    <a:pt x="1052" y="290"/>
                  </a:lnTo>
                  <a:lnTo>
                    <a:pt x="1078" y="297"/>
                  </a:lnTo>
                  <a:lnTo>
                    <a:pt x="1098" y="290"/>
                  </a:lnTo>
                  <a:lnTo>
                    <a:pt x="1119" y="290"/>
                  </a:lnTo>
                  <a:lnTo>
                    <a:pt x="1132" y="297"/>
                  </a:lnTo>
                  <a:lnTo>
                    <a:pt x="1155" y="297"/>
                  </a:lnTo>
                  <a:lnTo>
                    <a:pt x="1174" y="303"/>
                  </a:lnTo>
                  <a:lnTo>
                    <a:pt x="1191" y="303"/>
                  </a:lnTo>
                  <a:lnTo>
                    <a:pt x="1219" y="294"/>
                  </a:lnTo>
                  <a:lnTo>
                    <a:pt x="1576" y="380"/>
                  </a:lnTo>
                  <a:lnTo>
                    <a:pt x="1579" y="404"/>
                  </a:lnTo>
                  <a:lnTo>
                    <a:pt x="1596" y="429"/>
                  </a:lnTo>
                  <a:lnTo>
                    <a:pt x="1614" y="434"/>
                  </a:lnTo>
                  <a:lnTo>
                    <a:pt x="1633" y="450"/>
                  </a:lnTo>
                  <a:lnTo>
                    <a:pt x="1637" y="486"/>
                  </a:lnTo>
                  <a:lnTo>
                    <a:pt x="1550" y="628"/>
                  </a:lnTo>
                  <a:lnTo>
                    <a:pt x="1534" y="644"/>
                  </a:lnTo>
                  <a:lnTo>
                    <a:pt x="1531" y="662"/>
                  </a:lnTo>
                  <a:lnTo>
                    <a:pt x="1512" y="683"/>
                  </a:lnTo>
                  <a:lnTo>
                    <a:pt x="1485" y="697"/>
                  </a:lnTo>
                  <a:lnTo>
                    <a:pt x="1440" y="769"/>
                  </a:lnTo>
                  <a:lnTo>
                    <a:pt x="1431" y="802"/>
                  </a:lnTo>
                  <a:lnTo>
                    <a:pt x="1439" y="818"/>
                  </a:lnTo>
                  <a:lnTo>
                    <a:pt x="1466" y="832"/>
                  </a:lnTo>
                  <a:lnTo>
                    <a:pt x="1478" y="853"/>
                  </a:lnTo>
                  <a:lnTo>
                    <a:pt x="1472" y="868"/>
                  </a:lnTo>
                  <a:lnTo>
                    <a:pt x="1469" y="877"/>
                  </a:lnTo>
                  <a:lnTo>
                    <a:pt x="1462" y="880"/>
                  </a:lnTo>
                  <a:lnTo>
                    <a:pt x="1462" y="911"/>
                  </a:lnTo>
                  <a:lnTo>
                    <a:pt x="1436" y="944"/>
                  </a:lnTo>
                  <a:lnTo>
                    <a:pt x="1334" y="1417"/>
                  </a:lnTo>
                  <a:lnTo>
                    <a:pt x="786" y="1282"/>
                  </a:lnTo>
                  <a:lnTo>
                    <a:pt x="23" y="1066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641475" y="202407"/>
              <a:ext cx="965200" cy="1214438"/>
            </a:xfrm>
            <a:custGeom>
              <a:avLst/>
              <a:gdLst>
                <a:gd name="T0" fmla="*/ 2147483647 w 1216"/>
                <a:gd name="T1" fmla="*/ 2147483647 h 2041"/>
                <a:gd name="T2" fmla="*/ 2147483647 w 1216"/>
                <a:gd name="T3" fmla="*/ 2147483647 h 2041"/>
                <a:gd name="T4" fmla="*/ 2147483647 w 1216"/>
                <a:gd name="T5" fmla="*/ 2147483647 h 2041"/>
                <a:gd name="T6" fmla="*/ 2147483647 w 1216"/>
                <a:gd name="T7" fmla="*/ 2147483647 h 2041"/>
                <a:gd name="T8" fmla="*/ 2147483647 w 1216"/>
                <a:gd name="T9" fmla="*/ 2147483647 h 2041"/>
                <a:gd name="T10" fmla="*/ 2147483647 w 1216"/>
                <a:gd name="T11" fmla="*/ 2147483647 h 2041"/>
                <a:gd name="T12" fmla="*/ 2147483647 w 1216"/>
                <a:gd name="T13" fmla="*/ 2147483647 h 2041"/>
                <a:gd name="T14" fmla="*/ 2147483647 w 1216"/>
                <a:gd name="T15" fmla="*/ 2147483647 h 2041"/>
                <a:gd name="T16" fmla="*/ 2147483647 w 1216"/>
                <a:gd name="T17" fmla="*/ 2147483647 h 2041"/>
                <a:gd name="T18" fmla="*/ 2147483647 w 1216"/>
                <a:gd name="T19" fmla="*/ 2147483647 h 2041"/>
                <a:gd name="T20" fmla="*/ 2147483647 w 1216"/>
                <a:gd name="T21" fmla="*/ 2147483647 h 2041"/>
                <a:gd name="T22" fmla="*/ 2147483647 w 1216"/>
                <a:gd name="T23" fmla="*/ 2147483647 h 2041"/>
                <a:gd name="T24" fmla="*/ 2147483647 w 1216"/>
                <a:gd name="T25" fmla="*/ 2147483647 h 2041"/>
                <a:gd name="T26" fmla="*/ 2147483647 w 1216"/>
                <a:gd name="T27" fmla="*/ 2147483647 h 2041"/>
                <a:gd name="T28" fmla="*/ 2147483647 w 1216"/>
                <a:gd name="T29" fmla="*/ 0 h 2041"/>
                <a:gd name="T30" fmla="*/ 2147483647 w 1216"/>
                <a:gd name="T31" fmla="*/ 2147483647 h 2041"/>
                <a:gd name="T32" fmla="*/ 2147483647 w 1216"/>
                <a:gd name="T33" fmla="*/ 2147483647 h 2041"/>
                <a:gd name="T34" fmla="*/ 2147483647 w 1216"/>
                <a:gd name="T35" fmla="*/ 2147483647 h 2041"/>
                <a:gd name="T36" fmla="*/ 2147483647 w 1216"/>
                <a:gd name="T37" fmla="*/ 2147483647 h 2041"/>
                <a:gd name="T38" fmla="*/ 2147483647 w 1216"/>
                <a:gd name="T39" fmla="*/ 2147483647 h 2041"/>
                <a:gd name="T40" fmla="*/ 2147483647 w 1216"/>
                <a:gd name="T41" fmla="*/ 2147483647 h 2041"/>
                <a:gd name="T42" fmla="*/ 2147483647 w 1216"/>
                <a:gd name="T43" fmla="*/ 2147483647 h 2041"/>
                <a:gd name="T44" fmla="*/ 2147483647 w 1216"/>
                <a:gd name="T45" fmla="*/ 2147483647 h 2041"/>
                <a:gd name="T46" fmla="*/ 2147483647 w 1216"/>
                <a:gd name="T47" fmla="*/ 2147483647 h 2041"/>
                <a:gd name="T48" fmla="*/ 2147483647 w 1216"/>
                <a:gd name="T49" fmla="*/ 2147483647 h 2041"/>
                <a:gd name="T50" fmla="*/ 2147483647 w 1216"/>
                <a:gd name="T51" fmla="*/ 2147483647 h 2041"/>
                <a:gd name="T52" fmla="*/ 2147483647 w 1216"/>
                <a:gd name="T53" fmla="*/ 2147483647 h 2041"/>
                <a:gd name="T54" fmla="*/ 2147483647 w 1216"/>
                <a:gd name="T55" fmla="*/ 2147483647 h 2041"/>
                <a:gd name="T56" fmla="*/ 2147483647 w 1216"/>
                <a:gd name="T57" fmla="*/ 2147483647 h 2041"/>
                <a:gd name="T58" fmla="*/ 2147483647 w 1216"/>
                <a:gd name="T59" fmla="*/ 2147483647 h 2041"/>
                <a:gd name="T60" fmla="*/ 2147483647 w 1216"/>
                <a:gd name="T61" fmla="*/ 2147483647 h 2041"/>
                <a:gd name="T62" fmla="*/ 2147483647 w 1216"/>
                <a:gd name="T63" fmla="*/ 2147483647 h 2041"/>
                <a:gd name="T64" fmla="*/ 2147483647 w 1216"/>
                <a:gd name="T65" fmla="*/ 2147483647 h 2041"/>
                <a:gd name="T66" fmla="*/ 2147483647 w 1216"/>
                <a:gd name="T67" fmla="*/ 2147483647 h 2041"/>
                <a:gd name="T68" fmla="*/ 2147483647 w 1216"/>
                <a:gd name="T69" fmla="*/ 2147483647 h 2041"/>
                <a:gd name="T70" fmla="*/ 2147483647 w 1216"/>
                <a:gd name="T71" fmla="*/ 2147483647 h 2041"/>
                <a:gd name="T72" fmla="*/ 2147483647 w 1216"/>
                <a:gd name="T73" fmla="*/ 2147483647 h 2041"/>
                <a:gd name="T74" fmla="*/ 2147483647 w 1216"/>
                <a:gd name="T75" fmla="*/ 2147483647 h 2041"/>
                <a:gd name="T76" fmla="*/ 2147483647 w 1216"/>
                <a:gd name="T77" fmla="*/ 2147483647 h 2041"/>
                <a:gd name="T78" fmla="*/ 2147483647 w 1216"/>
                <a:gd name="T79" fmla="*/ 2147483647 h 2041"/>
                <a:gd name="T80" fmla="*/ 2147483647 w 1216"/>
                <a:gd name="T81" fmla="*/ 2147483647 h 2041"/>
                <a:gd name="T82" fmla="*/ 2147483647 w 1216"/>
                <a:gd name="T83" fmla="*/ 2147483647 h 2041"/>
                <a:gd name="T84" fmla="*/ 2147483647 w 1216"/>
                <a:gd name="T85" fmla="*/ 2147483647 h 2041"/>
                <a:gd name="T86" fmla="*/ 2147483647 w 1216"/>
                <a:gd name="T87" fmla="*/ 2147483647 h 2041"/>
                <a:gd name="T88" fmla="*/ 2147483647 w 1216"/>
                <a:gd name="T89" fmla="*/ 2147483647 h 2041"/>
                <a:gd name="T90" fmla="*/ 2147483647 w 1216"/>
                <a:gd name="T91" fmla="*/ 2147483647 h 2041"/>
                <a:gd name="T92" fmla="*/ 2147483647 w 1216"/>
                <a:gd name="T93" fmla="*/ 2147483647 h 2041"/>
                <a:gd name="T94" fmla="*/ 2147483647 w 1216"/>
                <a:gd name="T95" fmla="*/ 2147483647 h 2041"/>
                <a:gd name="T96" fmla="*/ 2147483647 w 1216"/>
                <a:gd name="T97" fmla="*/ 2147483647 h 20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6"/>
                <a:gd name="T148" fmla="*/ 0 h 2041"/>
                <a:gd name="T149" fmla="*/ 1216 w 1216"/>
                <a:gd name="T150" fmla="*/ 2041 h 20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6" h="2041">
                  <a:moveTo>
                    <a:pt x="0" y="1819"/>
                  </a:moveTo>
                  <a:lnTo>
                    <a:pt x="102" y="1346"/>
                  </a:lnTo>
                  <a:lnTo>
                    <a:pt x="128" y="1313"/>
                  </a:lnTo>
                  <a:lnTo>
                    <a:pt x="128" y="1282"/>
                  </a:lnTo>
                  <a:lnTo>
                    <a:pt x="135" y="1279"/>
                  </a:lnTo>
                  <a:lnTo>
                    <a:pt x="138" y="1270"/>
                  </a:lnTo>
                  <a:lnTo>
                    <a:pt x="144" y="1255"/>
                  </a:lnTo>
                  <a:lnTo>
                    <a:pt x="132" y="1234"/>
                  </a:lnTo>
                  <a:lnTo>
                    <a:pt x="105" y="1220"/>
                  </a:lnTo>
                  <a:lnTo>
                    <a:pt x="97" y="1204"/>
                  </a:lnTo>
                  <a:lnTo>
                    <a:pt x="106" y="1171"/>
                  </a:lnTo>
                  <a:lnTo>
                    <a:pt x="151" y="1099"/>
                  </a:lnTo>
                  <a:lnTo>
                    <a:pt x="178" y="1085"/>
                  </a:lnTo>
                  <a:lnTo>
                    <a:pt x="197" y="1064"/>
                  </a:lnTo>
                  <a:lnTo>
                    <a:pt x="200" y="1046"/>
                  </a:lnTo>
                  <a:lnTo>
                    <a:pt x="216" y="1030"/>
                  </a:lnTo>
                  <a:lnTo>
                    <a:pt x="303" y="888"/>
                  </a:lnTo>
                  <a:lnTo>
                    <a:pt x="299" y="852"/>
                  </a:lnTo>
                  <a:lnTo>
                    <a:pt x="280" y="836"/>
                  </a:lnTo>
                  <a:lnTo>
                    <a:pt x="262" y="831"/>
                  </a:lnTo>
                  <a:lnTo>
                    <a:pt x="245" y="806"/>
                  </a:lnTo>
                  <a:lnTo>
                    <a:pt x="242" y="782"/>
                  </a:lnTo>
                  <a:lnTo>
                    <a:pt x="239" y="749"/>
                  </a:lnTo>
                  <a:lnTo>
                    <a:pt x="248" y="737"/>
                  </a:lnTo>
                  <a:lnTo>
                    <a:pt x="252" y="723"/>
                  </a:lnTo>
                  <a:lnTo>
                    <a:pt x="241" y="701"/>
                  </a:lnTo>
                  <a:lnTo>
                    <a:pt x="241" y="678"/>
                  </a:lnTo>
                  <a:lnTo>
                    <a:pt x="248" y="669"/>
                  </a:lnTo>
                  <a:lnTo>
                    <a:pt x="391" y="0"/>
                  </a:lnTo>
                  <a:lnTo>
                    <a:pt x="388" y="0"/>
                  </a:lnTo>
                  <a:lnTo>
                    <a:pt x="550" y="42"/>
                  </a:lnTo>
                  <a:lnTo>
                    <a:pt x="507" y="297"/>
                  </a:lnTo>
                  <a:lnTo>
                    <a:pt x="536" y="366"/>
                  </a:lnTo>
                  <a:lnTo>
                    <a:pt x="545" y="411"/>
                  </a:lnTo>
                  <a:lnTo>
                    <a:pt x="536" y="437"/>
                  </a:lnTo>
                  <a:lnTo>
                    <a:pt x="524" y="449"/>
                  </a:lnTo>
                  <a:lnTo>
                    <a:pt x="539" y="464"/>
                  </a:lnTo>
                  <a:lnTo>
                    <a:pt x="558" y="494"/>
                  </a:lnTo>
                  <a:lnTo>
                    <a:pt x="602" y="537"/>
                  </a:lnTo>
                  <a:lnTo>
                    <a:pt x="633" y="608"/>
                  </a:lnTo>
                  <a:lnTo>
                    <a:pt x="639" y="641"/>
                  </a:lnTo>
                  <a:lnTo>
                    <a:pt x="653" y="674"/>
                  </a:lnTo>
                  <a:lnTo>
                    <a:pt x="679" y="675"/>
                  </a:lnTo>
                  <a:lnTo>
                    <a:pt x="682" y="698"/>
                  </a:lnTo>
                  <a:lnTo>
                    <a:pt x="721" y="704"/>
                  </a:lnTo>
                  <a:lnTo>
                    <a:pt x="733" y="719"/>
                  </a:lnTo>
                  <a:lnTo>
                    <a:pt x="692" y="803"/>
                  </a:lnTo>
                  <a:lnTo>
                    <a:pt x="695" y="818"/>
                  </a:lnTo>
                  <a:lnTo>
                    <a:pt x="681" y="830"/>
                  </a:lnTo>
                  <a:lnTo>
                    <a:pt x="678" y="872"/>
                  </a:lnTo>
                  <a:lnTo>
                    <a:pt x="682" y="876"/>
                  </a:lnTo>
                  <a:lnTo>
                    <a:pt x="679" y="899"/>
                  </a:lnTo>
                  <a:lnTo>
                    <a:pt x="652" y="920"/>
                  </a:lnTo>
                  <a:lnTo>
                    <a:pt x="652" y="944"/>
                  </a:lnTo>
                  <a:lnTo>
                    <a:pt x="653" y="957"/>
                  </a:lnTo>
                  <a:lnTo>
                    <a:pt x="643" y="980"/>
                  </a:lnTo>
                  <a:lnTo>
                    <a:pt x="679" y="1016"/>
                  </a:lnTo>
                  <a:lnTo>
                    <a:pt x="691" y="1013"/>
                  </a:lnTo>
                  <a:lnTo>
                    <a:pt x="744" y="968"/>
                  </a:lnTo>
                  <a:lnTo>
                    <a:pt x="752" y="963"/>
                  </a:lnTo>
                  <a:lnTo>
                    <a:pt x="759" y="968"/>
                  </a:lnTo>
                  <a:lnTo>
                    <a:pt x="766" y="988"/>
                  </a:lnTo>
                  <a:lnTo>
                    <a:pt x="773" y="992"/>
                  </a:lnTo>
                  <a:lnTo>
                    <a:pt x="783" y="1003"/>
                  </a:lnTo>
                  <a:lnTo>
                    <a:pt x="778" y="1034"/>
                  </a:lnTo>
                  <a:lnTo>
                    <a:pt x="778" y="1088"/>
                  </a:lnTo>
                  <a:lnTo>
                    <a:pt x="789" y="1123"/>
                  </a:lnTo>
                  <a:lnTo>
                    <a:pt x="811" y="1153"/>
                  </a:lnTo>
                  <a:lnTo>
                    <a:pt x="809" y="1171"/>
                  </a:lnTo>
                  <a:lnTo>
                    <a:pt x="796" y="1193"/>
                  </a:lnTo>
                  <a:lnTo>
                    <a:pt x="817" y="1228"/>
                  </a:lnTo>
                  <a:lnTo>
                    <a:pt x="838" y="1228"/>
                  </a:lnTo>
                  <a:lnTo>
                    <a:pt x="857" y="1252"/>
                  </a:lnTo>
                  <a:lnTo>
                    <a:pt x="862" y="1268"/>
                  </a:lnTo>
                  <a:lnTo>
                    <a:pt x="854" y="1304"/>
                  </a:lnTo>
                  <a:lnTo>
                    <a:pt x="854" y="1313"/>
                  </a:lnTo>
                  <a:lnTo>
                    <a:pt x="869" y="1342"/>
                  </a:lnTo>
                  <a:lnTo>
                    <a:pt x="892" y="1357"/>
                  </a:lnTo>
                  <a:lnTo>
                    <a:pt x="904" y="1331"/>
                  </a:lnTo>
                  <a:lnTo>
                    <a:pt x="917" y="1324"/>
                  </a:lnTo>
                  <a:lnTo>
                    <a:pt x="956" y="1339"/>
                  </a:lnTo>
                  <a:lnTo>
                    <a:pt x="973" y="1343"/>
                  </a:lnTo>
                  <a:lnTo>
                    <a:pt x="990" y="1325"/>
                  </a:lnTo>
                  <a:lnTo>
                    <a:pt x="1003" y="1324"/>
                  </a:lnTo>
                  <a:lnTo>
                    <a:pt x="1014" y="1334"/>
                  </a:lnTo>
                  <a:lnTo>
                    <a:pt x="1063" y="1337"/>
                  </a:lnTo>
                  <a:lnTo>
                    <a:pt x="1084" y="1349"/>
                  </a:lnTo>
                  <a:lnTo>
                    <a:pt x="1093" y="1343"/>
                  </a:lnTo>
                  <a:lnTo>
                    <a:pt x="1145" y="1345"/>
                  </a:lnTo>
                  <a:lnTo>
                    <a:pt x="1142" y="1324"/>
                  </a:lnTo>
                  <a:lnTo>
                    <a:pt x="1166" y="1306"/>
                  </a:lnTo>
                  <a:lnTo>
                    <a:pt x="1192" y="1331"/>
                  </a:lnTo>
                  <a:lnTo>
                    <a:pt x="1199" y="1364"/>
                  </a:lnTo>
                  <a:lnTo>
                    <a:pt x="1216" y="1382"/>
                  </a:lnTo>
                  <a:lnTo>
                    <a:pt x="1124" y="2041"/>
                  </a:lnTo>
                  <a:lnTo>
                    <a:pt x="1122" y="2041"/>
                  </a:lnTo>
                  <a:lnTo>
                    <a:pt x="558" y="1937"/>
                  </a:lnTo>
                  <a:lnTo>
                    <a:pt x="0" y="18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641475" y="202407"/>
              <a:ext cx="965200" cy="1214438"/>
            </a:xfrm>
            <a:custGeom>
              <a:avLst/>
              <a:gdLst>
                <a:gd name="T0" fmla="*/ 2147483647 w 1216"/>
                <a:gd name="T1" fmla="*/ 2147483647 h 2041"/>
                <a:gd name="T2" fmla="*/ 2147483647 w 1216"/>
                <a:gd name="T3" fmla="*/ 2147483647 h 2041"/>
                <a:gd name="T4" fmla="*/ 2147483647 w 1216"/>
                <a:gd name="T5" fmla="*/ 2147483647 h 2041"/>
                <a:gd name="T6" fmla="*/ 2147483647 w 1216"/>
                <a:gd name="T7" fmla="*/ 2147483647 h 2041"/>
                <a:gd name="T8" fmla="*/ 2147483647 w 1216"/>
                <a:gd name="T9" fmla="*/ 2147483647 h 2041"/>
                <a:gd name="T10" fmla="*/ 2147483647 w 1216"/>
                <a:gd name="T11" fmla="*/ 2147483647 h 2041"/>
                <a:gd name="T12" fmla="*/ 2147483647 w 1216"/>
                <a:gd name="T13" fmla="*/ 2147483647 h 2041"/>
                <a:gd name="T14" fmla="*/ 2147483647 w 1216"/>
                <a:gd name="T15" fmla="*/ 2147483647 h 2041"/>
                <a:gd name="T16" fmla="*/ 2147483647 w 1216"/>
                <a:gd name="T17" fmla="*/ 2147483647 h 2041"/>
                <a:gd name="T18" fmla="*/ 2147483647 w 1216"/>
                <a:gd name="T19" fmla="*/ 2147483647 h 2041"/>
                <a:gd name="T20" fmla="*/ 2147483647 w 1216"/>
                <a:gd name="T21" fmla="*/ 2147483647 h 2041"/>
                <a:gd name="T22" fmla="*/ 2147483647 w 1216"/>
                <a:gd name="T23" fmla="*/ 2147483647 h 2041"/>
                <a:gd name="T24" fmla="*/ 2147483647 w 1216"/>
                <a:gd name="T25" fmla="*/ 2147483647 h 2041"/>
                <a:gd name="T26" fmla="*/ 2147483647 w 1216"/>
                <a:gd name="T27" fmla="*/ 2147483647 h 2041"/>
                <a:gd name="T28" fmla="*/ 2147483647 w 1216"/>
                <a:gd name="T29" fmla="*/ 0 h 2041"/>
                <a:gd name="T30" fmla="*/ 2147483647 w 1216"/>
                <a:gd name="T31" fmla="*/ 2147483647 h 2041"/>
                <a:gd name="T32" fmla="*/ 2147483647 w 1216"/>
                <a:gd name="T33" fmla="*/ 2147483647 h 2041"/>
                <a:gd name="T34" fmla="*/ 2147483647 w 1216"/>
                <a:gd name="T35" fmla="*/ 2147483647 h 2041"/>
                <a:gd name="T36" fmla="*/ 2147483647 w 1216"/>
                <a:gd name="T37" fmla="*/ 2147483647 h 2041"/>
                <a:gd name="T38" fmla="*/ 2147483647 w 1216"/>
                <a:gd name="T39" fmla="*/ 2147483647 h 2041"/>
                <a:gd name="T40" fmla="*/ 2147483647 w 1216"/>
                <a:gd name="T41" fmla="*/ 2147483647 h 2041"/>
                <a:gd name="T42" fmla="*/ 2147483647 w 1216"/>
                <a:gd name="T43" fmla="*/ 2147483647 h 2041"/>
                <a:gd name="T44" fmla="*/ 2147483647 w 1216"/>
                <a:gd name="T45" fmla="*/ 2147483647 h 2041"/>
                <a:gd name="T46" fmla="*/ 2147483647 w 1216"/>
                <a:gd name="T47" fmla="*/ 2147483647 h 2041"/>
                <a:gd name="T48" fmla="*/ 2147483647 w 1216"/>
                <a:gd name="T49" fmla="*/ 2147483647 h 2041"/>
                <a:gd name="T50" fmla="*/ 2147483647 w 1216"/>
                <a:gd name="T51" fmla="*/ 2147483647 h 2041"/>
                <a:gd name="T52" fmla="*/ 2147483647 w 1216"/>
                <a:gd name="T53" fmla="*/ 2147483647 h 2041"/>
                <a:gd name="T54" fmla="*/ 2147483647 w 1216"/>
                <a:gd name="T55" fmla="*/ 2147483647 h 2041"/>
                <a:gd name="T56" fmla="*/ 2147483647 w 1216"/>
                <a:gd name="T57" fmla="*/ 2147483647 h 2041"/>
                <a:gd name="T58" fmla="*/ 2147483647 w 1216"/>
                <a:gd name="T59" fmla="*/ 2147483647 h 2041"/>
                <a:gd name="T60" fmla="*/ 2147483647 w 1216"/>
                <a:gd name="T61" fmla="*/ 2147483647 h 2041"/>
                <a:gd name="T62" fmla="*/ 2147483647 w 1216"/>
                <a:gd name="T63" fmla="*/ 2147483647 h 2041"/>
                <a:gd name="T64" fmla="*/ 2147483647 w 1216"/>
                <a:gd name="T65" fmla="*/ 2147483647 h 2041"/>
                <a:gd name="T66" fmla="*/ 2147483647 w 1216"/>
                <a:gd name="T67" fmla="*/ 2147483647 h 2041"/>
                <a:gd name="T68" fmla="*/ 2147483647 w 1216"/>
                <a:gd name="T69" fmla="*/ 2147483647 h 2041"/>
                <a:gd name="T70" fmla="*/ 2147483647 w 1216"/>
                <a:gd name="T71" fmla="*/ 2147483647 h 2041"/>
                <a:gd name="T72" fmla="*/ 2147483647 w 1216"/>
                <a:gd name="T73" fmla="*/ 2147483647 h 2041"/>
                <a:gd name="T74" fmla="*/ 2147483647 w 1216"/>
                <a:gd name="T75" fmla="*/ 2147483647 h 2041"/>
                <a:gd name="T76" fmla="*/ 2147483647 w 1216"/>
                <a:gd name="T77" fmla="*/ 2147483647 h 2041"/>
                <a:gd name="T78" fmla="*/ 2147483647 w 1216"/>
                <a:gd name="T79" fmla="*/ 2147483647 h 2041"/>
                <a:gd name="T80" fmla="*/ 2147483647 w 1216"/>
                <a:gd name="T81" fmla="*/ 2147483647 h 2041"/>
                <a:gd name="T82" fmla="*/ 2147483647 w 1216"/>
                <a:gd name="T83" fmla="*/ 2147483647 h 2041"/>
                <a:gd name="T84" fmla="*/ 2147483647 w 1216"/>
                <a:gd name="T85" fmla="*/ 2147483647 h 2041"/>
                <a:gd name="T86" fmla="*/ 2147483647 w 1216"/>
                <a:gd name="T87" fmla="*/ 2147483647 h 2041"/>
                <a:gd name="T88" fmla="*/ 2147483647 w 1216"/>
                <a:gd name="T89" fmla="*/ 2147483647 h 2041"/>
                <a:gd name="T90" fmla="*/ 2147483647 w 1216"/>
                <a:gd name="T91" fmla="*/ 2147483647 h 2041"/>
                <a:gd name="T92" fmla="*/ 2147483647 w 1216"/>
                <a:gd name="T93" fmla="*/ 2147483647 h 2041"/>
                <a:gd name="T94" fmla="*/ 2147483647 w 1216"/>
                <a:gd name="T95" fmla="*/ 2147483647 h 2041"/>
                <a:gd name="T96" fmla="*/ 2147483647 w 1216"/>
                <a:gd name="T97" fmla="*/ 2147483647 h 20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6"/>
                <a:gd name="T148" fmla="*/ 0 h 2041"/>
                <a:gd name="T149" fmla="*/ 1216 w 1216"/>
                <a:gd name="T150" fmla="*/ 2041 h 20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6" h="2041">
                  <a:moveTo>
                    <a:pt x="0" y="1819"/>
                  </a:moveTo>
                  <a:lnTo>
                    <a:pt x="102" y="1346"/>
                  </a:lnTo>
                  <a:lnTo>
                    <a:pt x="128" y="1313"/>
                  </a:lnTo>
                  <a:lnTo>
                    <a:pt x="128" y="1282"/>
                  </a:lnTo>
                  <a:lnTo>
                    <a:pt x="135" y="1279"/>
                  </a:lnTo>
                  <a:lnTo>
                    <a:pt x="138" y="1270"/>
                  </a:lnTo>
                  <a:lnTo>
                    <a:pt x="144" y="1255"/>
                  </a:lnTo>
                  <a:lnTo>
                    <a:pt x="132" y="1234"/>
                  </a:lnTo>
                  <a:lnTo>
                    <a:pt x="105" y="1220"/>
                  </a:lnTo>
                  <a:lnTo>
                    <a:pt x="97" y="1204"/>
                  </a:lnTo>
                  <a:lnTo>
                    <a:pt x="106" y="1171"/>
                  </a:lnTo>
                  <a:lnTo>
                    <a:pt x="151" y="1099"/>
                  </a:lnTo>
                  <a:lnTo>
                    <a:pt x="178" y="1085"/>
                  </a:lnTo>
                  <a:lnTo>
                    <a:pt x="197" y="1064"/>
                  </a:lnTo>
                  <a:lnTo>
                    <a:pt x="200" y="1046"/>
                  </a:lnTo>
                  <a:lnTo>
                    <a:pt x="216" y="1030"/>
                  </a:lnTo>
                  <a:lnTo>
                    <a:pt x="303" y="888"/>
                  </a:lnTo>
                  <a:lnTo>
                    <a:pt x="299" y="852"/>
                  </a:lnTo>
                  <a:lnTo>
                    <a:pt x="280" y="836"/>
                  </a:lnTo>
                  <a:lnTo>
                    <a:pt x="262" y="831"/>
                  </a:lnTo>
                  <a:lnTo>
                    <a:pt x="245" y="806"/>
                  </a:lnTo>
                  <a:lnTo>
                    <a:pt x="242" y="782"/>
                  </a:lnTo>
                  <a:lnTo>
                    <a:pt x="239" y="749"/>
                  </a:lnTo>
                  <a:lnTo>
                    <a:pt x="248" y="737"/>
                  </a:lnTo>
                  <a:lnTo>
                    <a:pt x="252" y="723"/>
                  </a:lnTo>
                  <a:lnTo>
                    <a:pt x="241" y="701"/>
                  </a:lnTo>
                  <a:lnTo>
                    <a:pt x="241" y="678"/>
                  </a:lnTo>
                  <a:lnTo>
                    <a:pt x="248" y="669"/>
                  </a:lnTo>
                  <a:lnTo>
                    <a:pt x="391" y="0"/>
                  </a:lnTo>
                  <a:lnTo>
                    <a:pt x="388" y="0"/>
                  </a:lnTo>
                  <a:lnTo>
                    <a:pt x="550" y="42"/>
                  </a:lnTo>
                  <a:lnTo>
                    <a:pt x="507" y="297"/>
                  </a:lnTo>
                  <a:lnTo>
                    <a:pt x="536" y="366"/>
                  </a:lnTo>
                  <a:lnTo>
                    <a:pt x="545" y="411"/>
                  </a:lnTo>
                  <a:lnTo>
                    <a:pt x="536" y="437"/>
                  </a:lnTo>
                  <a:lnTo>
                    <a:pt x="524" y="449"/>
                  </a:lnTo>
                  <a:lnTo>
                    <a:pt x="539" y="464"/>
                  </a:lnTo>
                  <a:lnTo>
                    <a:pt x="558" y="494"/>
                  </a:lnTo>
                  <a:lnTo>
                    <a:pt x="602" y="537"/>
                  </a:lnTo>
                  <a:lnTo>
                    <a:pt x="633" y="608"/>
                  </a:lnTo>
                  <a:lnTo>
                    <a:pt x="639" y="641"/>
                  </a:lnTo>
                  <a:lnTo>
                    <a:pt x="653" y="674"/>
                  </a:lnTo>
                  <a:lnTo>
                    <a:pt x="679" y="675"/>
                  </a:lnTo>
                  <a:lnTo>
                    <a:pt x="682" y="698"/>
                  </a:lnTo>
                  <a:lnTo>
                    <a:pt x="721" y="704"/>
                  </a:lnTo>
                  <a:lnTo>
                    <a:pt x="733" y="719"/>
                  </a:lnTo>
                  <a:lnTo>
                    <a:pt x="692" y="803"/>
                  </a:lnTo>
                  <a:lnTo>
                    <a:pt x="695" y="818"/>
                  </a:lnTo>
                  <a:lnTo>
                    <a:pt x="681" y="830"/>
                  </a:lnTo>
                  <a:lnTo>
                    <a:pt x="678" y="872"/>
                  </a:lnTo>
                  <a:lnTo>
                    <a:pt x="682" y="876"/>
                  </a:lnTo>
                  <a:lnTo>
                    <a:pt x="679" y="899"/>
                  </a:lnTo>
                  <a:lnTo>
                    <a:pt x="652" y="920"/>
                  </a:lnTo>
                  <a:lnTo>
                    <a:pt x="652" y="944"/>
                  </a:lnTo>
                  <a:lnTo>
                    <a:pt x="653" y="957"/>
                  </a:lnTo>
                  <a:lnTo>
                    <a:pt x="643" y="980"/>
                  </a:lnTo>
                  <a:lnTo>
                    <a:pt x="679" y="1016"/>
                  </a:lnTo>
                  <a:lnTo>
                    <a:pt x="691" y="1013"/>
                  </a:lnTo>
                  <a:lnTo>
                    <a:pt x="744" y="968"/>
                  </a:lnTo>
                  <a:lnTo>
                    <a:pt x="752" y="963"/>
                  </a:lnTo>
                  <a:lnTo>
                    <a:pt x="759" y="968"/>
                  </a:lnTo>
                  <a:lnTo>
                    <a:pt x="766" y="988"/>
                  </a:lnTo>
                  <a:lnTo>
                    <a:pt x="773" y="992"/>
                  </a:lnTo>
                  <a:lnTo>
                    <a:pt x="783" y="1003"/>
                  </a:lnTo>
                  <a:lnTo>
                    <a:pt x="778" y="1034"/>
                  </a:lnTo>
                  <a:lnTo>
                    <a:pt x="778" y="1088"/>
                  </a:lnTo>
                  <a:lnTo>
                    <a:pt x="789" y="1123"/>
                  </a:lnTo>
                  <a:lnTo>
                    <a:pt x="811" y="1153"/>
                  </a:lnTo>
                  <a:lnTo>
                    <a:pt x="809" y="1171"/>
                  </a:lnTo>
                  <a:lnTo>
                    <a:pt x="796" y="1193"/>
                  </a:lnTo>
                  <a:lnTo>
                    <a:pt x="817" y="1228"/>
                  </a:lnTo>
                  <a:lnTo>
                    <a:pt x="838" y="1228"/>
                  </a:lnTo>
                  <a:lnTo>
                    <a:pt x="857" y="1252"/>
                  </a:lnTo>
                  <a:lnTo>
                    <a:pt x="862" y="1268"/>
                  </a:lnTo>
                  <a:lnTo>
                    <a:pt x="854" y="1304"/>
                  </a:lnTo>
                  <a:lnTo>
                    <a:pt x="854" y="1313"/>
                  </a:lnTo>
                  <a:lnTo>
                    <a:pt x="869" y="1342"/>
                  </a:lnTo>
                  <a:lnTo>
                    <a:pt x="892" y="1357"/>
                  </a:lnTo>
                  <a:lnTo>
                    <a:pt x="904" y="1331"/>
                  </a:lnTo>
                  <a:lnTo>
                    <a:pt x="917" y="1324"/>
                  </a:lnTo>
                  <a:lnTo>
                    <a:pt x="956" y="1339"/>
                  </a:lnTo>
                  <a:lnTo>
                    <a:pt x="973" y="1343"/>
                  </a:lnTo>
                  <a:lnTo>
                    <a:pt x="990" y="1325"/>
                  </a:lnTo>
                  <a:lnTo>
                    <a:pt x="1003" y="1324"/>
                  </a:lnTo>
                  <a:lnTo>
                    <a:pt x="1014" y="1334"/>
                  </a:lnTo>
                  <a:lnTo>
                    <a:pt x="1063" y="1337"/>
                  </a:lnTo>
                  <a:lnTo>
                    <a:pt x="1084" y="1349"/>
                  </a:lnTo>
                  <a:lnTo>
                    <a:pt x="1093" y="1343"/>
                  </a:lnTo>
                  <a:lnTo>
                    <a:pt x="1145" y="1345"/>
                  </a:lnTo>
                  <a:lnTo>
                    <a:pt x="1142" y="1324"/>
                  </a:lnTo>
                  <a:lnTo>
                    <a:pt x="1166" y="1306"/>
                  </a:lnTo>
                  <a:lnTo>
                    <a:pt x="1192" y="1331"/>
                  </a:lnTo>
                  <a:lnTo>
                    <a:pt x="1199" y="1364"/>
                  </a:lnTo>
                  <a:lnTo>
                    <a:pt x="1216" y="1382"/>
                  </a:lnTo>
                  <a:lnTo>
                    <a:pt x="1124" y="2041"/>
                  </a:lnTo>
                  <a:lnTo>
                    <a:pt x="1122" y="2041"/>
                  </a:lnTo>
                  <a:lnTo>
                    <a:pt x="558" y="1937"/>
                  </a:lnTo>
                  <a:lnTo>
                    <a:pt x="0" y="1819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043114" y="227409"/>
              <a:ext cx="1652587" cy="814388"/>
            </a:xfrm>
            <a:custGeom>
              <a:avLst/>
              <a:gdLst>
                <a:gd name="T0" fmla="*/ 2147483647 w 2081"/>
                <a:gd name="T1" fmla="*/ 2147483647 h 1369"/>
                <a:gd name="T2" fmla="*/ 2147483647 w 2081"/>
                <a:gd name="T3" fmla="*/ 2147483647 h 1369"/>
                <a:gd name="T4" fmla="*/ 2147483647 w 2081"/>
                <a:gd name="T5" fmla="*/ 2147483647 h 1369"/>
                <a:gd name="T6" fmla="*/ 2147483647 w 2081"/>
                <a:gd name="T7" fmla="*/ 2147483647 h 1369"/>
                <a:gd name="T8" fmla="*/ 2147483647 w 2081"/>
                <a:gd name="T9" fmla="*/ 2147483647 h 1369"/>
                <a:gd name="T10" fmla="*/ 2147483647 w 2081"/>
                <a:gd name="T11" fmla="*/ 2147483647 h 1369"/>
                <a:gd name="T12" fmla="*/ 2147483647 w 2081"/>
                <a:gd name="T13" fmla="*/ 2147483647 h 1369"/>
                <a:gd name="T14" fmla="*/ 2147483647 w 2081"/>
                <a:gd name="T15" fmla="*/ 2147483647 h 1369"/>
                <a:gd name="T16" fmla="*/ 2147483647 w 2081"/>
                <a:gd name="T17" fmla="*/ 2147483647 h 1369"/>
                <a:gd name="T18" fmla="*/ 2147483647 w 2081"/>
                <a:gd name="T19" fmla="*/ 2147483647 h 1369"/>
                <a:gd name="T20" fmla="*/ 2147483647 w 2081"/>
                <a:gd name="T21" fmla="*/ 2147483647 h 1369"/>
                <a:gd name="T22" fmla="*/ 2147483647 w 2081"/>
                <a:gd name="T23" fmla="*/ 2147483647 h 1369"/>
                <a:gd name="T24" fmla="*/ 2147483647 w 2081"/>
                <a:gd name="T25" fmla="*/ 2147483647 h 1369"/>
                <a:gd name="T26" fmla="*/ 2147483647 w 2081"/>
                <a:gd name="T27" fmla="*/ 2147483647 h 1369"/>
                <a:gd name="T28" fmla="*/ 2147483647 w 2081"/>
                <a:gd name="T29" fmla="*/ 2147483647 h 1369"/>
                <a:gd name="T30" fmla="*/ 2147483647 w 2081"/>
                <a:gd name="T31" fmla="*/ 2147483647 h 1369"/>
                <a:gd name="T32" fmla="*/ 2147483647 w 2081"/>
                <a:gd name="T33" fmla="*/ 2147483647 h 1369"/>
                <a:gd name="T34" fmla="*/ 2147483647 w 2081"/>
                <a:gd name="T35" fmla="*/ 2147483647 h 1369"/>
                <a:gd name="T36" fmla="*/ 2147483647 w 2081"/>
                <a:gd name="T37" fmla="*/ 2147483647 h 1369"/>
                <a:gd name="T38" fmla="*/ 2147483647 w 2081"/>
                <a:gd name="T39" fmla="*/ 2147483647 h 1369"/>
                <a:gd name="T40" fmla="*/ 2147483647 w 2081"/>
                <a:gd name="T41" fmla="*/ 2147483647 h 1369"/>
                <a:gd name="T42" fmla="*/ 2147483647 w 2081"/>
                <a:gd name="T43" fmla="*/ 2147483647 h 1369"/>
                <a:gd name="T44" fmla="*/ 2147483647 w 2081"/>
                <a:gd name="T45" fmla="*/ 2147483647 h 1369"/>
                <a:gd name="T46" fmla="*/ 2147483647 w 2081"/>
                <a:gd name="T47" fmla="*/ 2147483647 h 1369"/>
                <a:gd name="T48" fmla="*/ 2147483647 w 2081"/>
                <a:gd name="T49" fmla="*/ 2147483647 h 1369"/>
                <a:gd name="T50" fmla="*/ 2147483647 w 2081"/>
                <a:gd name="T51" fmla="*/ 2147483647 h 1369"/>
                <a:gd name="T52" fmla="*/ 2147483647 w 2081"/>
                <a:gd name="T53" fmla="*/ 2147483647 h 1369"/>
                <a:gd name="T54" fmla="*/ 2147483647 w 2081"/>
                <a:gd name="T55" fmla="*/ 2147483647 h 1369"/>
                <a:gd name="T56" fmla="*/ 2147483647 w 2081"/>
                <a:gd name="T57" fmla="*/ 2147483647 h 1369"/>
                <a:gd name="T58" fmla="*/ 2147483647 w 2081"/>
                <a:gd name="T59" fmla="*/ 2147483647 h 1369"/>
                <a:gd name="T60" fmla="*/ 2147483647 w 2081"/>
                <a:gd name="T61" fmla="*/ 2147483647 h 1369"/>
                <a:gd name="T62" fmla="*/ 2147483647 w 2081"/>
                <a:gd name="T63" fmla="*/ 2147483647 h 1369"/>
                <a:gd name="T64" fmla="*/ 0 w 2081"/>
                <a:gd name="T65" fmla="*/ 2147483647 h 1369"/>
                <a:gd name="T66" fmla="*/ 2147483647 w 2081"/>
                <a:gd name="T67" fmla="*/ 2147483647 h 1369"/>
                <a:gd name="T68" fmla="*/ 2147483647 w 2081"/>
                <a:gd name="T69" fmla="*/ 2147483647 h 1369"/>
                <a:gd name="T70" fmla="*/ 2147483647 w 2081"/>
                <a:gd name="T71" fmla="*/ 2147483647 h 13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81"/>
                <a:gd name="T109" fmla="*/ 0 h 1369"/>
                <a:gd name="T110" fmla="*/ 2081 w 2081"/>
                <a:gd name="T111" fmla="*/ 1369 h 13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81" h="1369">
                  <a:moveTo>
                    <a:pt x="1996" y="1369"/>
                  </a:moveTo>
                  <a:lnTo>
                    <a:pt x="727" y="1207"/>
                  </a:lnTo>
                  <a:lnTo>
                    <a:pt x="709" y="1340"/>
                  </a:lnTo>
                  <a:lnTo>
                    <a:pt x="692" y="1322"/>
                  </a:lnTo>
                  <a:lnTo>
                    <a:pt x="685" y="1289"/>
                  </a:lnTo>
                  <a:lnTo>
                    <a:pt x="659" y="1264"/>
                  </a:lnTo>
                  <a:lnTo>
                    <a:pt x="635" y="1282"/>
                  </a:lnTo>
                  <a:lnTo>
                    <a:pt x="638" y="1303"/>
                  </a:lnTo>
                  <a:lnTo>
                    <a:pt x="586" y="1301"/>
                  </a:lnTo>
                  <a:lnTo>
                    <a:pt x="577" y="1307"/>
                  </a:lnTo>
                  <a:lnTo>
                    <a:pt x="556" y="1295"/>
                  </a:lnTo>
                  <a:lnTo>
                    <a:pt x="507" y="1292"/>
                  </a:lnTo>
                  <a:lnTo>
                    <a:pt x="496" y="1282"/>
                  </a:lnTo>
                  <a:lnTo>
                    <a:pt x="483" y="1283"/>
                  </a:lnTo>
                  <a:lnTo>
                    <a:pt x="466" y="1301"/>
                  </a:lnTo>
                  <a:lnTo>
                    <a:pt x="449" y="1297"/>
                  </a:lnTo>
                  <a:lnTo>
                    <a:pt x="410" y="1282"/>
                  </a:lnTo>
                  <a:lnTo>
                    <a:pt x="397" y="1289"/>
                  </a:lnTo>
                  <a:lnTo>
                    <a:pt x="385" y="1315"/>
                  </a:lnTo>
                  <a:lnTo>
                    <a:pt x="362" y="1300"/>
                  </a:lnTo>
                  <a:lnTo>
                    <a:pt x="347" y="1271"/>
                  </a:lnTo>
                  <a:lnTo>
                    <a:pt x="347" y="1262"/>
                  </a:lnTo>
                  <a:lnTo>
                    <a:pt x="355" y="1226"/>
                  </a:lnTo>
                  <a:lnTo>
                    <a:pt x="350" y="1210"/>
                  </a:lnTo>
                  <a:lnTo>
                    <a:pt x="331" y="1186"/>
                  </a:lnTo>
                  <a:lnTo>
                    <a:pt x="310" y="1186"/>
                  </a:lnTo>
                  <a:lnTo>
                    <a:pt x="289" y="1151"/>
                  </a:lnTo>
                  <a:lnTo>
                    <a:pt x="302" y="1129"/>
                  </a:lnTo>
                  <a:lnTo>
                    <a:pt x="304" y="1111"/>
                  </a:lnTo>
                  <a:lnTo>
                    <a:pt x="282" y="1081"/>
                  </a:lnTo>
                  <a:lnTo>
                    <a:pt x="271" y="1046"/>
                  </a:lnTo>
                  <a:lnTo>
                    <a:pt x="271" y="992"/>
                  </a:lnTo>
                  <a:lnTo>
                    <a:pt x="276" y="961"/>
                  </a:lnTo>
                  <a:lnTo>
                    <a:pt x="266" y="950"/>
                  </a:lnTo>
                  <a:lnTo>
                    <a:pt x="259" y="946"/>
                  </a:lnTo>
                  <a:lnTo>
                    <a:pt x="252" y="926"/>
                  </a:lnTo>
                  <a:lnTo>
                    <a:pt x="245" y="921"/>
                  </a:lnTo>
                  <a:lnTo>
                    <a:pt x="237" y="926"/>
                  </a:lnTo>
                  <a:lnTo>
                    <a:pt x="184" y="971"/>
                  </a:lnTo>
                  <a:lnTo>
                    <a:pt x="172" y="974"/>
                  </a:lnTo>
                  <a:lnTo>
                    <a:pt x="136" y="938"/>
                  </a:lnTo>
                  <a:lnTo>
                    <a:pt x="146" y="915"/>
                  </a:lnTo>
                  <a:lnTo>
                    <a:pt x="145" y="902"/>
                  </a:lnTo>
                  <a:lnTo>
                    <a:pt x="145" y="878"/>
                  </a:lnTo>
                  <a:lnTo>
                    <a:pt x="172" y="857"/>
                  </a:lnTo>
                  <a:lnTo>
                    <a:pt x="175" y="834"/>
                  </a:lnTo>
                  <a:lnTo>
                    <a:pt x="171" y="830"/>
                  </a:lnTo>
                  <a:lnTo>
                    <a:pt x="174" y="788"/>
                  </a:lnTo>
                  <a:lnTo>
                    <a:pt x="188" y="776"/>
                  </a:lnTo>
                  <a:lnTo>
                    <a:pt x="185" y="761"/>
                  </a:lnTo>
                  <a:lnTo>
                    <a:pt x="226" y="677"/>
                  </a:lnTo>
                  <a:lnTo>
                    <a:pt x="214" y="662"/>
                  </a:lnTo>
                  <a:lnTo>
                    <a:pt x="175" y="656"/>
                  </a:lnTo>
                  <a:lnTo>
                    <a:pt x="172" y="633"/>
                  </a:lnTo>
                  <a:lnTo>
                    <a:pt x="146" y="632"/>
                  </a:lnTo>
                  <a:lnTo>
                    <a:pt x="132" y="599"/>
                  </a:lnTo>
                  <a:lnTo>
                    <a:pt x="126" y="566"/>
                  </a:lnTo>
                  <a:lnTo>
                    <a:pt x="95" y="495"/>
                  </a:lnTo>
                  <a:lnTo>
                    <a:pt x="51" y="452"/>
                  </a:lnTo>
                  <a:lnTo>
                    <a:pt x="32" y="422"/>
                  </a:lnTo>
                  <a:lnTo>
                    <a:pt x="17" y="407"/>
                  </a:lnTo>
                  <a:lnTo>
                    <a:pt x="29" y="395"/>
                  </a:lnTo>
                  <a:lnTo>
                    <a:pt x="38" y="369"/>
                  </a:lnTo>
                  <a:lnTo>
                    <a:pt x="29" y="324"/>
                  </a:lnTo>
                  <a:lnTo>
                    <a:pt x="0" y="255"/>
                  </a:lnTo>
                  <a:lnTo>
                    <a:pt x="43" y="0"/>
                  </a:lnTo>
                  <a:lnTo>
                    <a:pt x="234" y="35"/>
                  </a:lnTo>
                  <a:lnTo>
                    <a:pt x="744" y="125"/>
                  </a:lnTo>
                  <a:lnTo>
                    <a:pt x="1266" y="216"/>
                  </a:lnTo>
                  <a:lnTo>
                    <a:pt x="2081" y="303"/>
                  </a:lnTo>
                  <a:lnTo>
                    <a:pt x="2018" y="1109"/>
                  </a:lnTo>
                  <a:lnTo>
                    <a:pt x="1996" y="13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043114" y="227409"/>
              <a:ext cx="1652587" cy="814388"/>
            </a:xfrm>
            <a:custGeom>
              <a:avLst/>
              <a:gdLst>
                <a:gd name="T0" fmla="*/ 2147483647 w 2081"/>
                <a:gd name="T1" fmla="*/ 2147483647 h 1369"/>
                <a:gd name="T2" fmla="*/ 2147483647 w 2081"/>
                <a:gd name="T3" fmla="*/ 2147483647 h 1369"/>
                <a:gd name="T4" fmla="*/ 2147483647 w 2081"/>
                <a:gd name="T5" fmla="*/ 2147483647 h 1369"/>
                <a:gd name="T6" fmla="*/ 2147483647 w 2081"/>
                <a:gd name="T7" fmla="*/ 2147483647 h 1369"/>
                <a:gd name="T8" fmla="*/ 2147483647 w 2081"/>
                <a:gd name="T9" fmla="*/ 2147483647 h 1369"/>
                <a:gd name="T10" fmla="*/ 2147483647 w 2081"/>
                <a:gd name="T11" fmla="*/ 2147483647 h 1369"/>
                <a:gd name="T12" fmla="*/ 2147483647 w 2081"/>
                <a:gd name="T13" fmla="*/ 2147483647 h 1369"/>
                <a:gd name="T14" fmla="*/ 2147483647 w 2081"/>
                <a:gd name="T15" fmla="*/ 2147483647 h 1369"/>
                <a:gd name="T16" fmla="*/ 2147483647 w 2081"/>
                <a:gd name="T17" fmla="*/ 2147483647 h 1369"/>
                <a:gd name="T18" fmla="*/ 2147483647 w 2081"/>
                <a:gd name="T19" fmla="*/ 2147483647 h 1369"/>
                <a:gd name="T20" fmla="*/ 2147483647 w 2081"/>
                <a:gd name="T21" fmla="*/ 2147483647 h 1369"/>
                <a:gd name="T22" fmla="*/ 2147483647 w 2081"/>
                <a:gd name="T23" fmla="*/ 2147483647 h 1369"/>
                <a:gd name="T24" fmla="*/ 2147483647 w 2081"/>
                <a:gd name="T25" fmla="*/ 2147483647 h 1369"/>
                <a:gd name="T26" fmla="*/ 2147483647 w 2081"/>
                <a:gd name="T27" fmla="*/ 2147483647 h 1369"/>
                <a:gd name="T28" fmla="*/ 2147483647 w 2081"/>
                <a:gd name="T29" fmla="*/ 2147483647 h 1369"/>
                <a:gd name="T30" fmla="*/ 2147483647 w 2081"/>
                <a:gd name="T31" fmla="*/ 2147483647 h 1369"/>
                <a:gd name="T32" fmla="*/ 2147483647 w 2081"/>
                <a:gd name="T33" fmla="*/ 2147483647 h 1369"/>
                <a:gd name="T34" fmla="*/ 2147483647 w 2081"/>
                <a:gd name="T35" fmla="*/ 2147483647 h 1369"/>
                <a:gd name="T36" fmla="*/ 2147483647 w 2081"/>
                <a:gd name="T37" fmla="*/ 2147483647 h 1369"/>
                <a:gd name="T38" fmla="*/ 2147483647 w 2081"/>
                <a:gd name="T39" fmla="*/ 2147483647 h 1369"/>
                <a:gd name="T40" fmla="*/ 2147483647 w 2081"/>
                <a:gd name="T41" fmla="*/ 2147483647 h 1369"/>
                <a:gd name="T42" fmla="*/ 2147483647 w 2081"/>
                <a:gd name="T43" fmla="*/ 2147483647 h 1369"/>
                <a:gd name="T44" fmla="*/ 2147483647 w 2081"/>
                <a:gd name="T45" fmla="*/ 2147483647 h 1369"/>
                <a:gd name="T46" fmla="*/ 2147483647 w 2081"/>
                <a:gd name="T47" fmla="*/ 2147483647 h 1369"/>
                <a:gd name="T48" fmla="*/ 2147483647 w 2081"/>
                <a:gd name="T49" fmla="*/ 2147483647 h 1369"/>
                <a:gd name="T50" fmla="*/ 2147483647 w 2081"/>
                <a:gd name="T51" fmla="*/ 2147483647 h 1369"/>
                <a:gd name="T52" fmla="*/ 2147483647 w 2081"/>
                <a:gd name="T53" fmla="*/ 2147483647 h 1369"/>
                <a:gd name="T54" fmla="*/ 2147483647 w 2081"/>
                <a:gd name="T55" fmla="*/ 2147483647 h 1369"/>
                <a:gd name="T56" fmla="*/ 2147483647 w 2081"/>
                <a:gd name="T57" fmla="*/ 2147483647 h 1369"/>
                <a:gd name="T58" fmla="*/ 2147483647 w 2081"/>
                <a:gd name="T59" fmla="*/ 2147483647 h 1369"/>
                <a:gd name="T60" fmla="*/ 2147483647 w 2081"/>
                <a:gd name="T61" fmla="*/ 2147483647 h 1369"/>
                <a:gd name="T62" fmla="*/ 2147483647 w 2081"/>
                <a:gd name="T63" fmla="*/ 2147483647 h 1369"/>
                <a:gd name="T64" fmla="*/ 0 w 2081"/>
                <a:gd name="T65" fmla="*/ 2147483647 h 1369"/>
                <a:gd name="T66" fmla="*/ 2147483647 w 2081"/>
                <a:gd name="T67" fmla="*/ 2147483647 h 1369"/>
                <a:gd name="T68" fmla="*/ 2147483647 w 2081"/>
                <a:gd name="T69" fmla="*/ 2147483647 h 1369"/>
                <a:gd name="T70" fmla="*/ 2147483647 w 2081"/>
                <a:gd name="T71" fmla="*/ 2147483647 h 13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81"/>
                <a:gd name="T109" fmla="*/ 0 h 1369"/>
                <a:gd name="T110" fmla="*/ 2081 w 2081"/>
                <a:gd name="T111" fmla="*/ 1369 h 13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81" h="1369">
                  <a:moveTo>
                    <a:pt x="1996" y="1369"/>
                  </a:moveTo>
                  <a:lnTo>
                    <a:pt x="727" y="1207"/>
                  </a:lnTo>
                  <a:lnTo>
                    <a:pt x="709" y="1340"/>
                  </a:lnTo>
                  <a:lnTo>
                    <a:pt x="692" y="1322"/>
                  </a:lnTo>
                  <a:lnTo>
                    <a:pt x="685" y="1289"/>
                  </a:lnTo>
                  <a:lnTo>
                    <a:pt x="659" y="1264"/>
                  </a:lnTo>
                  <a:lnTo>
                    <a:pt x="635" y="1282"/>
                  </a:lnTo>
                  <a:lnTo>
                    <a:pt x="638" y="1303"/>
                  </a:lnTo>
                  <a:lnTo>
                    <a:pt x="586" y="1301"/>
                  </a:lnTo>
                  <a:lnTo>
                    <a:pt x="577" y="1307"/>
                  </a:lnTo>
                  <a:lnTo>
                    <a:pt x="556" y="1295"/>
                  </a:lnTo>
                  <a:lnTo>
                    <a:pt x="507" y="1292"/>
                  </a:lnTo>
                  <a:lnTo>
                    <a:pt x="496" y="1282"/>
                  </a:lnTo>
                  <a:lnTo>
                    <a:pt x="483" y="1283"/>
                  </a:lnTo>
                  <a:lnTo>
                    <a:pt x="466" y="1301"/>
                  </a:lnTo>
                  <a:lnTo>
                    <a:pt x="449" y="1297"/>
                  </a:lnTo>
                  <a:lnTo>
                    <a:pt x="410" y="1282"/>
                  </a:lnTo>
                  <a:lnTo>
                    <a:pt x="397" y="1289"/>
                  </a:lnTo>
                  <a:lnTo>
                    <a:pt x="385" y="1315"/>
                  </a:lnTo>
                  <a:lnTo>
                    <a:pt x="362" y="1300"/>
                  </a:lnTo>
                  <a:lnTo>
                    <a:pt x="347" y="1271"/>
                  </a:lnTo>
                  <a:lnTo>
                    <a:pt x="347" y="1262"/>
                  </a:lnTo>
                  <a:lnTo>
                    <a:pt x="355" y="1226"/>
                  </a:lnTo>
                  <a:lnTo>
                    <a:pt x="350" y="1210"/>
                  </a:lnTo>
                  <a:lnTo>
                    <a:pt x="331" y="1186"/>
                  </a:lnTo>
                  <a:lnTo>
                    <a:pt x="310" y="1186"/>
                  </a:lnTo>
                  <a:lnTo>
                    <a:pt x="289" y="1151"/>
                  </a:lnTo>
                  <a:lnTo>
                    <a:pt x="302" y="1129"/>
                  </a:lnTo>
                  <a:lnTo>
                    <a:pt x="304" y="1111"/>
                  </a:lnTo>
                  <a:lnTo>
                    <a:pt x="282" y="1081"/>
                  </a:lnTo>
                  <a:lnTo>
                    <a:pt x="271" y="1046"/>
                  </a:lnTo>
                  <a:lnTo>
                    <a:pt x="271" y="992"/>
                  </a:lnTo>
                  <a:lnTo>
                    <a:pt x="276" y="961"/>
                  </a:lnTo>
                  <a:lnTo>
                    <a:pt x="266" y="950"/>
                  </a:lnTo>
                  <a:lnTo>
                    <a:pt x="259" y="946"/>
                  </a:lnTo>
                  <a:lnTo>
                    <a:pt x="252" y="926"/>
                  </a:lnTo>
                  <a:lnTo>
                    <a:pt x="245" y="921"/>
                  </a:lnTo>
                  <a:lnTo>
                    <a:pt x="237" y="926"/>
                  </a:lnTo>
                  <a:lnTo>
                    <a:pt x="184" y="971"/>
                  </a:lnTo>
                  <a:lnTo>
                    <a:pt x="172" y="974"/>
                  </a:lnTo>
                  <a:lnTo>
                    <a:pt x="136" y="938"/>
                  </a:lnTo>
                  <a:lnTo>
                    <a:pt x="146" y="915"/>
                  </a:lnTo>
                  <a:lnTo>
                    <a:pt x="145" y="902"/>
                  </a:lnTo>
                  <a:lnTo>
                    <a:pt x="145" y="878"/>
                  </a:lnTo>
                  <a:lnTo>
                    <a:pt x="172" y="857"/>
                  </a:lnTo>
                  <a:lnTo>
                    <a:pt x="175" y="834"/>
                  </a:lnTo>
                  <a:lnTo>
                    <a:pt x="171" y="830"/>
                  </a:lnTo>
                  <a:lnTo>
                    <a:pt x="174" y="788"/>
                  </a:lnTo>
                  <a:lnTo>
                    <a:pt x="188" y="776"/>
                  </a:lnTo>
                  <a:lnTo>
                    <a:pt x="185" y="761"/>
                  </a:lnTo>
                  <a:lnTo>
                    <a:pt x="226" y="677"/>
                  </a:lnTo>
                  <a:lnTo>
                    <a:pt x="214" y="662"/>
                  </a:lnTo>
                  <a:lnTo>
                    <a:pt x="175" y="656"/>
                  </a:lnTo>
                  <a:lnTo>
                    <a:pt x="172" y="633"/>
                  </a:lnTo>
                  <a:lnTo>
                    <a:pt x="146" y="632"/>
                  </a:lnTo>
                  <a:lnTo>
                    <a:pt x="132" y="599"/>
                  </a:lnTo>
                  <a:lnTo>
                    <a:pt x="126" y="566"/>
                  </a:lnTo>
                  <a:lnTo>
                    <a:pt x="95" y="495"/>
                  </a:lnTo>
                  <a:lnTo>
                    <a:pt x="51" y="452"/>
                  </a:lnTo>
                  <a:lnTo>
                    <a:pt x="32" y="422"/>
                  </a:lnTo>
                  <a:lnTo>
                    <a:pt x="17" y="407"/>
                  </a:lnTo>
                  <a:lnTo>
                    <a:pt x="29" y="395"/>
                  </a:lnTo>
                  <a:lnTo>
                    <a:pt x="38" y="369"/>
                  </a:lnTo>
                  <a:lnTo>
                    <a:pt x="29" y="324"/>
                  </a:lnTo>
                  <a:lnTo>
                    <a:pt x="0" y="255"/>
                  </a:lnTo>
                  <a:lnTo>
                    <a:pt x="43" y="0"/>
                  </a:lnTo>
                  <a:lnTo>
                    <a:pt x="234" y="35"/>
                  </a:lnTo>
                  <a:lnTo>
                    <a:pt x="744" y="125"/>
                  </a:lnTo>
                  <a:lnTo>
                    <a:pt x="1266" y="216"/>
                  </a:lnTo>
                  <a:lnTo>
                    <a:pt x="2081" y="303"/>
                  </a:lnTo>
                  <a:lnTo>
                    <a:pt x="2018" y="1109"/>
                  </a:lnTo>
                  <a:lnTo>
                    <a:pt x="1996" y="1369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92D050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01900" y="945358"/>
              <a:ext cx="1125538" cy="726281"/>
            </a:xfrm>
            <a:custGeom>
              <a:avLst/>
              <a:gdLst>
                <a:gd name="T0" fmla="*/ 2147483647 w 1420"/>
                <a:gd name="T1" fmla="*/ 2147483647 h 1220"/>
                <a:gd name="T2" fmla="*/ 2147483647 w 1420"/>
                <a:gd name="T3" fmla="*/ 2147483647 h 1220"/>
                <a:gd name="T4" fmla="*/ 2147483647 w 1420"/>
                <a:gd name="T5" fmla="*/ 2147483647 h 1220"/>
                <a:gd name="T6" fmla="*/ 2147483647 w 1420"/>
                <a:gd name="T7" fmla="*/ 0 h 1220"/>
                <a:gd name="T8" fmla="*/ 2147483647 w 1420"/>
                <a:gd name="T9" fmla="*/ 2147483647 h 1220"/>
                <a:gd name="T10" fmla="*/ 2147483647 w 1420"/>
                <a:gd name="T11" fmla="*/ 2147483647 h 1220"/>
                <a:gd name="T12" fmla="*/ 2147483647 w 1420"/>
                <a:gd name="T13" fmla="*/ 2147483647 h 1220"/>
                <a:gd name="T14" fmla="*/ 0 w 1420"/>
                <a:gd name="T15" fmla="*/ 2147483647 h 1220"/>
                <a:gd name="T16" fmla="*/ 2147483647 w 1420"/>
                <a:gd name="T17" fmla="*/ 2147483647 h 1220"/>
                <a:gd name="T18" fmla="*/ 2147483647 w 1420"/>
                <a:gd name="T19" fmla="*/ 2147483647 h 1220"/>
                <a:gd name="T20" fmla="*/ 2147483647 w 1420"/>
                <a:gd name="T21" fmla="*/ 2147483647 h 1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0"/>
                <a:gd name="T34" fmla="*/ 0 h 1220"/>
                <a:gd name="T35" fmla="*/ 1420 w 1420"/>
                <a:gd name="T36" fmla="*/ 1220 h 12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0" h="1220">
                  <a:moveTo>
                    <a:pt x="1333" y="1220"/>
                  </a:moveTo>
                  <a:lnTo>
                    <a:pt x="1377" y="687"/>
                  </a:lnTo>
                  <a:lnTo>
                    <a:pt x="1420" y="162"/>
                  </a:lnTo>
                  <a:lnTo>
                    <a:pt x="151" y="0"/>
                  </a:lnTo>
                  <a:lnTo>
                    <a:pt x="133" y="133"/>
                  </a:lnTo>
                  <a:lnTo>
                    <a:pt x="41" y="792"/>
                  </a:lnTo>
                  <a:lnTo>
                    <a:pt x="39" y="792"/>
                  </a:lnTo>
                  <a:lnTo>
                    <a:pt x="0" y="1050"/>
                  </a:lnTo>
                  <a:lnTo>
                    <a:pt x="378" y="1112"/>
                  </a:lnTo>
                  <a:lnTo>
                    <a:pt x="1333" y="1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501900" y="945358"/>
              <a:ext cx="1125538" cy="726281"/>
            </a:xfrm>
            <a:custGeom>
              <a:avLst/>
              <a:gdLst>
                <a:gd name="T0" fmla="*/ 2147483647 w 1420"/>
                <a:gd name="T1" fmla="*/ 2147483647 h 1220"/>
                <a:gd name="T2" fmla="*/ 2147483647 w 1420"/>
                <a:gd name="T3" fmla="*/ 2147483647 h 1220"/>
                <a:gd name="T4" fmla="*/ 2147483647 w 1420"/>
                <a:gd name="T5" fmla="*/ 2147483647 h 1220"/>
                <a:gd name="T6" fmla="*/ 2147483647 w 1420"/>
                <a:gd name="T7" fmla="*/ 0 h 1220"/>
                <a:gd name="T8" fmla="*/ 2147483647 w 1420"/>
                <a:gd name="T9" fmla="*/ 2147483647 h 1220"/>
                <a:gd name="T10" fmla="*/ 2147483647 w 1420"/>
                <a:gd name="T11" fmla="*/ 2147483647 h 1220"/>
                <a:gd name="T12" fmla="*/ 2147483647 w 1420"/>
                <a:gd name="T13" fmla="*/ 2147483647 h 1220"/>
                <a:gd name="T14" fmla="*/ 0 w 1420"/>
                <a:gd name="T15" fmla="*/ 2147483647 h 1220"/>
                <a:gd name="T16" fmla="*/ 2147483647 w 1420"/>
                <a:gd name="T17" fmla="*/ 2147483647 h 1220"/>
                <a:gd name="T18" fmla="*/ 2147483647 w 1420"/>
                <a:gd name="T19" fmla="*/ 2147483647 h 1220"/>
                <a:gd name="T20" fmla="*/ 2147483647 w 1420"/>
                <a:gd name="T21" fmla="*/ 2147483647 h 1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0"/>
                <a:gd name="T34" fmla="*/ 0 h 1220"/>
                <a:gd name="T35" fmla="*/ 1420 w 1420"/>
                <a:gd name="T36" fmla="*/ 1220 h 12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0" h="1220">
                  <a:moveTo>
                    <a:pt x="1333" y="1220"/>
                  </a:moveTo>
                  <a:lnTo>
                    <a:pt x="1377" y="687"/>
                  </a:lnTo>
                  <a:lnTo>
                    <a:pt x="1420" y="162"/>
                  </a:lnTo>
                  <a:lnTo>
                    <a:pt x="151" y="0"/>
                  </a:lnTo>
                  <a:lnTo>
                    <a:pt x="133" y="133"/>
                  </a:lnTo>
                  <a:lnTo>
                    <a:pt x="41" y="792"/>
                  </a:lnTo>
                  <a:lnTo>
                    <a:pt x="39" y="792"/>
                  </a:lnTo>
                  <a:lnTo>
                    <a:pt x="0" y="1050"/>
                  </a:lnTo>
                  <a:lnTo>
                    <a:pt x="378" y="1112"/>
                  </a:lnTo>
                  <a:lnTo>
                    <a:pt x="1333" y="1220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052516" y="1204914"/>
              <a:ext cx="1031875" cy="1232297"/>
            </a:xfrm>
            <a:custGeom>
              <a:avLst/>
              <a:gdLst>
                <a:gd name="T0" fmla="*/ 2147483647 w 1300"/>
                <a:gd name="T1" fmla="*/ 0 h 2069"/>
                <a:gd name="T2" fmla="*/ 0 w 1300"/>
                <a:gd name="T3" fmla="*/ 2147483647 h 2069"/>
                <a:gd name="T4" fmla="*/ 2147483647 w 1300"/>
                <a:gd name="T5" fmla="*/ 2147483647 h 2069"/>
                <a:gd name="T6" fmla="*/ 2147483647 w 1300"/>
                <a:gd name="T7" fmla="*/ 2147483647 h 2069"/>
                <a:gd name="T8" fmla="*/ 2147483647 w 1300"/>
                <a:gd name="T9" fmla="*/ 2147483647 h 2069"/>
                <a:gd name="T10" fmla="*/ 2147483647 w 1300"/>
                <a:gd name="T11" fmla="*/ 2147483647 h 2069"/>
                <a:gd name="T12" fmla="*/ 2147483647 w 1300"/>
                <a:gd name="T13" fmla="*/ 2147483647 h 2069"/>
                <a:gd name="T14" fmla="*/ 2147483647 w 1300"/>
                <a:gd name="T15" fmla="*/ 2147483647 h 2069"/>
                <a:gd name="T16" fmla="*/ 2147483647 w 1300"/>
                <a:gd name="T17" fmla="*/ 2147483647 h 2069"/>
                <a:gd name="T18" fmla="*/ 2147483647 w 1300"/>
                <a:gd name="T19" fmla="*/ 2147483647 h 2069"/>
                <a:gd name="T20" fmla="*/ 2147483647 w 1300"/>
                <a:gd name="T21" fmla="*/ 2147483647 h 2069"/>
                <a:gd name="T22" fmla="*/ 2147483647 w 1300"/>
                <a:gd name="T23" fmla="*/ 2147483647 h 2069"/>
                <a:gd name="T24" fmla="*/ 2147483647 w 1300"/>
                <a:gd name="T25" fmla="*/ 2147483647 h 2069"/>
                <a:gd name="T26" fmla="*/ 2147483647 w 1300"/>
                <a:gd name="T27" fmla="*/ 2147483647 h 2069"/>
                <a:gd name="T28" fmla="*/ 2147483647 w 1300"/>
                <a:gd name="T29" fmla="*/ 2147483647 h 2069"/>
                <a:gd name="T30" fmla="*/ 2147483647 w 1300"/>
                <a:gd name="T31" fmla="*/ 2147483647 h 2069"/>
                <a:gd name="T32" fmla="*/ 2147483647 w 1300"/>
                <a:gd name="T33" fmla="*/ 2147483647 h 2069"/>
                <a:gd name="T34" fmla="*/ 2147483647 w 1300"/>
                <a:gd name="T35" fmla="*/ 2147483647 h 2069"/>
                <a:gd name="T36" fmla="*/ 2147483647 w 1300"/>
                <a:gd name="T37" fmla="*/ 2147483647 h 2069"/>
                <a:gd name="T38" fmla="*/ 2147483647 w 1300"/>
                <a:gd name="T39" fmla="*/ 2147483647 h 2069"/>
                <a:gd name="T40" fmla="*/ 2147483647 w 1300"/>
                <a:gd name="T41" fmla="*/ 0 h 20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0"/>
                <a:gd name="T64" fmla="*/ 0 h 2069"/>
                <a:gd name="T65" fmla="*/ 1300 w 1300"/>
                <a:gd name="T66" fmla="*/ 2069 h 20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0" h="2069">
                  <a:moveTo>
                    <a:pt x="194" y="0"/>
                  </a:moveTo>
                  <a:lnTo>
                    <a:pt x="0" y="786"/>
                  </a:lnTo>
                  <a:lnTo>
                    <a:pt x="841" y="2069"/>
                  </a:lnTo>
                  <a:lnTo>
                    <a:pt x="841" y="2056"/>
                  </a:lnTo>
                  <a:lnTo>
                    <a:pt x="851" y="2036"/>
                  </a:lnTo>
                  <a:lnTo>
                    <a:pt x="865" y="1982"/>
                  </a:lnTo>
                  <a:lnTo>
                    <a:pt x="857" y="1961"/>
                  </a:lnTo>
                  <a:lnTo>
                    <a:pt x="870" y="1837"/>
                  </a:lnTo>
                  <a:lnTo>
                    <a:pt x="860" y="1787"/>
                  </a:lnTo>
                  <a:lnTo>
                    <a:pt x="870" y="1774"/>
                  </a:lnTo>
                  <a:lnTo>
                    <a:pt x="900" y="1768"/>
                  </a:lnTo>
                  <a:lnTo>
                    <a:pt x="941" y="1777"/>
                  </a:lnTo>
                  <a:lnTo>
                    <a:pt x="955" y="1796"/>
                  </a:lnTo>
                  <a:lnTo>
                    <a:pt x="954" y="1804"/>
                  </a:lnTo>
                  <a:lnTo>
                    <a:pt x="968" y="1820"/>
                  </a:lnTo>
                  <a:lnTo>
                    <a:pt x="991" y="1820"/>
                  </a:lnTo>
                  <a:lnTo>
                    <a:pt x="1029" y="1709"/>
                  </a:lnTo>
                  <a:lnTo>
                    <a:pt x="1054" y="1569"/>
                  </a:lnTo>
                  <a:lnTo>
                    <a:pt x="1300" y="253"/>
                  </a:lnTo>
                  <a:lnTo>
                    <a:pt x="742" y="13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066803" y="1200152"/>
              <a:ext cx="1031875" cy="1232297"/>
            </a:xfrm>
            <a:custGeom>
              <a:avLst/>
              <a:gdLst>
                <a:gd name="T0" fmla="*/ 2147483647 w 1300"/>
                <a:gd name="T1" fmla="*/ 0 h 2069"/>
                <a:gd name="T2" fmla="*/ 0 w 1300"/>
                <a:gd name="T3" fmla="*/ 2147483647 h 2069"/>
                <a:gd name="T4" fmla="*/ 2147483647 w 1300"/>
                <a:gd name="T5" fmla="*/ 2147483647 h 2069"/>
                <a:gd name="T6" fmla="*/ 2147483647 w 1300"/>
                <a:gd name="T7" fmla="*/ 2147483647 h 2069"/>
                <a:gd name="T8" fmla="*/ 2147483647 w 1300"/>
                <a:gd name="T9" fmla="*/ 2147483647 h 2069"/>
                <a:gd name="T10" fmla="*/ 2147483647 w 1300"/>
                <a:gd name="T11" fmla="*/ 2147483647 h 2069"/>
                <a:gd name="T12" fmla="*/ 2147483647 w 1300"/>
                <a:gd name="T13" fmla="*/ 2147483647 h 2069"/>
                <a:gd name="T14" fmla="*/ 2147483647 w 1300"/>
                <a:gd name="T15" fmla="*/ 2147483647 h 2069"/>
                <a:gd name="T16" fmla="*/ 2147483647 w 1300"/>
                <a:gd name="T17" fmla="*/ 2147483647 h 2069"/>
                <a:gd name="T18" fmla="*/ 2147483647 w 1300"/>
                <a:gd name="T19" fmla="*/ 2147483647 h 2069"/>
                <a:gd name="T20" fmla="*/ 2147483647 w 1300"/>
                <a:gd name="T21" fmla="*/ 2147483647 h 2069"/>
                <a:gd name="T22" fmla="*/ 2147483647 w 1300"/>
                <a:gd name="T23" fmla="*/ 2147483647 h 2069"/>
                <a:gd name="T24" fmla="*/ 2147483647 w 1300"/>
                <a:gd name="T25" fmla="*/ 2147483647 h 2069"/>
                <a:gd name="T26" fmla="*/ 2147483647 w 1300"/>
                <a:gd name="T27" fmla="*/ 2147483647 h 2069"/>
                <a:gd name="T28" fmla="*/ 2147483647 w 1300"/>
                <a:gd name="T29" fmla="*/ 2147483647 h 2069"/>
                <a:gd name="T30" fmla="*/ 2147483647 w 1300"/>
                <a:gd name="T31" fmla="*/ 2147483647 h 2069"/>
                <a:gd name="T32" fmla="*/ 2147483647 w 1300"/>
                <a:gd name="T33" fmla="*/ 2147483647 h 2069"/>
                <a:gd name="T34" fmla="*/ 2147483647 w 1300"/>
                <a:gd name="T35" fmla="*/ 2147483647 h 2069"/>
                <a:gd name="T36" fmla="*/ 2147483647 w 1300"/>
                <a:gd name="T37" fmla="*/ 2147483647 h 2069"/>
                <a:gd name="T38" fmla="*/ 2147483647 w 1300"/>
                <a:gd name="T39" fmla="*/ 2147483647 h 2069"/>
                <a:gd name="T40" fmla="*/ 2147483647 w 1300"/>
                <a:gd name="T41" fmla="*/ 0 h 20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0"/>
                <a:gd name="T64" fmla="*/ 0 h 2069"/>
                <a:gd name="T65" fmla="*/ 1300 w 1300"/>
                <a:gd name="T66" fmla="*/ 2069 h 20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0" h="2069">
                  <a:moveTo>
                    <a:pt x="194" y="0"/>
                  </a:moveTo>
                  <a:lnTo>
                    <a:pt x="0" y="786"/>
                  </a:lnTo>
                  <a:lnTo>
                    <a:pt x="841" y="2069"/>
                  </a:lnTo>
                  <a:lnTo>
                    <a:pt x="841" y="2056"/>
                  </a:lnTo>
                  <a:lnTo>
                    <a:pt x="851" y="2036"/>
                  </a:lnTo>
                  <a:lnTo>
                    <a:pt x="865" y="1982"/>
                  </a:lnTo>
                  <a:lnTo>
                    <a:pt x="857" y="1961"/>
                  </a:lnTo>
                  <a:lnTo>
                    <a:pt x="870" y="1837"/>
                  </a:lnTo>
                  <a:lnTo>
                    <a:pt x="860" y="1787"/>
                  </a:lnTo>
                  <a:lnTo>
                    <a:pt x="870" y="1774"/>
                  </a:lnTo>
                  <a:lnTo>
                    <a:pt x="900" y="1768"/>
                  </a:lnTo>
                  <a:lnTo>
                    <a:pt x="941" y="1777"/>
                  </a:lnTo>
                  <a:lnTo>
                    <a:pt x="955" y="1796"/>
                  </a:lnTo>
                  <a:lnTo>
                    <a:pt x="954" y="1804"/>
                  </a:lnTo>
                  <a:lnTo>
                    <a:pt x="968" y="1820"/>
                  </a:lnTo>
                  <a:lnTo>
                    <a:pt x="991" y="1820"/>
                  </a:lnTo>
                  <a:lnTo>
                    <a:pt x="1029" y="1709"/>
                  </a:lnTo>
                  <a:lnTo>
                    <a:pt x="1054" y="1569"/>
                  </a:lnTo>
                  <a:lnTo>
                    <a:pt x="1300" y="253"/>
                  </a:lnTo>
                  <a:lnTo>
                    <a:pt x="742" y="135"/>
                  </a:lnTo>
                  <a:lnTo>
                    <a:pt x="194" y="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89089" y="2139555"/>
              <a:ext cx="1100137" cy="992981"/>
            </a:xfrm>
            <a:custGeom>
              <a:avLst/>
              <a:gdLst>
                <a:gd name="T0" fmla="*/ 2147483647 w 1386"/>
                <a:gd name="T1" fmla="*/ 2147483647 h 1669"/>
                <a:gd name="T2" fmla="*/ 2147483647 w 1386"/>
                <a:gd name="T3" fmla="*/ 2147483647 h 1669"/>
                <a:gd name="T4" fmla="*/ 2147483647 w 1386"/>
                <a:gd name="T5" fmla="*/ 998674685 h 1669"/>
                <a:gd name="T6" fmla="*/ 2147483647 w 1386"/>
                <a:gd name="T7" fmla="*/ 0 h 1669"/>
                <a:gd name="T8" fmla="*/ 2147483647 w 1386"/>
                <a:gd name="T9" fmla="*/ 2147483647 h 1669"/>
                <a:gd name="T10" fmla="*/ 2147483647 w 1386"/>
                <a:gd name="T11" fmla="*/ 2147483647 h 1669"/>
                <a:gd name="T12" fmla="*/ 2147483647 w 1386"/>
                <a:gd name="T13" fmla="*/ 2147483647 h 1669"/>
                <a:gd name="T14" fmla="*/ 2147483647 w 1386"/>
                <a:gd name="T15" fmla="*/ 2147483647 h 1669"/>
                <a:gd name="T16" fmla="*/ 2147483647 w 1386"/>
                <a:gd name="T17" fmla="*/ 2147483647 h 1669"/>
                <a:gd name="T18" fmla="*/ 2147483647 w 1386"/>
                <a:gd name="T19" fmla="*/ 2147483647 h 1669"/>
                <a:gd name="T20" fmla="*/ 2147483647 w 1386"/>
                <a:gd name="T21" fmla="*/ 2147483647 h 1669"/>
                <a:gd name="T22" fmla="*/ 2147483647 w 1386"/>
                <a:gd name="T23" fmla="*/ 2147483647 h 1669"/>
                <a:gd name="T24" fmla="*/ 2147483647 w 1386"/>
                <a:gd name="T25" fmla="*/ 2147483647 h 1669"/>
                <a:gd name="T26" fmla="*/ 2147483647 w 1386"/>
                <a:gd name="T27" fmla="*/ 2147483647 h 1669"/>
                <a:gd name="T28" fmla="*/ 2147483647 w 1386"/>
                <a:gd name="T29" fmla="*/ 2147483647 h 1669"/>
                <a:gd name="T30" fmla="*/ 2147483647 w 1386"/>
                <a:gd name="T31" fmla="*/ 2147483647 h 1669"/>
                <a:gd name="T32" fmla="*/ 2147483647 w 1386"/>
                <a:gd name="T33" fmla="*/ 2147483647 h 1669"/>
                <a:gd name="T34" fmla="*/ 2147483647 w 1386"/>
                <a:gd name="T35" fmla="*/ 2147483647 h 1669"/>
                <a:gd name="T36" fmla="*/ 2147483647 w 1386"/>
                <a:gd name="T37" fmla="*/ 2147483647 h 1669"/>
                <a:gd name="T38" fmla="*/ 2147483647 w 1386"/>
                <a:gd name="T39" fmla="*/ 2147483647 h 1669"/>
                <a:gd name="T40" fmla="*/ 2147483647 w 1386"/>
                <a:gd name="T41" fmla="*/ 2147483647 h 1669"/>
                <a:gd name="T42" fmla="*/ 2147483647 w 1386"/>
                <a:gd name="T43" fmla="*/ 2147483647 h 1669"/>
                <a:gd name="T44" fmla="*/ 2147483647 w 1386"/>
                <a:gd name="T45" fmla="*/ 2147483647 h 1669"/>
                <a:gd name="T46" fmla="*/ 2147483647 w 1386"/>
                <a:gd name="T47" fmla="*/ 2147483647 h 1669"/>
                <a:gd name="T48" fmla="*/ 2147483647 w 1386"/>
                <a:gd name="T49" fmla="*/ 2147483647 h 1669"/>
                <a:gd name="T50" fmla="*/ 2147483647 w 1386"/>
                <a:gd name="T51" fmla="*/ 2147483647 h 1669"/>
                <a:gd name="T52" fmla="*/ 2147483647 w 1386"/>
                <a:gd name="T53" fmla="*/ 2147483647 h 1669"/>
                <a:gd name="T54" fmla="*/ 2147483647 w 1386"/>
                <a:gd name="T55" fmla="*/ 2147483647 h 1669"/>
                <a:gd name="T56" fmla="*/ 2147483647 w 1386"/>
                <a:gd name="T57" fmla="*/ 2147483647 h 1669"/>
                <a:gd name="T58" fmla="*/ 2147483647 w 1386"/>
                <a:gd name="T59" fmla="*/ 2147483647 h 1669"/>
                <a:gd name="T60" fmla="*/ 2147483647 w 1386"/>
                <a:gd name="T61" fmla="*/ 2147483647 h 1669"/>
                <a:gd name="T62" fmla="*/ 2147483647 w 1386"/>
                <a:gd name="T63" fmla="*/ 2147483647 h 1669"/>
                <a:gd name="T64" fmla="*/ 2147483647 w 1386"/>
                <a:gd name="T65" fmla="*/ 2147483647 h 1669"/>
                <a:gd name="T66" fmla="*/ 2147483647 w 1386"/>
                <a:gd name="T67" fmla="*/ 2147483647 h 1669"/>
                <a:gd name="T68" fmla="*/ 2147483647 w 1386"/>
                <a:gd name="T69" fmla="*/ 2147483647 h 1669"/>
                <a:gd name="T70" fmla="*/ 2147483647 w 1386"/>
                <a:gd name="T71" fmla="*/ 2147483647 h 1669"/>
                <a:gd name="T72" fmla="*/ 2147483647 w 1386"/>
                <a:gd name="T73" fmla="*/ 2147483647 h 1669"/>
                <a:gd name="T74" fmla="*/ 2147483647 w 1386"/>
                <a:gd name="T75" fmla="*/ 2147483647 h 1669"/>
                <a:gd name="T76" fmla="*/ 2147483647 w 1386"/>
                <a:gd name="T77" fmla="*/ 2147483647 h 1669"/>
                <a:gd name="T78" fmla="*/ 2147483647 w 1386"/>
                <a:gd name="T79" fmla="*/ 2147483647 h 1669"/>
                <a:gd name="T80" fmla="*/ 2147483647 w 1386"/>
                <a:gd name="T81" fmla="*/ 2147483647 h 1669"/>
                <a:gd name="T82" fmla="*/ 2147483647 w 1386"/>
                <a:gd name="T83" fmla="*/ 2147483647 h 1669"/>
                <a:gd name="T84" fmla="*/ 2147483647 w 1386"/>
                <a:gd name="T85" fmla="*/ 2147483647 h 1669"/>
                <a:gd name="T86" fmla="*/ 2147483647 w 1386"/>
                <a:gd name="T87" fmla="*/ 2147483647 h 1669"/>
                <a:gd name="T88" fmla="*/ 2147483647 w 1386"/>
                <a:gd name="T89" fmla="*/ 2147483647 h 1669"/>
                <a:gd name="T90" fmla="*/ 2147483647 w 1386"/>
                <a:gd name="T91" fmla="*/ 2147483647 h 1669"/>
                <a:gd name="T92" fmla="*/ 2147483647 w 1386"/>
                <a:gd name="T93" fmla="*/ 2147483647 h 1669"/>
                <a:gd name="T94" fmla="*/ 2147483647 w 1386"/>
                <a:gd name="T95" fmla="*/ 2147483647 h 1669"/>
                <a:gd name="T96" fmla="*/ 2147483647 w 1386"/>
                <a:gd name="T97" fmla="*/ 2147483647 h 1669"/>
                <a:gd name="T98" fmla="*/ 0 w 1386"/>
                <a:gd name="T99" fmla="*/ 2147483647 h 1669"/>
                <a:gd name="T100" fmla="*/ 2147483647 w 1386"/>
                <a:gd name="T101" fmla="*/ 2147483647 h 1669"/>
                <a:gd name="T102" fmla="*/ 2147483647 w 1386"/>
                <a:gd name="T103" fmla="*/ 2147483647 h 1669"/>
                <a:gd name="T104" fmla="*/ 2147483647 w 1386"/>
                <a:gd name="T105" fmla="*/ 2147483647 h 1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6"/>
                <a:gd name="T160" fmla="*/ 0 h 1669"/>
                <a:gd name="T161" fmla="*/ 1386 w 1386"/>
                <a:gd name="T162" fmla="*/ 1669 h 1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6" h="1669">
                  <a:moveTo>
                    <a:pt x="1182" y="1668"/>
                  </a:moveTo>
                  <a:lnTo>
                    <a:pt x="1386" y="166"/>
                  </a:lnTo>
                  <a:lnTo>
                    <a:pt x="378" y="2"/>
                  </a:lnTo>
                  <a:lnTo>
                    <a:pt x="378" y="0"/>
                  </a:lnTo>
                  <a:lnTo>
                    <a:pt x="353" y="140"/>
                  </a:lnTo>
                  <a:lnTo>
                    <a:pt x="315" y="251"/>
                  </a:lnTo>
                  <a:lnTo>
                    <a:pt x="292" y="251"/>
                  </a:lnTo>
                  <a:lnTo>
                    <a:pt x="278" y="235"/>
                  </a:lnTo>
                  <a:lnTo>
                    <a:pt x="279" y="227"/>
                  </a:lnTo>
                  <a:lnTo>
                    <a:pt x="265" y="208"/>
                  </a:lnTo>
                  <a:lnTo>
                    <a:pt x="224" y="199"/>
                  </a:lnTo>
                  <a:lnTo>
                    <a:pt x="194" y="205"/>
                  </a:lnTo>
                  <a:lnTo>
                    <a:pt x="184" y="218"/>
                  </a:lnTo>
                  <a:lnTo>
                    <a:pt x="194" y="268"/>
                  </a:lnTo>
                  <a:lnTo>
                    <a:pt x="181" y="392"/>
                  </a:lnTo>
                  <a:lnTo>
                    <a:pt x="189" y="413"/>
                  </a:lnTo>
                  <a:lnTo>
                    <a:pt x="175" y="467"/>
                  </a:lnTo>
                  <a:lnTo>
                    <a:pt x="165" y="487"/>
                  </a:lnTo>
                  <a:lnTo>
                    <a:pt x="165" y="500"/>
                  </a:lnTo>
                  <a:lnTo>
                    <a:pt x="165" y="538"/>
                  </a:lnTo>
                  <a:lnTo>
                    <a:pt x="168" y="551"/>
                  </a:lnTo>
                  <a:lnTo>
                    <a:pt x="165" y="562"/>
                  </a:lnTo>
                  <a:lnTo>
                    <a:pt x="181" y="595"/>
                  </a:lnTo>
                  <a:lnTo>
                    <a:pt x="181" y="620"/>
                  </a:lnTo>
                  <a:lnTo>
                    <a:pt x="189" y="640"/>
                  </a:lnTo>
                  <a:lnTo>
                    <a:pt x="197" y="671"/>
                  </a:lnTo>
                  <a:lnTo>
                    <a:pt x="208" y="679"/>
                  </a:lnTo>
                  <a:lnTo>
                    <a:pt x="221" y="695"/>
                  </a:lnTo>
                  <a:lnTo>
                    <a:pt x="224" y="721"/>
                  </a:lnTo>
                  <a:lnTo>
                    <a:pt x="221" y="728"/>
                  </a:lnTo>
                  <a:lnTo>
                    <a:pt x="213" y="722"/>
                  </a:lnTo>
                  <a:lnTo>
                    <a:pt x="188" y="745"/>
                  </a:lnTo>
                  <a:lnTo>
                    <a:pt x="158" y="757"/>
                  </a:lnTo>
                  <a:lnTo>
                    <a:pt x="134" y="787"/>
                  </a:lnTo>
                  <a:lnTo>
                    <a:pt x="118" y="859"/>
                  </a:lnTo>
                  <a:lnTo>
                    <a:pt x="78" y="913"/>
                  </a:lnTo>
                  <a:lnTo>
                    <a:pt x="56" y="913"/>
                  </a:lnTo>
                  <a:lnTo>
                    <a:pt x="55" y="928"/>
                  </a:lnTo>
                  <a:lnTo>
                    <a:pt x="61" y="947"/>
                  </a:lnTo>
                  <a:lnTo>
                    <a:pt x="58" y="962"/>
                  </a:lnTo>
                  <a:lnTo>
                    <a:pt x="49" y="995"/>
                  </a:lnTo>
                  <a:lnTo>
                    <a:pt x="55" y="1010"/>
                  </a:lnTo>
                  <a:lnTo>
                    <a:pt x="84" y="1036"/>
                  </a:lnTo>
                  <a:lnTo>
                    <a:pt x="90" y="1048"/>
                  </a:lnTo>
                  <a:lnTo>
                    <a:pt x="81" y="1060"/>
                  </a:lnTo>
                  <a:lnTo>
                    <a:pt x="76" y="1076"/>
                  </a:lnTo>
                  <a:lnTo>
                    <a:pt x="59" y="1096"/>
                  </a:lnTo>
                  <a:lnTo>
                    <a:pt x="49" y="1091"/>
                  </a:lnTo>
                  <a:lnTo>
                    <a:pt x="16" y="1087"/>
                  </a:lnTo>
                  <a:lnTo>
                    <a:pt x="0" y="1150"/>
                  </a:lnTo>
                  <a:lnTo>
                    <a:pt x="745" y="1597"/>
                  </a:lnTo>
                  <a:lnTo>
                    <a:pt x="1182" y="1669"/>
                  </a:lnTo>
                  <a:lnTo>
                    <a:pt x="1182" y="16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600200" y="2114552"/>
              <a:ext cx="1100138" cy="992981"/>
            </a:xfrm>
            <a:custGeom>
              <a:avLst/>
              <a:gdLst>
                <a:gd name="T0" fmla="*/ 2147483647 w 1386"/>
                <a:gd name="T1" fmla="*/ 2147483647 h 1669"/>
                <a:gd name="T2" fmla="*/ 2147483647 w 1386"/>
                <a:gd name="T3" fmla="*/ 2147483647 h 1669"/>
                <a:gd name="T4" fmla="*/ 2147483647 w 1386"/>
                <a:gd name="T5" fmla="*/ 998674685 h 1669"/>
                <a:gd name="T6" fmla="*/ 2147483647 w 1386"/>
                <a:gd name="T7" fmla="*/ 0 h 1669"/>
                <a:gd name="T8" fmla="*/ 2147483647 w 1386"/>
                <a:gd name="T9" fmla="*/ 2147483647 h 1669"/>
                <a:gd name="T10" fmla="*/ 2147483647 w 1386"/>
                <a:gd name="T11" fmla="*/ 2147483647 h 1669"/>
                <a:gd name="T12" fmla="*/ 2147483647 w 1386"/>
                <a:gd name="T13" fmla="*/ 2147483647 h 1669"/>
                <a:gd name="T14" fmla="*/ 2147483647 w 1386"/>
                <a:gd name="T15" fmla="*/ 2147483647 h 1669"/>
                <a:gd name="T16" fmla="*/ 2147483647 w 1386"/>
                <a:gd name="T17" fmla="*/ 2147483647 h 1669"/>
                <a:gd name="T18" fmla="*/ 2147483647 w 1386"/>
                <a:gd name="T19" fmla="*/ 2147483647 h 1669"/>
                <a:gd name="T20" fmla="*/ 2147483647 w 1386"/>
                <a:gd name="T21" fmla="*/ 2147483647 h 1669"/>
                <a:gd name="T22" fmla="*/ 2147483647 w 1386"/>
                <a:gd name="T23" fmla="*/ 2147483647 h 1669"/>
                <a:gd name="T24" fmla="*/ 2147483647 w 1386"/>
                <a:gd name="T25" fmla="*/ 2147483647 h 1669"/>
                <a:gd name="T26" fmla="*/ 2147483647 w 1386"/>
                <a:gd name="T27" fmla="*/ 2147483647 h 1669"/>
                <a:gd name="T28" fmla="*/ 2147483647 w 1386"/>
                <a:gd name="T29" fmla="*/ 2147483647 h 1669"/>
                <a:gd name="T30" fmla="*/ 2147483647 w 1386"/>
                <a:gd name="T31" fmla="*/ 2147483647 h 1669"/>
                <a:gd name="T32" fmla="*/ 2147483647 w 1386"/>
                <a:gd name="T33" fmla="*/ 2147483647 h 1669"/>
                <a:gd name="T34" fmla="*/ 2147483647 w 1386"/>
                <a:gd name="T35" fmla="*/ 2147483647 h 1669"/>
                <a:gd name="T36" fmla="*/ 2147483647 w 1386"/>
                <a:gd name="T37" fmla="*/ 2147483647 h 1669"/>
                <a:gd name="T38" fmla="*/ 2147483647 w 1386"/>
                <a:gd name="T39" fmla="*/ 2147483647 h 1669"/>
                <a:gd name="T40" fmla="*/ 2147483647 w 1386"/>
                <a:gd name="T41" fmla="*/ 2147483647 h 1669"/>
                <a:gd name="T42" fmla="*/ 2147483647 w 1386"/>
                <a:gd name="T43" fmla="*/ 2147483647 h 1669"/>
                <a:gd name="T44" fmla="*/ 2147483647 w 1386"/>
                <a:gd name="T45" fmla="*/ 2147483647 h 1669"/>
                <a:gd name="T46" fmla="*/ 2147483647 w 1386"/>
                <a:gd name="T47" fmla="*/ 2147483647 h 1669"/>
                <a:gd name="T48" fmla="*/ 2147483647 w 1386"/>
                <a:gd name="T49" fmla="*/ 2147483647 h 1669"/>
                <a:gd name="T50" fmla="*/ 2147483647 w 1386"/>
                <a:gd name="T51" fmla="*/ 2147483647 h 1669"/>
                <a:gd name="T52" fmla="*/ 2147483647 w 1386"/>
                <a:gd name="T53" fmla="*/ 2147483647 h 1669"/>
                <a:gd name="T54" fmla="*/ 2147483647 w 1386"/>
                <a:gd name="T55" fmla="*/ 2147483647 h 1669"/>
                <a:gd name="T56" fmla="*/ 2147483647 w 1386"/>
                <a:gd name="T57" fmla="*/ 2147483647 h 1669"/>
                <a:gd name="T58" fmla="*/ 2147483647 w 1386"/>
                <a:gd name="T59" fmla="*/ 2147483647 h 1669"/>
                <a:gd name="T60" fmla="*/ 2147483647 w 1386"/>
                <a:gd name="T61" fmla="*/ 2147483647 h 1669"/>
                <a:gd name="T62" fmla="*/ 2147483647 w 1386"/>
                <a:gd name="T63" fmla="*/ 2147483647 h 1669"/>
                <a:gd name="T64" fmla="*/ 2147483647 w 1386"/>
                <a:gd name="T65" fmla="*/ 2147483647 h 1669"/>
                <a:gd name="T66" fmla="*/ 2147483647 w 1386"/>
                <a:gd name="T67" fmla="*/ 2147483647 h 1669"/>
                <a:gd name="T68" fmla="*/ 2147483647 w 1386"/>
                <a:gd name="T69" fmla="*/ 2147483647 h 1669"/>
                <a:gd name="T70" fmla="*/ 2147483647 w 1386"/>
                <a:gd name="T71" fmla="*/ 2147483647 h 1669"/>
                <a:gd name="T72" fmla="*/ 2147483647 w 1386"/>
                <a:gd name="T73" fmla="*/ 2147483647 h 1669"/>
                <a:gd name="T74" fmla="*/ 2147483647 w 1386"/>
                <a:gd name="T75" fmla="*/ 2147483647 h 1669"/>
                <a:gd name="T76" fmla="*/ 2147483647 w 1386"/>
                <a:gd name="T77" fmla="*/ 2147483647 h 1669"/>
                <a:gd name="T78" fmla="*/ 2147483647 w 1386"/>
                <a:gd name="T79" fmla="*/ 2147483647 h 1669"/>
                <a:gd name="T80" fmla="*/ 2147483647 w 1386"/>
                <a:gd name="T81" fmla="*/ 2147483647 h 1669"/>
                <a:gd name="T82" fmla="*/ 2147483647 w 1386"/>
                <a:gd name="T83" fmla="*/ 2147483647 h 1669"/>
                <a:gd name="T84" fmla="*/ 2147483647 w 1386"/>
                <a:gd name="T85" fmla="*/ 2147483647 h 1669"/>
                <a:gd name="T86" fmla="*/ 2147483647 w 1386"/>
                <a:gd name="T87" fmla="*/ 2147483647 h 1669"/>
                <a:gd name="T88" fmla="*/ 2147483647 w 1386"/>
                <a:gd name="T89" fmla="*/ 2147483647 h 1669"/>
                <a:gd name="T90" fmla="*/ 2147483647 w 1386"/>
                <a:gd name="T91" fmla="*/ 2147483647 h 1669"/>
                <a:gd name="T92" fmla="*/ 2147483647 w 1386"/>
                <a:gd name="T93" fmla="*/ 2147483647 h 1669"/>
                <a:gd name="T94" fmla="*/ 2147483647 w 1386"/>
                <a:gd name="T95" fmla="*/ 2147483647 h 1669"/>
                <a:gd name="T96" fmla="*/ 2147483647 w 1386"/>
                <a:gd name="T97" fmla="*/ 2147483647 h 1669"/>
                <a:gd name="T98" fmla="*/ 0 w 1386"/>
                <a:gd name="T99" fmla="*/ 2147483647 h 1669"/>
                <a:gd name="T100" fmla="*/ 2147483647 w 1386"/>
                <a:gd name="T101" fmla="*/ 2147483647 h 1669"/>
                <a:gd name="T102" fmla="*/ 2147483647 w 1386"/>
                <a:gd name="T103" fmla="*/ 2147483647 h 1669"/>
                <a:gd name="T104" fmla="*/ 2147483647 w 1386"/>
                <a:gd name="T105" fmla="*/ 2147483647 h 1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6"/>
                <a:gd name="T160" fmla="*/ 0 h 1669"/>
                <a:gd name="T161" fmla="*/ 1386 w 1386"/>
                <a:gd name="T162" fmla="*/ 1669 h 1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6" h="1669">
                  <a:moveTo>
                    <a:pt x="1182" y="1668"/>
                  </a:moveTo>
                  <a:lnTo>
                    <a:pt x="1386" y="166"/>
                  </a:lnTo>
                  <a:lnTo>
                    <a:pt x="378" y="2"/>
                  </a:lnTo>
                  <a:lnTo>
                    <a:pt x="378" y="0"/>
                  </a:lnTo>
                  <a:lnTo>
                    <a:pt x="353" y="140"/>
                  </a:lnTo>
                  <a:lnTo>
                    <a:pt x="315" y="251"/>
                  </a:lnTo>
                  <a:lnTo>
                    <a:pt x="292" y="251"/>
                  </a:lnTo>
                  <a:lnTo>
                    <a:pt x="278" y="235"/>
                  </a:lnTo>
                  <a:lnTo>
                    <a:pt x="279" y="227"/>
                  </a:lnTo>
                  <a:lnTo>
                    <a:pt x="265" y="208"/>
                  </a:lnTo>
                  <a:lnTo>
                    <a:pt x="224" y="199"/>
                  </a:lnTo>
                  <a:lnTo>
                    <a:pt x="194" y="205"/>
                  </a:lnTo>
                  <a:lnTo>
                    <a:pt x="184" y="218"/>
                  </a:lnTo>
                  <a:lnTo>
                    <a:pt x="194" y="268"/>
                  </a:lnTo>
                  <a:lnTo>
                    <a:pt x="181" y="392"/>
                  </a:lnTo>
                  <a:lnTo>
                    <a:pt x="189" y="413"/>
                  </a:lnTo>
                  <a:lnTo>
                    <a:pt x="175" y="467"/>
                  </a:lnTo>
                  <a:lnTo>
                    <a:pt x="165" y="487"/>
                  </a:lnTo>
                  <a:lnTo>
                    <a:pt x="165" y="500"/>
                  </a:lnTo>
                  <a:lnTo>
                    <a:pt x="165" y="538"/>
                  </a:lnTo>
                  <a:lnTo>
                    <a:pt x="168" y="551"/>
                  </a:lnTo>
                  <a:lnTo>
                    <a:pt x="165" y="562"/>
                  </a:lnTo>
                  <a:lnTo>
                    <a:pt x="181" y="595"/>
                  </a:lnTo>
                  <a:lnTo>
                    <a:pt x="181" y="620"/>
                  </a:lnTo>
                  <a:lnTo>
                    <a:pt x="189" y="640"/>
                  </a:lnTo>
                  <a:lnTo>
                    <a:pt x="197" y="671"/>
                  </a:lnTo>
                  <a:lnTo>
                    <a:pt x="208" y="679"/>
                  </a:lnTo>
                  <a:lnTo>
                    <a:pt x="221" y="695"/>
                  </a:lnTo>
                  <a:lnTo>
                    <a:pt x="224" y="721"/>
                  </a:lnTo>
                  <a:lnTo>
                    <a:pt x="221" y="728"/>
                  </a:lnTo>
                  <a:lnTo>
                    <a:pt x="213" y="722"/>
                  </a:lnTo>
                  <a:lnTo>
                    <a:pt x="188" y="745"/>
                  </a:lnTo>
                  <a:lnTo>
                    <a:pt x="158" y="757"/>
                  </a:lnTo>
                  <a:lnTo>
                    <a:pt x="134" y="787"/>
                  </a:lnTo>
                  <a:lnTo>
                    <a:pt x="118" y="859"/>
                  </a:lnTo>
                  <a:lnTo>
                    <a:pt x="78" y="913"/>
                  </a:lnTo>
                  <a:lnTo>
                    <a:pt x="56" y="913"/>
                  </a:lnTo>
                  <a:lnTo>
                    <a:pt x="55" y="928"/>
                  </a:lnTo>
                  <a:lnTo>
                    <a:pt x="61" y="947"/>
                  </a:lnTo>
                  <a:lnTo>
                    <a:pt x="58" y="962"/>
                  </a:lnTo>
                  <a:lnTo>
                    <a:pt x="49" y="995"/>
                  </a:lnTo>
                  <a:lnTo>
                    <a:pt x="55" y="1010"/>
                  </a:lnTo>
                  <a:lnTo>
                    <a:pt x="84" y="1036"/>
                  </a:lnTo>
                  <a:lnTo>
                    <a:pt x="90" y="1048"/>
                  </a:lnTo>
                  <a:lnTo>
                    <a:pt x="81" y="1060"/>
                  </a:lnTo>
                  <a:lnTo>
                    <a:pt x="76" y="1076"/>
                  </a:lnTo>
                  <a:lnTo>
                    <a:pt x="59" y="1096"/>
                  </a:lnTo>
                  <a:lnTo>
                    <a:pt x="49" y="1091"/>
                  </a:lnTo>
                  <a:lnTo>
                    <a:pt x="16" y="1087"/>
                  </a:lnTo>
                  <a:lnTo>
                    <a:pt x="0" y="1150"/>
                  </a:lnTo>
                  <a:lnTo>
                    <a:pt x="745" y="1597"/>
                  </a:lnTo>
                  <a:lnTo>
                    <a:pt x="1182" y="1669"/>
                  </a:lnTo>
                  <a:lnTo>
                    <a:pt x="1182" y="1668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689225" y="1607345"/>
              <a:ext cx="1174750" cy="722710"/>
            </a:xfrm>
            <a:custGeom>
              <a:avLst/>
              <a:gdLst>
                <a:gd name="T0" fmla="*/ 0 w 1480"/>
                <a:gd name="T1" fmla="*/ 2147483647 h 1212"/>
                <a:gd name="T2" fmla="*/ 2147483647 w 1480"/>
                <a:gd name="T3" fmla="*/ 0 h 1212"/>
                <a:gd name="T4" fmla="*/ 2147483647 w 1480"/>
                <a:gd name="T5" fmla="*/ 2147483647 h 1212"/>
                <a:gd name="T6" fmla="*/ 2147483647 w 1480"/>
                <a:gd name="T7" fmla="*/ 2147483647 h 1212"/>
                <a:gd name="T8" fmla="*/ 2147483647 w 1480"/>
                <a:gd name="T9" fmla="*/ 2147483647 h 1212"/>
                <a:gd name="T10" fmla="*/ 2147483647 w 1480"/>
                <a:gd name="T11" fmla="*/ 2147483647 h 1212"/>
                <a:gd name="T12" fmla="*/ 2147483647 w 1480"/>
                <a:gd name="T13" fmla="*/ 2147483647 h 1212"/>
                <a:gd name="T14" fmla="*/ 0 w 1480"/>
                <a:gd name="T15" fmla="*/ 2147483647 h 1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0"/>
                <a:gd name="T25" fmla="*/ 0 h 1212"/>
                <a:gd name="T26" fmla="*/ 1480 w 1480"/>
                <a:gd name="T27" fmla="*/ 1212 h 1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0" h="1212">
                  <a:moveTo>
                    <a:pt x="0" y="1058"/>
                  </a:moveTo>
                  <a:lnTo>
                    <a:pt x="141" y="0"/>
                  </a:lnTo>
                  <a:lnTo>
                    <a:pt x="1096" y="108"/>
                  </a:lnTo>
                  <a:lnTo>
                    <a:pt x="1480" y="141"/>
                  </a:lnTo>
                  <a:lnTo>
                    <a:pt x="1465" y="408"/>
                  </a:lnTo>
                  <a:lnTo>
                    <a:pt x="1420" y="1212"/>
                  </a:lnTo>
                  <a:lnTo>
                    <a:pt x="1222" y="1200"/>
                  </a:lnTo>
                  <a:lnTo>
                    <a:pt x="0" y="10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689225" y="1607345"/>
              <a:ext cx="1174750" cy="722710"/>
            </a:xfrm>
            <a:custGeom>
              <a:avLst/>
              <a:gdLst>
                <a:gd name="T0" fmla="*/ 0 w 1480"/>
                <a:gd name="T1" fmla="*/ 2147483647 h 1212"/>
                <a:gd name="T2" fmla="*/ 2147483647 w 1480"/>
                <a:gd name="T3" fmla="*/ 0 h 1212"/>
                <a:gd name="T4" fmla="*/ 2147483647 w 1480"/>
                <a:gd name="T5" fmla="*/ 2147483647 h 1212"/>
                <a:gd name="T6" fmla="*/ 2147483647 w 1480"/>
                <a:gd name="T7" fmla="*/ 2147483647 h 1212"/>
                <a:gd name="T8" fmla="*/ 2147483647 w 1480"/>
                <a:gd name="T9" fmla="*/ 2147483647 h 1212"/>
                <a:gd name="T10" fmla="*/ 2147483647 w 1480"/>
                <a:gd name="T11" fmla="*/ 2147483647 h 1212"/>
                <a:gd name="T12" fmla="*/ 2147483647 w 1480"/>
                <a:gd name="T13" fmla="*/ 2147483647 h 1212"/>
                <a:gd name="T14" fmla="*/ 0 w 1480"/>
                <a:gd name="T15" fmla="*/ 2147483647 h 1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0"/>
                <a:gd name="T25" fmla="*/ 0 h 1212"/>
                <a:gd name="T26" fmla="*/ 1480 w 1480"/>
                <a:gd name="T27" fmla="*/ 1212 h 1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0" h="1212">
                  <a:moveTo>
                    <a:pt x="0" y="1058"/>
                  </a:moveTo>
                  <a:lnTo>
                    <a:pt x="141" y="0"/>
                  </a:lnTo>
                  <a:lnTo>
                    <a:pt x="1096" y="108"/>
                  </a:lnTo>
                  <a:lnTo>
                    <a:pt x="1480" y="141"/>
                  </a:lnTo>
                  <a:lnTo>
                    <a:pt x="1465" y="408"/>
                  </a:lnTo>
                  <a:lnTo>
                    <a:pt x="1420" y="1212"/>
                  </a:lnTo>
                  <a:lnTo>
                    <a:pt x="1222" y="1200"/>
                  </a:lnTo>
                  <a:lnTo>
                    <a:pt x="0" y="1058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527300" y="2237186"/>
              <a:ext cx="1131888" cy="908447"/>
            </a:xfrm>
            <a:custGeom>
              <a:avLst/>
              <a:gdLst>
                <a:gd name="T0" fmla="*/ 2147483647 w 1426"/>
                <a:gd name="T1" fmla="*/ 0 h 1526"/>
                <a:gd name="T2" fmla="*/ 0 w 1426"/>
                <a:gd name="T3" fmla="*/ 2147483647 h 1526"/>
                <a:gd name="T4" fmla="*/ 0 w 1426"/>
                <a:gd name="T5" fmla="*/ 2147483647 h 1526"/>
                <a:gd name="T6" fmla="*/ 2147483647 w 1426"/>
                <a:gd name="T7" fmla="*/ 2147483647 h 1526"/>
                <a:gd name="T8" fmla="*/ 2147483647 w 1426"/>
                <a:gd name="T9" fmla="*/ 2147483647 h 1526"/>
                <a:gd name="T10" fmla="*/ 2147483647 w 1426"/>
                <a:gd name="T11" fmla="*/ 2147483647 h 1526"/>
                <a:gd name="T12" fmla="*/ 2147483647 w 1426"/>
                <a:gd name="T13" fmla="*/ 2147483647 h 1526"/>
                <a:gd name="T14" fmla="*/ 2147483647 w 1426"/>
                <a:gd name="T15" fmla="*/ 2147483647 h 1526"/>
                <a:gd name="T16" fmla="*/ 2147483647 w 1426"/>
                <a:gd name="T17" fmla="*/ 2147483647 h 1526"/>
                <a:gd name="T18" fmla="*/ 2147483647 w 1426"/>
                <a:gd name="T19" fmla="*/ 2147483647 h 1526"/>
                <a:gd name="T20" fmla="*/ 2147483647 w 1426"/>
                <a:gd name="T21" fmla="*/ 2147483647 h 1526"/>
                <a:gd name="T22" fmla="*/ 2147483647 w 1426"/>
                <a:gd name="T23" fmla="*/ 2147483647 h 1526"/>
                <a:gd name="T24" fmla="*/ 2147483647 w 1426"/>
                <a:gd name="T25" fmla="*/ 2147483647 h 1526"/>
                <a:gd name="T26" fmla="*/ 2147483647 w 1426"/>
                <a:gd name="T27" fmla="*/ 2147483647 h 1526"/>
                <a:gd name="T28" fmla="*/ 2147483647 w 1426"/>
                <a:gd name="T29" fmla="*/ 2147483647 h 1526"/>
                <a:gd name="T30" fmla="*/ 2147483647 w 1426"/>
                <a:gd name="T31" fmla="*/ 2147483647 h 1526"/>
                <a:gd name="T32" fmla="*/ 2147483647 w 1426"/>
                <a:gd name="T33" fmla="*/ 0 h 15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6"/>
                <a:gd name="T52" fmla="*/ 0 h 1526"/>
                <a:gd name="T53" fmla="*/ 1426 w 1426"/>
                <a:gd name="T54" fmla="*/ 1526 h 15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6" h="1526">
                  <a:moveTo>
                    <a:pt x="204" y="0"/>
                  </a:moveTo>
                  <a:lnTo>
                    <a:pt x="0" y="1502"/>
                  </a:lnTo>
                  <a:lnTo>
                    <a:pt x="0" y="1503"/>
                  </a:lnTo>
                  <a:lnTo>
                    <a:pt x="187" y="1526"/>
                  </a:lnTo>
                  <a:lnTo>
                    <a:pt x="202" y="1407"/>
                  </a:lnTo>
                  <a:lnTo>
                    <a:pt x="555" y="1454"/>
                  </a:lnTo>
                  <a:lnTo>
                    <a:pt x="552" y="1449"/>
                  </a:lnTo>
                  <a:lnTo>
                    <a:pt x="542" y="1428"/>
                  </a:lnTo>
                  <a:lnTo>
                    <a:pt x="552" y="1413"/>
                  </a:lnTo>
                  <a:lnTo>
                    <a:pt x="549" y="1407"/>
                  </a:lnTo>
                  <a:lnTo>
                    <a:pt x="542" y="1400"/>
                  </a:lnTo>
                  <a:lnTo>
                    <a:pt x="547" y="1395"/>
                  </a:lnTo>
                  <a:lnTo>
                    <a:pt x="1315" y="1472"/>
                  </a:lnTo>
                  <a:lnTo>
                    <a:pt x="1407" y="271"/>
                  </a:lnTo>
                  <a:lnTo>
                    <a:pt x="1419" y="271"/>
                  </a:lnTo>
                  <a:lnTo>
                    <a:pt x="1426" y="14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514600" y="2228850"/>
              <a:ext cx="1131888" cy="908447"/>
            </a:xfrm>
            <a:custGeom>
              <a:avLst/>
              <a:gdLst>
                <a:gd name="T0" fmla="*/ 2147483647 w 1426"/>
                <a:gd name="T1" fmla="*/ 0 h 1526"/>
                <a:gd name="T2" fmla="*/ 0 w 1426"/>
                <a:gd name="T3" fmla="*/ 2147483647 h 1526"/>
                <a:gd name="T4" fmla="*/ 0 w 1426"/>
                <a:gd name="T5" fmla="*/ 2147483647 h 1526"/>
                <a:gd name="T6" fmla="*/ 2147483647 w 1426"/>
                <a:gd name="T7" fmla="*/ 2147483647 h 1526"/>
                <a:gd name="T8" fmla="*/ 2147483647 w 1426"/>
                <a:gd name="T9" fmla="*/ 2147483647 h 1526"/>
                <a:gd name="T10" fmla="*/ 2147483647 w 1426"/>
                <a:gd name="T11" fmla="*/ 2147483647 h 1526"/>
                <a:gd name="T12" fmla="*/ 2147483647 w 1426"/>
                <a:gd name="T13" fmla="*/ 2147483647 h 1526"/>
                <a:gd name="T14" fmla="*/ 2147483647 w 1426"/>
                <a:gd name="T15" fmla="*/ 2147483647 h 1526"/>
                <a:gd name="T16" fmla="*/ 2147483647 w 1426"/>
                <a:gd name="T17" fmla="*/ 2147483647 h 1526"/>
                <a:gd name="T18" fmla="*/ 2147483647 w 1426"/>
                <a:gd name="T19" fmla="*/ 2147483647 h 1526"/>
                <a:gd name="T20" fmla="*/ 2147483647 w 1426"/>
                <a:gd name="T21" fmla="*/ 2147483647 h 1526"/>
                <a:gd name="T22" fmla="*/ 2147483647 w 1426"/>
                <a:gd name="T23" fmla="*/ 2147483647 h 1526"/>
                <a:gd name="T24" fmla="*/ 2147483647 w 1426"/>
                <a:gd name="T25" fmla="*/ 2147483647 h 1526"/>
                <a:gd name="T26" fmla="*/ 2147483647 w 1426"/>
                <a:gd name="T27" fmla="*/ 2147483647 h 1526"/>
                <a:gd name="T28" fmla="*/ 2147483647 w 1426"/>
                <a:gd name="T29" fmla="*/ 2147483647 h 1526"/>
                <a:gd name="T30" fmla="*/ 2147483647 w 1426"/>
                <a:gd name="T31" fmla="*/ 2147483647 h 1526"/>
                <a:gd name="T32" fmla="*/ 2147483647 w 1426"/>
                <a:gd name="T33" fmla="*/ 0 h 15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6"/>
                <a:gd name="T52" fmla="*/ 0 h 1526"/>
                <a:gd name="T53" fmla="*/ 1426 w 1426"/>
                <a:gd name="T54" fmla="*/ 1526 h 15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6" h="1526">
                  <a:moveTo>
                    <a:pt x="204" y="0"/>
                  </a:moveTo>
                  <a:lnTo>
                    <a:pt x="0" y="1502"/>
                  </a:lnTo>
                  <a:lnTo>
                    <a:pt x="0" y="1503"/>
                  </a:lnTo>
                  <a:lnTo>
                    <a:pt x="187" y="1526"/>
                  </a:lnTo>
                  <a:lnTo>
                    <a:pt x="202" y="1407"/>
                  </a:lnTo>
                  <a:lnTo>
                    <a:pt x="555" y="1454"/>
                  </a:lnTo>
                  <a:lnTo>
                    <a:pt x="552" y="1449"/>
                  </a:lnTo>
                  <a:lnTo>
                    <a:pt x="542" y="1428"/>
                  </a:lnTo>
                  <a:lnTo>
                    <a:pt x="552" y="1413"/>
                  </a:lnTo>
                  <a:lnTo>
                    <a:pt x="549" y="1407"/>
                  </a:lnTo>
                  <a:lnTo>
                    <a:pt x="542" y="1400"/>
                  </a:lnTo>
                  <a:lnTo>
                    <a:pt x="547" y="1395"/>
                  </a:lnTo>
                  <a:lnTo>
                    <a:pt x="1315" y="1472"/>
                  </a:lnTo>
                  <a:lnTo>
                    <a:pt x="1407" y="271"/>
                  </a:lnTo>
                  <a:lnTo>
                    <a:pt x="1419" y="271"/>
                  </a:lnTo>
                  <a:lnTo>
                    <a:pt x="1426" y="142"/>
                  </a:lnTo>
                  <a:lnTo>
                    <a:pt x="204" y="0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644900" y="408385"/>
              <a:ext cx="1062038" cy="515540"/>
            </a:xfrm>
            <a:custGeom>
              <a:avLst/>
              <a:gdLst>
                <a:gd name="T0" fmla="*/ 0 w 1337"/>
                <a:gd name="T1" fmla="*/ 2147483647 h 868"/>
                <a:gd name="T2" fmla="*/ 2147483647 w 1337"/>
                <a:gd name="T3" fmla="*/ 0 h 868"/>
                <a:gd name="T4" fmla="*/ 2147483647 w 1337"/>
                <a:gd name="T5" fmla="*/ 2147483647 h 868"/>
                <a:gd name="T6" fmla="*/ 2147483647 w 1337"/>
                <a:gd name="T7" fmla="*/ 2147483647 h 868"/>
                <a:gd name="T8" fmla="*/ 2147483647 w 1337"/>
                <a:gd name="T9" fmla="*/ 2147483647 h 868"/>
                <a:gd name="T10" fmla="*/ 2147483647 w 1337"/>
                <a:gd name="T11" fmla="*/ 2147483647 h 868"/>
                <a:gd name="T12" fmla="*/ 2147483647 w 1337"/>
                <a:gd name="T13" fmla="*/ 2147483647 h 868"/>
                <a:gd name="T14" fmla="*/ 2147483647 w 1337"/>
                <a:gd name="T15" fmla="*/ 2147483647 h 868"/>
                <a:gd name="T16" fmla="*/ 2147483647 w 1337"/>
                <a:gd name="T17" fmla="*/ 2147483647 h 868"/>
                <a:gd name="T18" fmla="*/ 2147483647 w 1337"/>
                <a:gd name="T19" fmla="*/ 2147483647 h 868"/>
                <a:gd name="T20" fmla="*/ 2147483647 w 1337"/>
                <a:gd name="T21" fmla="*/ 2147483647 h 868"/>
                <a:gd name="T22" fmla="*/ 2147483647 w 1337"/>
                <a:gd name="T23" fmla="*/ 2147483647 h 868"/>
                <a:gd name="T24" fmla="*/ 2147483647 w 1337"/>
                <a:gd name="T25" fmla="*/ 2147483647 h 868"/>
                <a:gd name="T26" fmla="*/ 2147483647 w 1337"/>
                <a:gd name="T27" fmla="*/ 2147483647 h 868"/>
                <a:gd name="T28" fmla="*/ 2147483647 w 1337"/>
                <a:gd name="T29" fmla="*/ 2147483647 h 868"/>
                <a:gd name="T30" fmla="*/ 2147483647 w 1337"/>
                <a:gd name="T31" fmla="*/ 2147483647 h 868"/>
                <a:gd name="T32" fmla="*/ 2147483647 w 1337"/>
                <a:gd name="T33" fmla="*/ 2147483647 h 868"/>
                <a:gd name="T34" fmla="*/ 2147483647 w 1337"/>
                <a:gd name="T35" fmla="*/ 2147483647 h 868"/>
                <a:gd name="T36" fmla="*/ 2147483647 w 1337"/>
                <a:gd name="T37" fmla="*/ 2147483647 h 868"/>
                <a:gd name="T38" fmla="*/ 0 w 1337"/>
                <a:gd name="T39" fmla="*/ 2147483647 h 8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7"/>
                <a:gd name="T61" fmla="*/ 0 h 868"/>
                <a:gd name="T62" fmla="*/ 1337 w 1337"/>
                <a:gd name="T63" fmla="*/ 868 h 8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7" h="868">
                  <a:moveTo>
                    <a:pt x="0" y="806"/>
                  </a:moveTo>
                  <a:lnTo>
                    <a:pt x="63" y="0"/>
                  </a:lnTo>
                  <a:lnTo>
                    <a:pt x="652" y="44"/>
                  </a:lnTo>
                  <a:lnTo>
                    <a:pt x="1230" y="60"/>
                  </a:lnTo>
                  <a:lnTo>
                    <a:pt x="1231" y="80"/>
                  </a:lnTo>
                  <a:lnTo>
                    <a:pt x="1250" y="144"/>
                  </a:lnTo>
                  <a:lnTo>
                    <a:pt x="1243" y="162"/>
                  </a:lnTo>
                  <a:lnTo>
                    <a:pt x="1237" y="207"/>
                  </a:lnTo>
                  <a:lnTo>
                    <a:pt x="1240" y="282"/>
                  </a:lnTo>
                  <a:lnTo>
                    <a:pt x="1256" y="368"/>
                  </a:lnTo>
                  <a:lnTo>
                    <a:pt x="1278" y="392"/>
                  </a:lnTo>
                  <a:lnTo>
                    <a:pt x="1292" y="468"/>
                  </a:lnTo>
                  <a:lnTo>
                    <a:pt x="1297" y="602"/>
                  </a:lnTo>
                  <a:lnTo>
                    <a:pt x="1302" y="629"/>
                  </a:lnTo>
                  <a:lnTo>
                    <a:pt x="1302" y="677"/>
                  </a:lnTo>
                  <a:lnTo>
                    <a:pt x="1307" y="695"/>
                  </a:lnTo>
                  <a:lnTo>
                    <a:pt x="1337" y="793"/>
                  </a:lnTo>
                  <a:lnTo>
                    <a:pt x="1333" y="827"/>
                  </a:lnTo>
                  <a:lnTo>
                    <a:pt x="1334" y="86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44900" y="400051"/>
              <a:ext cx="1062038" cy="515541"/>
            </a:xfrm>
            <a:custGeom>
              <a:avLst/>
              <a:gdLst>
                <a:gd name="T0" fmla="*/ 0 w 1337"/>
                <a:gd name="T1" fmla="*/ 2147483647 h 868"/>
                <a:gd name="T2" fmla="*/ 2147483647 w 1337"/>
                <a:gd name="T3" fmla="*/ 0 h 868"/>
                <a:gd name="T4" fmla="*/ 2147483647 w 1337"/>
                <a:gd name="T5" fmla="*/ 2147483647 h 868"/>
                <a:gd name="T6" fmla="*/ 2147483647 w 1337"/>
                <a:gd name="T7" fmla="*/ 2147483647 h 868"/>
                <a:gd name="T8" fmla="*/ 2147483647 w 1337"/>
                <a:gd name="T9" fmla="*/ 2147483647 h 868"/>
                <a:gd name="T10" fmla="*/ 2147483647 w 1337"/>
                <a:gd name="T11" fmla="*/ 2147483647 h 868"/>
                <a:gd name="T12" fmla="*/ 2147483647 w 1337"/>
                <a:gd name="T13" fmla="*/ 2147483647 h 868"/>
                <a:gd name="T14" fmla="*/ 2147483647 w 1337"/>
                <a:gd name="T15" fmla="*/ 2147483647 h 868"/>
                <a:gd name="T16" fmla="*/ 2147483647 w 1337"/>
                <a:gd name="T17" fmla="*/ 2147483647 h 868"/>
                <a:gd name="T18" fmla="*/ 2147483647 w 1337"/>
                <a:gd name="T19" fmla="*/ 2147483647 h 868"/>
                <a:gd name="T20" fmla="*/ 2147483647 w 1337"/>
                <a:gd name="T21" fmla="*/ 2147483647 h 868"/>
                <a:gd name="T22" fmla="*/ 2147483647 w 1337"/>
                <a:gd name="T23" fmla="*/ 2147483647 h 868"/>
                <a:gd name="T24" fmla="*/ 2147483647 w 1337"/>
                <a:gd name="T25" fmla="*/ 2147483647 h 868"/>
                <a:gd name="T26" fmla="*/ 2147483647 w 1337"/>
                <a:gd name="T27" fmla="*/ 2147483647 h 868"/>
                <a:gd name="T28" fmla="*/ 2147483647 w 1337"/>
                <a:gd name="T29" fmla="*/ 2147483647 h 868"/>
                <a:gd name="T30" fmla="*/ 2147483647 w 1337"/>
                <a:gd name="T31" fmla="*/ 2147483647 h 868"/>
                <a:gd name="T32" fmla="*/ 2147483647 w 1337"/>
                <a:gd name="T33" fmla="*/ 2147483647 h 868"/>
                <a:gd name="T34" fmla="*/ 2147483647 w 1337"/>
                <a:gd name="T35" fmla="*/ 2147483647 h 868"/>
                <a:gd name="T36" fmla="*/ 2147483647 w 1337"/>
                <a:gd name="T37" fmla="*/ 2147483647 h 868"/>
                <a:gd name="T38" fmla="*/ 0 w 1337"/>
                <a:gd name="T39" fmla="*/ 2147483647 h 8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7"/>
                <a:gd name="T61" fmla="*/ 0 h 868"/>
                <a:gd name="T62" fmla="*/ 1337 w 1337"/>
                <a:gd name="T63" fmla="*/ 868 h 8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7" h="868">
                  <a:moveTo>
                    <a:pt x="0" y="806"/>
                  </a:moveTo>
                  <a:lnTo>
                    <a:pt x="63" y="0"/>
                  </a:lnTo>
                  <a:lnTo>
                    <a:pt x="652" y="44"/>
                  </a:lnTo>
                  <a:lnTo>
                    <a:pt x="1230" y="60"/>
                  </a:lnTo>
                  <a:lnTo>
                    <a:pt x="1231" y="80"/>
                  </a:lnTo>
                  <a:lnTo>
                    <a:pt x="1250" y="144"/>
                  </a:lnTo>
                  <a:lnTo>
                    <a:pt x="1243" y="162"/>
                  </a:lnTo>
                  <a:lnTo>
                    <a:pt x="1237" y="207"/>
                  </a:lnTo>
                  <a:lnTo>
                    <a:pt x="1240" y="282"/>
                  </a:lnTo>
                  <a:lnTo>
                    <a:pt x="1256" y="368"/>
                  </a:lnTo>
                  <a:lnTo>
                    <a:pt x="1278" y="392"/>
                  </a:lnTo>
                  <a:lnTo>
                    <a:pt x="1292" y="468"/>
                  </a:lnTo>
                  <a:lnTo>
                    <a:pt x="1297" y="602"/>
                  </a:lnTo>
                  <a:lnTo>
                    <a:pt x="1302" y="629"/>
                  </a:lnTo>
                  <a:lnTo>
                    <a:pt x="1302" y="677"/>
                  </a:lnTo>
                  <a:lnTo>
                    <a:pt x="1307" y="695"/>
                  </a:lnTo>
                  <a:lnTo>
                    <a:pt x="1337" y="793"/>
                  </a:lnTo>
                  <a:lnTo>
                    <a:pt x="1333" y="827"/>
                  </a:lnTo>
                  <a:lnTo>
                    <a:pt x="1334" y="868"/>
                  </a:lnTo>
                  <a:lnTo>
                    <a:pt x="0" y="806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594100" y="888208"/>
              <a:ext cx="1130300" cy="592931"/>
            </a:xfrm>
            <a:custGeom>
              <a:avLst/>
              <a:gdLst>
                <a:gd name="T0" fmla="*/ 0 w 1424"/>
                <a:gd name="T1" fmla="*/ 2147483647 h 996"/>
                <a:gd name="T2" fmla="*/ 2147483647 w 1424"/>
                <a:gd name="T3" fmla="*/ 2147483647 h 996"/>
                <a:gd name="T4" fmla="*/ 2147483647 w 1424"/>
                <a:gd name="T5" fmla="*/ 0 h 996"/>
                <a:gd name="T6" fmla="*/ 2147483647 w 1424"/>
                <a:gd name="T7" fmla="*/ 2147483647 h 996"/>
                <a:gd name="T8" fmla="*/ 2147483647 w 1424"/>
                <a:gd name="T9" fmla="*/ 2147483647 h 996"/>
                <a:gd name="T10" fmla="*/ 2147483647 w 1424"/>
                <a:gd name="T11" fmla="*/ 2147483647 h 996"/>
                <a:gd name="T12" fmla="*/ 2147483647 w 1424"/>
                <a:gd name="T13" fmla="*/ 2147483647 h 996"/>
                <a:gd name="T14" fmla="*/ 2147483647 w 1424"/>
                <a:gd name="T15" fmla="*/ 2147483647 h 996"/>
                <a:gd name="T16" fmla="*/ 2147483647 w 1424"/>
                <a:gd name="T17" fmla="*/ 2147483647 h 996"/>
                <a:gd name="T18" fmla="*/ 2147483647 w 1424"/>
                <a:gd name="T19" fmla="*/ 2147483647 h 996"/>
                <a:gd name="T20" fmla="*/ 2147483647 w 1424"/>
                <a:gd name="T21" fmla="*/ 2147483647 h 996"/>
                <a:gd name="T22" fmla="*/ 2147483647 w 1424"/>
                <a:gd name="T23" fmla="*/ 2147483647 h 996"/>
                <a:gd name="T24" fmla="*/ 2147483647 w 1424"/>
                <a:gd name="T25" fmla="*/ 2147483647 h 996"/>
                <a:gd name="T26" fmla="*/ 2147483647 w 1424"/>
                <a:gd name="T27" fmla="*/ 2147483647 h 996"/>
                <a:gd name="T28" fmla="*/ 2147483647 w 1424"/>
                <a:gd name="T29" fmla="*/ 2147483647 h 996"/>
                <a:gd name="T30" fmla="*/ 2147483647 w 1424"/>
                <a:gd name="T31" fmla="*/ 2147483647 h 996"/>
                <a:gd name="T32" fmla="*/ 2147483647 w 1424"/>
                <a:gd name="T33" fmla="*/ 2147483647 h 996"/>
                <a:gd name="T34" fmla="*/ 2147483647 w 1424"/>
                <a:gd name="T35" fmla="*/ 2147483647 h 996"/>
                <a:gd name="T36" fmla="*/ 2147483647 w 1424"/>
                <a:gd name="T37" fmla="*/ 2147483647 h 996"/>
                <a:gd name="T38" fmla="*/ 2147483647 w 1424"/>
                <a:gd name="T39" fmla="*/ 2147483647 h 996"/>
                <a:gd name="T40" fmla="*/ 2147483647 w 1424"/>
                <a:gd name="T41" fmla="*/ 2147483647 h 996"/>
                <a:gd name="T42" fmla="*/ 2147483647 w 1424"/>
                <a:gd name="T43" fmla="*/ 2147483647 h 996"/>
                <a:gd name="T44" fmla="*/ 2147483647 w 1424"/>
                <a:gd name="T45" fmla="*/ 2147483647 h 996"/>
                <a:gd name="T46" fmla="*/ 2147483647 w 1424"/>
                <a:gd name="T47" fmla="*/ 2147483647 h 996"/>
                <a:gd name="T48" fmla="*/ 2147483647 w 1424"/>
                <a:gd name="T49" fmla="*/ 2147483647 h 996"/>
                <a:gd name="T50" fmla="*/ 2147483647 w 1424"/>
                <a:gd name="T51" fmla="*/ 2147483647 h 996"/>
                <a:gd name="T52" fmla="*/ 2147483647 w 1424"/>
                <a:gd name="T53" fmla="*/ 2147483647 h 996"/>
                <a:gd name="T54" fmla="*/ 2147483647 w 1424"/>
                <a:gd name="T55" fmla="*/ 2147483647 h 996"/>
                <a:gd name="T56" fmla="*/ 2147483647 w 1424"/>
                <a:gd name="T57" fmla="*/ 2147483647 h 996"/>
                <a:gd name="T58" fmla="*/ 2147483647 w 1424"/>
                <a:gd name="T59" fmla="*/ 2147483647 h 996"/>
                <a:gd name="T60" fmla="*/ 2147483647 w 1424"/>
                <a:gd name="T61" fmla="*/ 2147483647 h 996"/>
                <a:gd name="T62" fmla="*/ 2147483647 w 1424"/>
                <a:gd name="T63" fmla="*/ 2147483647 h 996"/>
                <a:gd name="T64" fmla="*/ 2147483647 w 1424"/>
                <a:gd name="T65" fmla="*/ 2147483647 h 996"/>
                <a:gd name="T66" fmla="*/ 2147483647 w 1424"/>
                <a:gd name="T67" fmla="*/ 2147483647 h 996"/>
                <a:gd name="T68" fmla="*/ 2147483647 w 1424"/>
                <a:gd name="T69" fmla="*/ 2147483647 h 996"/>
                <a:gd name="T70" fmla="*/ 0 w 1424"/>
                <a:gd name="T71" fmla="*/ 2147483647 h 9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4"/>
                <a:gd name="T109" fmla="*/ 0 h 996"/>
                <a:gd name="T110" fmla="*/ 1424 w 1424"/>
                <a:gd name="T111" fmla="*/ 996 h 9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4" h="996">
                  <a:moveTo>
                    <a:pt x="0" y="785"/>
                  </a:moveTo>
                  <a:lnTo>
                    <a:pt x="43" y="260"/>
                  </a:lnTo>
                  <a:lnTo>
                    <a:pt x="65" y="0"/>
                  </a:lnTo>
                  <a:lnTo>
                    <a:pt x="1399" y="62"/>
                  </a:lnTo>
                  <a:lnTo>
                    <a:pt x="1401" y="84"/>
                  </a:lnTo>
                  <a:lnTo>
                    <a:pt x="1389" y="110"/>
                  </a:lnTo>
                  <a:lnTo>
                    <a:pt x="1356" y="144"/>
                  </a:lnTo>
                  <a:lnTo>
                    <a:pt x="1359" y="170"/>
                  </a:lnTo>
                  <a:lnTo>
                    <a:pt x="1424" y="231"/>
                  </a:lnTo>
                  <a:lnTo>
                    <a:pt x="1424" y="717"/>
                  </a:lnTo>
                  <a:lnTo>
                    <a:pt x="1412" y="716"/>
                  </a:lnTo>
                  <a:lnTo>
                    <a:pt x="1396" y="719"/>
                  </a:lnTo>
                  <a:lnTo>
                    <a:pt x="1405" y="735"/>
                  </a:lnTo>
                  <a:lnTo>
                    <a:pt x="1412" y="750"/>
                  </a:lnTo>
                  <a:lnTo>
                    <a:pt x="1402" y="777"/>
                  </a:lnTo>
                  <a:lnTo>
                    <a:pt x="1415" y="791"/>
                  </a:lnTo>
                  <a:lnTo>
                    <a:pt x="1424" y="830"/>
                  </a:lnTo>
                  <a:lnTo>
                    <a:pt x="1408" y="843"/>
                  </a:lnTo>
                  <a:lnTo>
                    <a:pt x="1412" y="867"/>
                  </a:lnTo>
                  <a:lnTo>
                    <a:pt x="1395" y="914"/>
                  </a:lnTo>
                  <a:lnTo>
                    <a:pt x="1412" y="963"/>
                  </a:lnTo>
                  <a:lnTo>
                    <a:pt x="1418" y="989"/>
                  </a:lnTo>
                  <a:lnTo>
                    <a:pt x="1417" y="996"/>
                  </a:lnTo>
                  <a:lnTo>
                    <a:pt x="1377" y="968"/>
                  </a:lnTo>
                  <a:lnTo>
                    <a:pt x="1295" y="912"/>
                  </a:lnTo>
                  <a:lnTo>
                    <a:pt x="1275" y="905"/>
                  </a:lnTo>
                  <a:lnTo>
                    <a:pt x="1240" y="905"/>
                  </a:lnTo>
                  <a:lnTo>
                    <a:pt x="1214" y="926"/>
                  </a:lnTo>
                  <a:lnTo>
                    <a:pt x="1186" y="933"/>
                  </a:lnTo>
                  <a:lnTo>
                    <a:pt x="1159" y="926"/>
                  </a:lnTo>
                  <a:lnTo>
                    <a:pt x="1146" y="890"/>
                  </a:lnTo>
                  <a:lnTo>
                    <a:pt x="1124" y="876"/>
                  </a:lnTo>
                  <a:lnTo>
                    <a:pt x="1098" y="884"/>
                  </a:lnTo>
                  <a:lnTo>
                    <a:pt x="1063" y="884"/>
                  </a:lnTo>
                  <a:lnTo>
                    <a:pt x="1036" y="842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594100" y="857252"/>
              <a:ext cx="1130300" cy="592931"/>
            </a:xfrm>
            <a:custGeom>
              <a:avLst/>
              <a:gdLst>
                <a:gd name="T0" fmla="*/ 0 w 1424"/>
                <a:gd name="T1" fmla="*/ 2147483647 h 996"/>
                <a:gd name="T2" fmla="*/ 2147483647 w 1424"/>
                <a:gd name="T3" fmla="*/ 2147483647 h 996"/>
                <a:gd name="T4" fmla="*/ 2147483647 w 1424"/>
                <a:gd name="T5" fmla="*/ 0 h 996"/>
                <a:gd name="T6" fmla="*/ 2147483647 w 1424"/>
                <a:gd name="T7" fmla="*/ 2147483647 h 996"/>
                <a:gd name="T8" fmla="*/ 2147483647 w 1424"/>
                <a:gd name="T9" fmla="*/ 2147483647 h 996"/>
                <a:gd name="T10" fmla="*/ 2147483647 w 1424"/>
                <a:gd name="T11" fmla="*/ 2147483647 h 996"/>
                <a:gd name="T12" fmla="*/ 2147483647 w 1424"/>
                <a:gd name="T13" fmla="*/ 2147483647 h 996"/>
                <a:gd name="T14" fmla="*/ 2147483647 w 1424"/>
                <a:gd name="T15" fmla="*/ 2147483647 h 996"/>
                <a:gd name="T16" fmla="*/ 2147483647 w 1424"/>
                <a:gd name="T17" fmla="*/ 2147483647 h 996"/>
                <a:gd name="T18" fmla="*/ 2147483647 w 1424"/>
                <a:gd name="T19" fmla="*/ 2147483647 h 996"/>
                <a:gd name="T20" fmla="*/ 2147483647 w 1424"/>
                <a:gd name="T21" fmla="*/ 2147483647 h 996"/>
                <a:gd name="T22" fmla="*/ 2147483647 w 1424"/>
                <a:gd name="T23" fmla="*/ 2147483647 h 996"/>
                <a:gd name="T24" fmla="*/ 2147483647 w 1424"/>
                <a:gd name="T25" fmla="*/ 2147483647 h 996"/>
                <a:gd name="T26" fmla="*/ 2147483647 w 1424"/>
                <a:gd name="T27" fmla="*/ 2147483647 h 996"/>
                <a:gd name="T28" fmla="*/ 2147483647 w 1424"/>
                <a:gd name="T29" fmla="*/ 2147483647 h 996"/>
                <a:gd name="T30" fmla="*/ 2147483647 w 1424"/>
                <a:gd name="T31" fmla="*/ 2147483647 h 996"/>
                <a:gd name="T32" fmla="*/ 2147483647 w 1424"/>
                <a:gd name="T33" fmla="*/ 2147483647 h 996"/>
                <a:gd name="T34" fmla="*/ 2147483647 w 1424"/>
                <a:gd name="T35" fmla="*/ 2147483647 h 996"/>
                <a:gd name="T36" fmla="*/ 2147483647 w 1424"/>
                <a:gd name="T37" fmla="*/ 2147483647 h 996"/>
                <a:gd name="T38" fmla="*/ 2147483647 w 1424"/>
                <a:gd name="T39" fmla="*/ 2147483647 h 996"/>
                <a:gd name="T40" fmla="*/ 2147483647 w 1424"/>
                <a:gd name="T41" fmla="*/ 2147483647 h 996"/>
                <a:gd name="T42" fmla="*/ 2147483647 w 1424"/>
                <a:gd name="T43" fmla="*/ 2147483647 h 996"/>
                <a:gd name="T44" fmla="*/ 2147483647 w 1424"/>
                <a:gd name="T45" fmla="*/ 2147483647 h 996"/>
                <a:gd name="T46" fmla="*/ 2147483647 w 1424"/>
                <a:gd name="T47" fmla="*/ 2147483647 h 996"/>
                <a:gd name="T48" fmla="*/ 2147483647 w 1424"/>
                <a:gd name="T49" fmla="*/ 2147483647 h 996"/>
                <a:gd name="T50" fmla="*/ 2147483647 w 1424"/>
                <a:gd name="T51" fmla="*/ 2147483647 h 996"/>
                <a:gd name="T52" fmla="*/ 2147483647 w 1424"/>
                <a:gd name="T53" fmla="*/ 2147483647 h 996"/>
                <a:gd name="T54" fmla="*/ 2147483647 w 1424"/>
                <a:gd name="T55" fmla="*/ 2147483647 h 996"/>
                <a:gd name="T56" fmla="*/ 2147483647 w 1424"/>
                <a:gd name="T57" fmla="*/ 2147483647 h 996"/>
                <a:gd name="T58" fmla="*/ 2147483647 w 1424"/>
                <a:gd name="T59" fmla="*/ 2147483647 h 996"/>
                <a:gd name="T60" fmla="*/ 2147483647 w 1424"/>
                <a:gd name="T61" fmla="*/ 2147483647 h 996"/>
                <a:gd name="T62" fmla="*/ 2147483647 w 1424"/>
                <a:gd name="T63" fmla="*/ 2147483647 h 996"/>
                <a:gd name="T64" fmla="*/ 2147483647 w 1424"/>
                <a:gd name="T65" fmla="*/ 2147483647 h 996"/>
                <a:gd name="T66" fmla="*/ 2147483647 w 1424"/>
                <a:gd name="T67" fmla="*/ 2147483647 h 996"/>
                <a:gd name="T68" fmla="*/ 2147483647 w 1424"/>
                <a:gd name="T69" fmla="*/ 2147483647 h 996"/>
                <a:gd name="T70" fmla="*/ 0 w 1424"/>
                <a:gd name="T71" fmla="*/ 2147483647 h 9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4"/>
                <a:gd name="T109" fmla="*/ 0 h 996"/>
                <a:gd name="T110" fmla="*/ 1424 w 1424"/>
                <a:gd name="T111" fmla="*/ 996 h 9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4" h="996">
                  <a:moveTo>
                    <a:pt x="0" y="785"/>
                  </a:moveTo>
                  <a:lnTo>
                    <a:pt x="43" y="260"/>
                  </a:lnTo>
                  <a:lnTo>
                    <a:pt x="65" y="0"/>
                  </a:lnTo>
                  <a:lnTo>
                    <a:pt x="1399" y="62"/>
                  </a:lnTo>
                  <a:lnTo>
                    <a:pt x="1401" y="84"/>
                  </a:lnTo>
                  <a:lnTo>
                    <a:pt x="1389" y="110"/>
                  </a:lnTo>
                  <a:lnTo>
                    <a:pt x="1356" y="144"/>
                  </a:lnTo>
                  <a:lnTo>
                    <a:pt x="1359" y="170"/>
                  </a:lnTo>
                  <a:lnTo>
                    <a:pt x="1424" y="231"/>
                  </a:lnTo>
                  <a:lnTo>
                    <a:pt x="1424" y="717"/>
                  </a:lnTo>
                  <a:lnTo>
                    <a:pt x="1412" y="716"/>
                  </a:lnTo>
                  <a:lnTo>
                    <a:pt x="1396" y="719"/>
                  </a:lnTo>
                  <a:lnTo>
                    <a:pt x="1405" y="735"/>
                  </a:lnTo>
                  <a:lnTo>
                    <a:pt x="1412" y="750"/>
                  </a:lnTo>
                  <a:lnTo>
                    <a:pt x="1402" y="777"/>
                  </a:lnTo>
                  <a:lnTo>
                    <a:pt x="1415" y="791"/>
                  </a:lnTo>
                  <a:lnTo>
                    <a:pt x="1424" y="830"/>
                  </a:lnTo>
                  <a:lnTo>
                    <a:pt x="1408" y="843"/>
                  </a:lnTo>
                  <a:lnTo>
                    <a:pt x="1412" y="867"/>
                  </a:lnTo>
                  <a:lnTo>
                    <a:pt x="1395" y="914"/>
                  </a:lnTo>
                  <a:lnTo>
                    <a:pt x="1412" y="963"/>
                  </a:lnTo>
                  <a:lnTo>
                    <a:pt x="1418" y="989"/>
                  </a:lnTo>
                  <a:lnTo>
                    <a:pt x="1417" y="996"/>
                  </a:lnTo>
                  <a:lnTo>
                    <a:pt x="1377" y="968"/>
                  </a:lnTo>
                  <a:lnTo>
                    <a:pt x="1295" y="912"/>
                  </a:lnTo>
                  <a:lnTo>
                    <a:pt x="1275" y="905"/>
                  </a:lnTo>
                  <a:lnTo>
                    <a:pt x="1240" y="905"/>
                  </a:lnTo>
                  <a:lnTo>
                    <a:pt x="1214" y="926"/>
                  </a:lnTo>
                  <a:lnTo>
                    <a:pt x="1186" y="933"/>
                  </a:lnTo>
                  <a:lnTo>
                    <a:pt x="1159" y="926"/>
                  </a:lnTo>
                  <a:lnTo>
                    <a:pt x="1146" y="890"/>
                  </a:lnTo>
                  <a:lnTo>
                    <a:pt x="1124" y="876"/>
                  </a:lnTo>
                  <a:lnTo>
                    <a:pt x="1098" y="884"/>
                  </a:lnTo>
                  <a:lnTo>
                    <a:pt x="1063" y="884"/>
                  </a:lnTo>
                  <a:lnTo>
                    <a:pt x="1036" y="842"/>
                  </a:lnTo>
                  <a:lnTo>
                    <a:pt x="0" y="785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559175" y="1354931"/>
              <a:ext cx="1333500" cy="514350"/>
            </a:xfrm>
            <a:custGeom>
              <a:avLst/>
              <a:gdLst>
                <a:gd name="T0" fmla="*/ 0 w 1681"/>
                <a:gd name="T1" fmla="*/ 2147483647 h 864"/>
                <a:gd name="T2" fmla="*/ 2147483647 w 1681"/>
                <a:gd name="T3" fmla="*/ 0 h 864"/>
                <a:gd name="T4" fmla="*/ 2147483647 w 1681"/>
                <a:gd name="T5" fmla="*/ 2147483647 h 864"/>
                <a:gd name="T6" fmla="*/ 2147483647 w 1681"/>
                <a:gd name="T7" fmla="*/ 2147483647 h 864"/>
                <a:gd name="T8" fmla="*/ 2147483647 w 1681"/>
                <a:gd name="T9" fmla="*/ 2147483647 h 864"/>
                <a:gd name="T10" fmla="*/ 2147483647 w 1681"/>
                <a:gd name="T11" fmla="*/ 2147483647 h 864"/>
                <a:gd name="T12" fmla="*/ 2147483647 w 1681"/>
                <a:gd name="T13" fmla="*/ 2147483647 h 864"/>
                <a:gd name="T14" fmla="*/ 2147483647 w 1681"/>
                <a:gd name="T15" fmla="*/ 2147483647 h 864"/>
                <a:gd name="T16" fmla="*/ 2147483647 w 1681"/>
                <a:gd name="T17" fmla="*/ 2147483647 h 864"/>
                <a:gd name="T18" fmla="*/ 2147483647 w 1681"/>
                <a:gd name="T19" fmla="*/ 2147483647 h 864"/>
                <a:gd name="T20" fmla="*/ 2147483647 w 1681"/>
                <a:gd name="T21" fmla="*/ 2147483647 h 864"/>
                <a:gd name="T22" fmla="*/ 2147483647 w 1681"/>
                <a:gd name="T23" fmla="*/ 2147483647 h 864"/>
                <a:gd name="T24" fmla="*/ 2147483647 w 1681"/>
                <a:gd name="T25" fmla="*/ 2147483647 h 864"/>
                <a:gd name="T26" fmla="*/ 2147483647 w 1681"/>
                <a:gd name="T27" fmla="*/ 2147483647 h 864"/>
                <a:gd name="T28" fmla="*/ 2147483647 w 1681"/>
                <a:gd name="T29" fmla="*/ 2147483647 h 864"/>
                <a:gd name="T30" fmla="*/ 2147483647 w 1681"/>
                <a:gd name="T31" fmla="*/ 2147483647 h 864"/>
                <a:gd name="T32" fmla="*/ 2147483647 w 1681"/>
                <a:gd name="T33" fmla="*/ 2147483647 h 864"/>
                <a:gd name="T34" fmla="*/ 2147483647 w 1681"/>
                <a:gd name="T35" fmla="*/ 2147483647 h 864"/>
                <a:gd name="T36" fmla="*/ 2147483647 w 1681"/>
                <a:gd name="T37" fmla="*/ 2147483647 h 864"/>
                <a:gd name="T38" fmla="*/ 2147483647 w 1681"/>
                <a:gd name="T39" fmla="*/ 2147483647 h 864"/>
                <a:gd name="T40" fmla="*/ 2147483647 w 1681"/>
                <a:gd name="T41" fmla="*/ 2147483647 h 864"/>
                <a:gd name="T42" fmla="*/ 2147483647 w 1681"/>
                <a:gd name="T43" fmla="*/ 2147483647 h 864"/>
                <a:gd name="T44" fmla="*/ 2147483647 w 1681"/>
                <a:gd name="T45" fmla="*/ 2147483647 h 864"/>
                <a:gd name="T46" fmla="*/ 2147483647 w 1681"/>
                <a:gd name="T47" fmla="*/ 2147483647 h 864"/>
                <a:gd name="T48" fmla="*/ 2147483647 w 1681"/>
                <a:gd name="T49" fmla="*/ 2147483647 h 864"/>
                <a:gd name="T50" fmla="*/ 2147483647 w 1681"/>
                <a:gd name="T51" fmla="*/ 2147483647 h 864"/>
                <a:gd name="T52" fmla="*/ 2147483647 w 1681"/>
                <a:gd name="T53" fmla="*/ 2147483647 h 864"/>
                <a:gd name="T54" fmla="*/ 2147483647 w 1681"/>
                <a:gd name="T55" fmla="*/ 2147483647 h 864"/>
                <a:gd name="T56" fmla="*/ 2147483647 w 1681"/>
                <a:gd name="T57" fmla="*/ 2147483647 h 864"/>
                <a:gd name="T58" fmla="*/ 2147483647 w 1681"/>
                <a:gd name="T59" fmla="*/ 2147483647 h 864"/>
                <a:gd name="T60" fmla="*/ 2147483647 w 1681"/>
                <a:gd name="T61" fmla="*/ 2147483647 h 864"/>
                <a:gd name="T62" fmla="*/ 2147483647 w 1681"/>
                <a:gd name="T63" fmla="*/ 2147483647 h 864"/>
                <a:gd name="T64" fmla="*/ 2147483647 w 1681"/>
                <a:gd name="T65" fmla="*/ 2147483647 h 864"/>
                <a:gd name="T66" fmla="*/ 2147483647 w 1681"/>
                <a:gd name="T67" fmla="*/ 2147483647 h 864"/>
                <a:gd name="T68" fmla="*/ 2147483647 w 1681"/>
                <a:gd name="T69" fmla="*/ 2147483647 h 864"/>
                <a:gd name="T70" fmla="*/ 2147483647 w 1681"/>
                <a:gd name="T71" fmla="*/ 2147483647 h 864"/>
                <a:gd name="T72" fmla="*/ 2147483647 w 1681"/>
                <a:gd name="T73" fmla="*/ 2147483647 h 864"/>
                <a:gd name="T74" fmla="*/ 2147483647 w 1681"/>
                <a:gd name="T75" fmla="*/ 2147483647 h 864"/>
                <a:gd name="T76" fmla="*/ 2147483647 w 1681"/>
                <a:gd name="T77" fmla="*/ 2147483647 h 864"/>
                <a:gd name="T78" fmla="*/ 2147483647 w 1681"/>
                <a:gd name="T79" fmla="*/ 2147483647 h 864"/>
                <a:gd name="T80" fmla="*/ 2147483647 w 1681"/>
                <a:gd name="T81" fmla="*/ 2147483647 h 864"/>
                <a:gd name="T82" fmla="*/ 2147483647 w 1681"/>
                <a:gd name="T83" fmla="*/ 2147483647 h 864"/>
                <a:gd name="T84" fmla="*/ 2147483647 w 1681"/>
                <a:gd name="T85" fmla="*/ 2147483647 h 864"/>
                <a:gd name="T86" fmla="*/ 2147483647 w 1681"/>
                <a:gd name="T87" fmla="*/ 2147483647 h 864"/>
                <a:gd name="T88" fmla="*/ 2147483647 w 1681"/>
                <a:gd name="T89" fmla="*/ 2147483647 h 864"/>
                <a:gd name="T90" fmla="*/ 0 w 1681"/>
                <a:gd name="T91" fmla="*/ 2147483647 h 864"/>
                <a:gd name="T92" fmla="*/ 0 w 1681"/>
                <a:gd name="T93" fmla="*/ 2147483647 h 8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1"/>
                <a:gd name="T142" fmla="*/ 0 h 864"/>
                <a:gd name="T143" fmla="*/ 1681 w 1681"/>
                <a:gd name="T144" fmla="*/ 864 h 8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1" h="864">
                  <a:moveTo>
                    <a:pt x="0" y="533"/>
                  </a:moveTo>
                  <a:lnTo>
                    <a:pt x="44" y="0"/>
                  </a:lnTo>
                  <a:lnTo>
                    <a:pt x="1080" y="57"/>
                  </a:lnTo>
                  <a:lnTo>
                    <a:pt x="1107" y="99"/>
                  </a:lnTo>
                  <a:lnTo>
                    <a:pt x="1142" y="99"/>
                  </a:lnTo>
                  <a:lnTo>
                    <a:pt x="1168" y="91"/>
                  </a:lnTo>
                  <a:lnTo>
                    <a:pt x="1190" y="105"/>
                  </a:lnTo>
                  <a:lnTo>
                    <a:pt x="1203" y="141"/>
                  </a:lnTo>
                  <a:lnTo>
                    <a:pt x="1230" y="148"/>
                  </a:lnTo>
                  <a:lnTo>
                    <a:pt x="1258" y="141"/>
                  </a:lnTo>
                  <a:lnTo>
                    <a:pt x="1284" y="120"/>
                  </a:lnTo>
                  <a:lnTo>
                    <a:pt x="1319" y="120"/>
                  </a:lnTo>
                  <a:lnTo>
                    <a:pt x="1339" y="127"/>
                  </a:lnTo>
                  <a:lnTo>
                    <a:pt x="1421" y="183"/>
                  </a:lnTo>
                  <a:lnTo>
                    <a:pt x="1461" y="211"/>
                  </a:lnTo>
                  <a:lnTo>
                    <a:pt x="1462" y="240"/>
                  </a:lnTo>
                  <a:lnTo>
                    <a:pt x="1490" y="255"/>
                  </a:lnTo>
                  <a:lnTo>
                    <a:pt x="1490" y="275"/>
                  </a:lnTo>
                  <a:lnTo>
                    <a:pt x="1476" y="311"/>
                  </a:lnTo>
                  <a:lnTo>
                    <a:pt x="1497" y="332"/>
                  </a:lnTo>
                  <a:lnTo>
                    <a:pt x="1510" y="374"/>
                  </a:lnTo>
                  <a:lnTo>
                    <a:pt x="1530" y="396"/>
                  </a:lnTo>
                  <a:lnTo>
                    <a:pt x="1524" y="417"/>
                  </a:lnTo>
                  <a:lnTo>
                    <a:pt x="1530" y="438"/>
                  </a:lnTo>
                  <a:lnTo>
                    <a:pt x="1559" y="459"/>
                  </a:lnTo>
                  <a:lnTo>
                    <a:pt x="1565" y="482"/>
                  </a:lnTo>
                  <a:lnTo>
                    <a:pt x="1559" y="503"/>
                  </a:lnTo>
                  <a:lnTo>
                    <a:pt x="1552" y="545"/>
                  </a:lnTo>
                  <a:lnTo>
                    <a:pt x="1578" y="558"/>
                  </a:lnTo>
                  <a:lnTo>
                    <a:pt x="1585" y="579"/>
                  </a:lnTo>
                  <a:lnTo>
                    <a:pt x="1572" y="600"/>
                  </a:lnTo>
                  <a:lnTo>
                    <a:pt x="1578" y="623"/>
                  </a:lnTo>
                  <a:lnTo>
                    <a:pt x="1592" y="642"/>
                  </a:lnTo>
                  <a:lnTo>
                    <a:pt x="1585" y="665"/>
                  </a:lnTo>
                  <a:lnTo>
                    <a:pt x="1592" y="692"/>
                  </a:lnTo>
                  <a:lnTo>
                    <a:pt x="1600" y="704"/>
                  </a:lnTo>
                  <a:lnTo>
                    <a:pt x="1613" y="728"/>
                  </a:lnTo>
                  <a:lnTo>
                    <a:pt x="1634" y="749"/>
                  </a:lnTo>
                  <a:lnTo>
                    <a:pt x="1640" y="785"/>
                  </a:lnTo>
                  <a:lnTo>
                    <a:pt x="1668" y="821"/>
                  </a:lnTo>
                  <a:lnTo>
                    <a:pt x="1681" y="827"/>
                  </a:lnTo>
                  <a:lnTo>
                    <a:pt x="1675" y="857"/>
                  </a:lnTo>
                  <a:lnTo>
                    <a:pt x="1678" y="864"/>
                  </a:lnTo>
                  <a:lnTo>
                    <a:pt x="369" y="833"/>
                  </a:lnTo>
                  <a:lnTo>
                    <a:pt x="384" y="566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581400" y="1314450"/>
              <a:ext cx="1333500" cy="571500"/>
            </a:xfrm>
            <a:custGeom>
              <a:avLst/>
              <a:gdLst>
                <a:gd name="T0" fmla="*/ 0 w 1681"/>
                <a:gd name="T1" fmla="*/ 2147483647 h 864"/>
                <a:gd name="T2" fmla="*/ 2147483647 w 1681"/>
                <a:gd name="T3" fmla="*/ 0 h 864"/>
                <a:gd name="T4" fmla="*/ 2147483647 w 1681"/>
                <a:gd name="T5" fmla="*/ 2147483647 h 864"/>
                <a:gd name="T6" fmla="*/ 2147483647 w 1681"/>
                <a:gd name="T7" fmla="*/ 2147483647 h 864"/>
                <a:gd name="T8" fmla="*/ 2147483647 w 1681"/>
                <a:gd name="T9" fmla="*/ 2147483647 h 864"/>
                <a:gd name="T10" fmla="*/ 2147483647 w 1681"/>
                <a:gd name="T11" fmla="*/ 2147483647 h 864"/>
                <a:gd name="T12" fmla="*/ 2147483647 w 1681"/>
                <a:gd name="T13" fmla="*/ 2147483647 h 864"/>
                <a:gd name="T14" fmla="*/ 2147483647 w 1681"/>
                <a:gd name="T15" fmla="*/ 2147483647 h 864"/>
                <a:gd name="T16" fmla="*/ 2147483647 w 1681"/>
                <a:gd name="T17" fmla="*/ 2147483647 h 864"/>
                <a:gd name="T18" fmla="*/ 2147483647 w 1681"/>
                <a:gd name="T19" fmla="*/ 2147483647 h 864"/>
                <a:gd name="T20" fmla="*/ 2147483647 w 1681"/>
                <a:gd name="T21" fmla="*/ 2147483647 h 864"/>
                <a:gd name="T22" fmla="*/ 2147483647 w 1681"/>
                <a:gd name="T23" fmla="*/ 2147483647 h 864"/>
                <a:gd name="T24" fmla="*/ 2147483647 w 1681"/>
                <a:gd name="T25" fmla="*/ 2147483647 h 864"/>
                <a:gd name="T26" fmla="*/ 2147483647 w 1681"/>
                <a:gd name="T27" fmla="*/ 2147483647 h 864"/>
                <a:gd name="T28" fmla="*/ 2147483647 w 1681"/>
                <a:gd name="T29" fmla="*/ 2147483647 h 864"/>
                <a:gd name="T30" fmla="*/ 2147483647 w 1681"/>
                <a:gd name="T31" fmla="*/ 2147483647 h 864"/>
                <a:gd name="T32" fmla="*/ 2147483647 w 1681"/>
                <a:gd name="T33" fmla="*/ 2147483647 h 864"/>
                <a:gd name="T34" fmla="*/ 2147483647 w 1681"/>
                <a:gd name="T35" fmla="*/ 2147483647 h 864"/>
                <a:gd name="T36" fmla="*/ 2147483647 w 1681"/>
                <a:gd name="T37" fmla="*/ 2147483647 h 864"/>
                <a:gd name="T38" fmla="*/ 2147483647 w 1681"/>
                <a:gd name="T39" fmla="*/ 2147483647 h 864"/>
                <a:gd name="T40" fmla="*/ 2147483647 w 1681"/>
                <a:gd name="T41" fmla="*/ 2147483647 h 864"/>
                <a:gd name="T42" fmla="*/ 2147483647 w 1681"/>
                <a:gd name="T43" fmla="*/ 2147483647 h 864"/>
                <a:gd name="T44" fmla="*/ 2147483647 w 1681"/>
                <a:gd name="T45" fmla="*/ 2147483647 h 864"/>
                <a:gd name="T46" fmla="*/ 2147483647 w 1681"/>
                <a:gd name="T47" fmla="*/ 2147483647 h 864"/>
                <a:gd name="T48" fmla="*/ 2147483647 w 1681"/>
                <a:gd name="T49" fmla="*/ 2147483647 h 864"/>
                <a:gd name="T50" fmla="*/ 2147483647 w 1681"/>
                <a:gd name="T51" fmla="*/ 2147483647 h 864"/>
                <a:gd name="T52" fmla="*/ 2147483647 w 1681"/>
                <a:gd name="T53" fmla="*/ 2147483647 h 864"/>
                <a:gd name="T54" fmla="*/ 2147483647 w 1681"/>
                <a:gd name="T55" fmla="*/ 2147483647 h 864"/>
                <a:gd name="T56" fmla="*/ 2147483647 w 1681"/>
                <a:gd name="T57" fmla="*/ 2147483647 h 864"/>
                <a:gd name="T58" fmla="*/ 2147483647 w 1681"/>
                <a:gd name="T59" fmla="*/ 2147483647 h 864"/>
                <a:gd name="T60" fmla="*/ 2147483647 w 1681"/>
                <a:gd name="T61" fmla="*/ 2147483647 h 864"/>
                <a:gd name="T62" fmla="*/ 2147483647 w 1681"/>
                <a:gd name="T63" fmla="*/ 2147483647 h 864"/>
                <a:gd name="T64" fmla="*/ 2147483647 w 1681"/>
                <a:gd name="T65" fmla="*/ 2147483647 h 864"/>
                <a:gd name="T66" fmla="*/ 2147483647 w 1681"/>
                <a:gd name="T67" fmla="*/ 2147483647 h 864"/>
                <a:gd name="T68" fmla="*/ 2147483647 w 1681"/>
                <a:gd name="T69" fmla="*/ 2147483647 h 864"/>
                <a:gd name="T70" fmla="*/ 2147483647 w 1681"/>
                <a:gd name="T71" fmla="*/ 2147483647 h 864"/>
                <a:gd name="T72" fmla="*/ 2147483647 w 1681"/>
                <a:gd name="T73" fmla="*/ 2147483647 h 864"/>
                <a:gd name="T74" fmla="*/ 2147483647 w 1681"/>
                <a:gd name="T75" fmla="*/ 2147483647 h 864"/>
                <a:gd name="T76" fmla="*/ 2147483647 w 1681"/>
                <a:gd name="T77" fmla="*/ 2147483647 h 864"/>
                <a:gd name="T78" fmla="*/ 2147483647 w 1681"/>
                <a:gd name="T79" fmla="*/ 2147483647 h 864"/>
                <a:gd name="T80" fmla="*/ 2147483647 w 1681"/>
                <a:gd name="T81" fmla="*/ 2147483647 h 864"/>
                <a:gd name="T82" fmla="*/ 2147483647 w 1681"/>
                <a:gd name="T83" fmla="*/ 2147483647 h 864"/>
                <a:gd name="T84" fmla="*/ 2147483647 w 1681"/>
                <a:gd name="T85" fmla="*/ 2147483647 h 864"/>
                <a:gd name="T86" fmla="*/ 2147483647 w 1681"/>
                <a:gd name="T87" fmla="*/ 2147483647 h 864"/>
                <a:gd name="T88" fmla="*/ 2147483647 w 1681"/>
                <a:gd name="T89" fmla="*/ 2147483647 h 864"/>
                <a:gd name="T90" fmla="*/ 0 w 1681"/>
                <a:gd name="T91" fmla="*/ 2147483647 h 864"/>
                <a:gd name="T92" fmla="*/ 0 w 1681"/>
                <a:gd name="T93" fmla="*/ 2147483647 h 8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1"/>
                <a:gd name="T142" fmla="*/ 0 h 864"/>
                <a:gd name="T143" fmla="*/ 1681 w 1681"/>
                <a:gd name="T144" fmla="*/ 864 h 8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1" h="864">
                  <a:moveTo>
                    <a:pt x="0" y="533"/>
                  </a:moveTo>
                  <a:lnTo>
                    <a:pt x="44" y="0"/>
                  </a:lnTo>
                  <a:lnTo>
                    <a:pt x="1080" y="57"/>
                  </a:lnTo>
                  <a:lnTo>
                    <a:pt x="1107" y="99"/>
                  </a:lnTo>
                  <a:lnTo>
                    <a:pt x="1142" y="99"/>
                  </a:lnTo>
                  <a:lnTo>
                    <a:pt x="1168" y="91"/>
                  </a:lnTo>
                  <a:lnTo>
                    <a:pt x="1190" y="105"/>
                  </a:lnTo>
                  <a:lnTo>
                    <a:pt x="1203" y="141"/>
                  </a:lnTo>
                  <a:lnTo>
                    <a:pt x="1230" y="148"/>
                  </a:lnTo>
                  <a:lnTo>
                    <a:pt x="1258" y="141"/>
                  </a:lnTo>
                  <a:lnTo>
                    <a:pt x="1284" y="120"/>
                  </a:lnTo>
                  <a:lnTo>
                    <a:pt x="1319" y="120"/>
                  </a:lnTo>
                  <a:lnTo>
                    <a:pt x="1339" y="127"/>
                  </a:lnTo>
                  <a:lnTo>
                    <a:pt x="1421" y="183"/>
                  </a:lnTo>
                  <a:lnTo>
                    <a:pt x="1461" y="211"/>
                  </a:lnTo>
                  <a:lnTo>
                    <a:pt x="1462" y="240"/>
                  </a:lnTo>
                  <a:lnTo>
                    <a:pt x="1490" y="255"/>
                  </a:lnTo>
                  <a:lnTo>
                    <a:pt x="1490" y="275"/>
                  </a:lnTo>
                  <a:lnTo>
                    <a:pt x="1476" y="311"/>
                  </a:lnTo>
                  <a:lnTo>
                    <a:pt x="1497" y="332"/>
                  </a:lnTo>
                  <a:lnTo>
                    <a:pt x="1510" y="374"/>
                  </a:lnTo>
                  <a:lnTo>
                    <a:pt x="1530" y="396"/>
                  </a:lnTo>
                  <a:lnTo>
                    <a:pt x="1524" y="417"/>
                  </a:lnTo>
                  <a:lnTo>
                    <a:pt x="1530" y="438"/>
                  </a:lnTo>
                  <a:lnTo>
                    <a:pt x="1559" y="459"/>
                  </a:lnTo>
                  <a:lnTo>
                    <a:pt x="1565" y="482"/>
                  </a:lnTo>
                  <a:lnTo>
                    <a:pt x="1559" y="503"/>
                  </a:lnTo>
                  <a:lnTo>
                    <a:pt x="1552" y="545"/>
                  </a:lnTo>
                  <a:lnTo>
                    <a:pt x="1578" y="558"/>
                  </a:lnTo>
                  <a:lnTo>
                    <a:pt x="1585" y="579"/>
                  </a:lnTo>
                  <a:lnTo>
                    <a:pt x="1572" y="600"/>
                  </a:lnTo>
                  <a:lnTo>
                    <a:pt x="1578" y="623"/>
                  </a:lnTo>
                  <a:lnTo>
                    <a:pt x="1592" y="642"/>
                  </a:lnTo>
                  <a:lnTo>
                    <a:pt x="1585" y="665"/>
                  </a:lnTo>
                  <a:lnTo>
                    <a:pt x="1592" y="692"/>
                  </a:lnTo>
                  <a:lnTo>
                    <a:pt x="1600" y="704"/>
                  </a:lnTo>
                  <a:lnTo>
                    <a:pt x="1613" y="728"/>
                  </a:lnTo>
                  <a:lnTo>
                    <a:pt x="1634" y="749"/>
                  </a:lnTo>
                  <a:lnTo>
                    <a:pt x="1640" y="785"/>
                  </a:lnTo>
                  <a:lnTo>
                    <a:pt x="1668" y="821"/>
                  </a:lnTo>
                  <a:lnTo>
                    <a:pt x="1681" y="827"/>
                  </a:lnTo>
                  <a:lnTo>
                    <a:pt x="1675" y="857"/>
                  </a:lnTo>
                  <a:lnTo>
                    <a:pt x="1678" y="864"/>
                  </a:lnTo>
                  <a:lnTo>
                    <a:pt x="369" y="833"/>
                  </a:lnTo>
                  <a:lnTo>
                    <a:pt x="384" y="566"/>
                  </a:lnTo>
                  <a:lnTo>
                    <a:pt x="0" y="533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816353" y="1850233"/>
              <a:ext cx="1196975" cy="498872"/>
            </a:xfrm>
            <a:custGeom>
              <a:avLst/>
              <a:gdLst>
                <a:gd name="T0" fmla="*/ 2147483647 w 1509"/>
                <a:gd name="T1" fmla="*/ 0 h 837"/>
                <a:gd name="T2" fmla="*/ 2147483647 w 1509"/>
                <a:gd name="T3" fmla="*/ 2147483647 h 837"/>
                <a:gd name="T4" fmla="*/ 2147483647 w 1509"/>
                <a:gd name="T5" fmla="*/ 2147483647 h 837"/>
                <a:gd name="T6" fmla="*/ 2147483647 w 1509"/>
                <a:gd name="T7" fmla="*/ 2147483647 h 837"/>
                <a:gd name="T8" fmla="*/ 2147483647 w 1509"/>
                <a:gd name="T9" fmla="*/ 2147483647 h 837"/>
                <a:gd name="T10" fmla="*/ 2147483647 w 1509"/>
                <a:gd name="T11" fmla="*/ 2147483647 h 837"/>
                <a:gd name="T12" fmla="*/ 2147483647 w 1509"/>
                <a:gd name="T13" fmla="*/ 2147483647 h 837"/>
                <a:gd name="T14" fmla="*/ 2147483647 w 1509"/>
                <a:gd name="T15" fmla="*/ 2147483647 h 837"/>
                <a:gd name="T16" fmla="*/ 2147483647 w 1509"/>
                <a:gd name="T17" fmla="*/ 2147483647 h 837"/>
                <a:gd name="T18" fmla="*/ 2147483647 w 1509"/>
                <a:gd name="T19" fmla="*/ 2147483647 h 837"/>
                <a:gd name="T20" fmla="*/ 2147483647 w 1509"/>
                <a:gd name="T21" fmla="*/ 2147483647 h 837"/>
                <a:gd name="T22" fmla="*/ 2147483647 w 1509"/>
                <a:gd name="T23" fmla="*/ 2147483647 h 837"/>
                <a:gd name="T24" fmla="*/ 0 w 1509"/>
                <a:gd name="T25" fmla="*/ 2147483647 h 837"/>
                <a:gd name="T26" fmla="*/ 2147483647 w 1509"/>
                <a:gd name="T27" fmla="*/ 0 h 8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9"/>
                <a:gd name="T43" fmla="*/ 0 h 837"/>
                <a:gd name="T44" fmla="*/ 1509 w 1509"/>
                <a:gd name="T45" fmla="*/ 837 h 8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9" h="837">
                  <a:moveTo>
                    <a:pt x="45" y="0"/>
                  </a:moveTo>
                  <a:lnTo>
                    <a:pt x="1354" y="31"/>
                  </a:lnTo>
                  <a:lnTo>
                    <a:pt x="1438" y="97"/>
                  </a:lnTo>
                  <a:lnTo>
                    <a:pt x="1413" y="130"/>
                  </a:lnTo>
                  <a:lnTo>
                    <a:pt x="1407" y="162"/>
                  </a:lnTo>
                  <a:lnTo>
                    <a:pt x="1420" y="181"/>
                  </a:lnTo>
                  <a:lnTo>
                    <a:pt x="1442" y="190"/>
                  </a:lnTo>
                  <a:lnTo>
                    <a:pt x="1454" y="237"/>
                  </a:lnTo>
                  <a:lnTo>
                    <a:pt x="1475" y="250"/>
                  </a:lnTo>
                  <a:lnTo>
                    <a:pt x="1494" y="256"/>
                  </a:lnTo>
                  <a:lnTo>
                    <a:pt x="1503" y="261"/>
                  </a:lnTo>
                  <a:lnTo>
                    <a:pt x="1509" y="837"/>
                  </a:lnTo>
                  <a:lnTo>
                    <a:pt x="0" y="80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810003" y="1771651"/>
              <a:ext cx="1196975" cy="556022"/>
            </a:xfrm>
            <a:custGeom>
              <a:avLst/>
              <a:gdLst>
                <a:gd name="T0" fmla="*/ 2147483647 w 1509"/>
                <a:gd name="T1" fmla="*/ 0 h 837"/>
                <a:gd name="T2" fmla="*/ 2147483647 w 1509"/>
                <a:gd name="T3" fmla="*/ 2147483647 h 837"/>
                <a:gd name="T4" fmla="*/ 2147483647 w 1509"/>
                <a:gd name="T5" fmla="*/ 2147483647 h 837"/>
                <a:gd name="T6" fmla="*/ 2147483647 w 1509"/>
                <a:gd name="T7" fmla="*/ 2147483647 h 837"/>
                <a:gd name="T8" fmla="*/ 2147483647 w 1509"/>
                <a:gd name="T9" fmla="*/ 2147483647 h 837"/>
                <a:gd name="T10" fmla="*/ 2147483647 w 1509"/>
                <a:gd name="T11" fmla="*/ 2147483647 h 837"/>
                <a:gd name="T12" fmla="*/ 2147483647 w 1509"/>
                <a:gd name="T13" fmla="*/ 2147483647 h 837"/>
                <a:gd name="T14" fmla="*/ 2147483647 w 1509"/>
                <a:gd name="T15" fmla="*/ 2147483647 h 837"/>
                <a:gd name="T16" fmla="*/ 2147483647 w 1509"/>
                <a:gd name="T17" fmla="*/ 2147483647 h 837"/>
                <a:gd name="T18" fmla="*/ 2147483647 w 1509"/>
                <a:gd name="T19" fmla="*/ 2147483647 h 837"/>
                <a:gd name="T20" fmla="*/ 2147483647 w 1509"/>
                <a:gd name="T21" fmla="*/ 2147483647 h 837"/>
                <a:gd name="T22" fmla="*/ 2147483647 w 1509"/>
                <a:gd name="T23" fmla="*/ 2147483647 h 837"/>
                <a:gd name="T24" fmla="*/ 0 w 1509"/>
                <a:gd name="T25" fmla="*/ 2147483647 h 837"/>
                <a:gd name="T26" fmla="*/ 2147483647 w 1509"/>
                <a:gd name="T27" fmla="*/ 0 h 8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9"/>
                <a:gd name="T43" fmla="*/ 0 h 837"/>
                <a:gd name="T44" fmla="*/ 1509 w 1509"/>
                <a:gd name="T45" fmla="*/ 837 h 8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9" h="837">
                  <a:moveTo>
                    <a:pt x="45" y="0"/>
                  </a:moveTo>
                  <a:lnTo>
                    <a:pt x="1354" y="31"/>
                  </a:lnTo>
                  <a:lnTo>
                    <a:pt x="1438" y="97"/>
                  </a:lnTo>
                  <a:lnTo>
                    <a:pt x="1413" y="130"/>
                  </a:lnTo>
                  <a:lnTo>
                    <a:pt x="1407" y="162"/>
                  </a:lnTo>
                  <a:lnTo>
                    <a:pt x="1420" y="181"/>
                  </a:lnTo>
                  <a:lnTo>
                    <a:pt x="1442" y="190"/>
                  </a:lnTo>
                  <a:lnTo>
                    <a:pt x="1454" y="237"/>
                  </a:lnTo>
                  <a:lnTo>
                    <a:pt x="1475" y="250"/>
                  </a:lnTo>
                  <a:lnTo>
                    <a:pt x="1494" y="256"/>
                  </a:lnTo>
                  <a:lnTo>
                    <a:pt x="1503" y="261"/>
                  </a:lnTo>
                  <a:lnTo>
                    <a:pt x="1509" y="837"/>
                  </a:lnTo>
                  <a:lnTo>
                    <a:pt x="0" y="804"/>
                  </a:lnTo>
                  <a:lnTo>
                    <a:pt x="45" y="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52841" y="2322911"/>
              <a:ext cx="1392237" cy="558403"/>
            </a:xfrm>
            <a:custGeom>
              <a:avLst/>
              <a:gdLst>
                <a:gd name="T0" fmla="*/ 2147483647 w 1753"/>
                <a:gd name="T1" fmla="*/ 2147483647 h 939"/>
                <a:gd name="T2" fmla="*/ 0 w 1753"/>
                <a:gd name="T3" fmla="*/ 2147483647 h 939"/>
                <a:gd name="T4" fmla="*/ 2147483647 w 1753"/>
                <a:gd name="T5" fmla="*/ 2147483647 h 939"/>
                <a:gd name="T6" fmla="*/ 2147483647 w 1753"/>
                <a:gd name="T7" fmla="*/ 2147483647 h 939"/>
                <a:gd name="T8" fmla="*/ 2147483647 w 1753"/>
                <a:gd name="T9" fmla="*/ 2147483647 h 939"/>
                <a:gd name="T10" fmla="*/ 2147483647 w 1753"/>
                <a:gd name="T11" fmla="*/ 2147483647 h 939"/>
                <a:gd name="T12" fmla="*/ 2147483647 w 1753"/>
                <a:gd name="T13" fmla="*/ 2147483647 h 939"/>
                <a:gd name="T14" fmla="*/ 2147483647 w 1753"/>
                <a:gd name="T15" fmla="*/ 2147483647 h 939"/>
                <a:gd name="T16" fmla="*/ 2147483647 w 1753"/>
                <a:gd name="T17" fmla="*/ 2147483647 h 939"/>
                <a:gd name="T18" fmla="*/ 2147483647 w 1753"/>
                <a:gd name="T19" fmla="*/ 2147483647 h 939"/>
                <a:gd name="T20" fmla="*/ 2147483647 w 1753"/>
                <a:gd name="T21" fmla="*/ 2147483647 h 939"/>
                <a:gd name="T22" fmla="*/ 2147483647 w 1753"/>
                <a:gd name="T23" fmla="*/ 2147483647 h 939"/>
                <a:gd name="T24" fmla="*/ 2147483647 w 1753"/>
                <a:gd name="T25" fmla="*/ 2147483647 h 939"/>
                <a:gd name="T26" fmla="*/ 2147483647 w 1753"/>
                <a:gd name="T27" fmla="*/ 2147483647 h 939"/>
                <a:gd name="T28" fmla="*/ 2147483647 w 1753"/>
                <a:gd name="T29" fmla="*/ 2147483647 h 939"/>
                <a:gd name="T30" fmla="*/ 2147483647 w 1753"/>
                <a:gd name="T31" fmla="*/ 2147483647 h 939"/>
                <a:gd name="T32" fmla="*/ 2147483647 w 1753"/>
                <a:gd name="T33" fmla="*/ 2147483647 h 939"/>
                <a:gd name="T34" fmla="*/ 2147483647 w 1753"/>
                <a:gd name="T35" fmla="*/ 2147483647 h 939"/>
                <a:gd name="T36" fmla="*/ 2147483647 w 1753"/>
                <a:gd name="T37" fmla="*/ 2147483647 h 939"/>
                <a:gd name="T38" fmla="*/ 2147483647 w 1753"/>
                <a:gd name="T39" fmla="*/ 2147483647 h 939"/>
                <a:gd name="T40" fmla="*/ 2147483647 w 1753"/>
                <a:gd name="T41" fmla="*/ 2147483647 h 939"/>
                <a:gd name="T42" fmla="*/ 2147483647 w 1753"/>
                <a:gd name="T43" fmla="*/ 2147483647 h 939"/>
                <a:gd name="T44" fmla="*/ 2147483647 w 1753"/>
                <a:gd name="T45" fmla="*/ 2147483647 h 939"/>
                <a:gd name="T46" fmla="*/ 2147483647 w 1753"/>
                <a:gd name="T47" fmla="*/ 2147483647 h 939"/>
                <a:gd name="T48" fmla="*/ 2147483647 w 1753"/>
                <a:gd name="T49" fmla="*/ 2147483647 h 939"/>
                <a:gd name="T50" fmla="*/ 2147483647 w 1753"/>
                <a:gd name="T51" fmla="*/ 2147483647 h 939"/>
                <a:gd name="T52" fmla="*/ 2147483647 w 1753"/>
                <a:gd name="T53" fmla="*/ 2147483647 h 939"/>
                <a:gd name="T54" fmla="*/ 2147483647 w 1753"/>
                <a:gd name="T55" fmla="*/ 2147483647 h 939"/>
                <a:gd name="T56" fmla="*/ 2147483647 w 1753"/>
                <a:gd name="T57" fmla="*/ 2147483647 h 939"/>
                <a:gd name="T58" fmla="*/ 2147483647 w 1753"/>
                <a:gd name="T59" fmla="*/ 2147483647 h 939"/>
                <a:gd name="T60" fmla="*/ 2147483647 w 1753"/>
                <a:gd name="T61" fmla="*/ 2147483647 h 939"/>
                <a:gd name="T62" fmla="*/ 2147483647 w 1753"/>
                <a:gd name="T63" fmla="*/ 2147483647 h 939"/>
                <a:gd name="T64" fmla="*/ 2147483647 w 1753"/>
                <a:gd name="T65" fmla="*/ 2147483647 h 939"/>
                <a:gd name="T66" fmla="*/ 2147483647 w 1753"/>
                <a:gd name="T67" fmla="*/ 2147483647 h 939"/>
                <a:gd name="T68" fmla="*/ 2147483647 w 1753"/>
                <a:gd name="T69" fmla="*/ 2147483647 h 9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3"/>
                <a:gd name="T106" fmla="*/ 0 h 939"/>
                <a:gd name="T107" fmla="*/ 1753 w 1753"/>
                <a:gd name="T108" fmla="*/ 939 h 9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3" h="939">
                  <a:moveTo>
                    <a:pt x="1714" y="45"/>
                  </a:moveTo>
                  <a:lnTo>
                    <a:pt x="205" y="12"/>
                  </a:lnTo>
                  <a:lnTo>
                    <a:pt x="7" y="0"/>
                  </a:lnTo>
                  <a:lnTo>
                    <a:pt x="0" y="129"/>
                  </a:lnTo>
                  <a:lnTo>
                    <a:pt x="612" y="167"/>
                  </a:lnTo>
                  <a:lnTo>
                    <a:pt x="596" y="681"/>
                  </a:lnTo>
                  <a:lnTo>
                    <a:pt x="618" y="684"/>
                  </a:lnTo>
                  <a:lnTo>
                    <a:pt x="629" y="693"/>
                  </a:lnTo>
                  <a:lnTo>
                    <a:pt x="658" y="735"/>
                  </a:lnTo>
                  <a:lnTo>
                    <a:pt x="673" y="740"/>
                  </a:lnTo>
                  <a:lnTo>
                    <a:pt x="716" y="737"/>
                  </a:lnTo>
                  <a:lnTo>
                    <a:pt x="729" y="723"/>
                  </a:lnTo>
                  <a:lnTo>
                    <a:pt x="752" y="737"/>
                  </a:lnTo>
                  <a:lnTo>
                    <a:pt x="761" y="750"/>
                  </a:lnTo>
                  <a:lnTo>
                    <a:pt x="760" y="761"/>
                  </a:lnTo>
                  <a:lnTo>
                    <a:pt x="770" y="782"/>
                  </a:lnTo>
                  <a:lnTo>
                    <a:pt x="776" y="785"/>
                  </a:lnTo>
                  <a:lnTo>
                    <a:pt x="832" y="795"/>
                  </a:lnTo>
                  <a:lnTo>
                    <a:pt x="854" y="806"/>
                  </a:lnTo>
                  <a:lnTo>
                    <a:pt x="865" y="806"/>
                  </a:lnTo>
                  <a:lnTo>
                    <a:pt x="870" y="801"/>
                  </a:lnTo>
                  <a:lnTo>
                    <a:pt x="886" y="798"/>
                  </a:lnTo>
                  <a:lnTo>
                    <a:pt x="897" y="818"/>
                  </a:lnTo>
                  <a:lnTo>
                    <a:pt x="920" y="830"/>
                  </a:lnTo>
                  <a:lnTo>
                    <a:pt x="935" y="812"/>
                  </a:lnTo>
                  <a:lnTo>
                    <a:pt x="987" y="818"/>
                  </a:lnTo>
                  <a:lnTo>
                    <a:pt x="990" y="828"/>
                  </a:lnTo>
                  <a:lnTo>
                    <a:pt x="1012" y="849"/>
                  </a:lnTo>
                  <a:lnTo>
                    <a:pt x="1020" y="854"/>
                  </a:lnTo>
                  <a:lnTo>
                    <a:pt x="1020" y="881"/>
                  </a:lnTo>
                  <a:lnTo>
                    <a:pt x="1061" y="890"/>
                  </a:lnTo>
                  <a:lnTo>
                    <a:pt x="1068" y="861"/>
                  </a:lnTo>
                  <a:lnTo>
                    <a:pt x="1084" y="857"/>
                  </a:lnTo>
                  <a:lnTo>
                    <a:pt x="1136" y="894"/>
                  </a:lnTo>
                  <a:lnTo>
                    <a:pt x="1143" y="894"/>
                  </a:lnTo>
                  <a:lnTo>
                    <a:pt x="1166" y="879"/>
                  </a:lnTo>
                  <a:lnTo>
                    <a:pt x="1182" y="879"/>
                  </a:lnTo>
                  <a:lnTo>
                    <a:pt x="1187" y="890"/>
                  </a:lnTo>
                  <a:lnTo>
                    <a:pt x="1181" y="911"/>
                  </a:lnTo>
                  <a:lnTo>
                    <a:pt x="1190" y="927"/>
                  </a:lnTo>
                  <a:lnTo>
                    <a:pt x="1204" y="917"/>
                  </a:lnTo>
                  <a:lnTo>
                    <a:pt x="1201" y="903"/>
                  </a:lnTo>
                  <a:lnTo>
                    <a:pt x="1217" y="881"/>
                  </a:lnTo>
                  <a:lnTo>
                    <a:pt x="1239" y="869"/>
                  </a:lnTo>
                  <a:lnTo>
                    <a:pt x="1245" y="869"/>
                  </a:lnTo>
                  <a:lnTo>
                    <a:pt x="1249" y="887"/>
                  </a:lnTo>
                  <a:lnTo>
                    <a:pt x="1272" y="896"/>
                  </a:lnTo>
                  <a:lnTo>
                    <a:pt x="1282" y="894"/>
                  </a:lnTo>
                  <a:lnTo>
                    <a:pt x="1291" y="884"/>
                  </a:lnTo>
                  <a:lnTo>
                    <a:pt x="1307" y="885"/>
                  </a:lnTo>
                  <a:lnTo>
                    <a:pt x="1310" y="890"/>
                  </a:lnTo>
                  <a:lnTo>
                    <a:pt x="1308" y="894"/>
                  </a:lnTo>
                  <a:lnTo>
                    <a:pt x="1331" y="906"/>
                  </a:lnTo>
                  <a:lnTo>
                    <a:pt x="1363" y="930"/>
                  </a:lnTo>
                  <a:lnTo>
                    <a:pt x="1395" y="902"/>
                  </a:lnTo>
                  <a:lnTo>
                    <a:pt x="1410" y="894"/>
                  </a:lnTo>
                  <a:lnTo>
                    <a:pt x="1456" y="890"/>
                  </a:lnTo>
                  <a:lnTo>
                    <a:pt x="1492" y="876"/>
                  </a:lnTo>
                  <a:lnTo>
                    <a:pt x="1507" y="873"/>
                  </a:lnTo>
                  <a:lnTo>
                    <a:pt x="1525" y="873"/>
                  </a:lnTo>
                  <a:lnTo>
                    <a:pt x="1570" y="881"/>
                  </a:lnTo>
                  <a:lnTo>
                    <a:pt x="1602" y="872"/>
                  </a:lnTo>
                  <a:lnTo>
                    <a:pt x="1608" y="866"/>
                  </a:lnTo>
                  <a:lnTo>
                    <a:pt x="1709" y="921"/>
                  </a:lnTo>
                  <a:lnTo>
                    <a:pt x="1728" y="926"/>
                  </a:lnTo>
                  <a:lnTo>
                    <a:pt x="1737" y="936"/>
                  </a:lnTo>
                  <a:lnTo>
                    <a:pt x="1747" y="939"/>
                  </a:lnTo>
                  <a:lnTo>
                    <a:pt x="1753" y="470"/>
                  </a:lnTo>
                  <a:lnTo>
                    <a:pt x="1715" y="179"/>
                  </a:lnTo>
                  <a:lnTo>
                    <a:pt x="171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657600" y="2299097"/>
              <a:ext cx="1392238" cy="558403"/>
            </a:xfrm>
            <a:custGeom>
              <a:avLst/>
              <a:gdLst>
                <a:gd name="T0" fmla="*/ 2147483647 w 1753"/>
                <a:gd name="T1" fmla="*/ 2147483647 h 939"/>
                <a:gd name="T2" fmla="*/ 0 w 1753"/>
                <a:gd name="T3" fmla="*/ 2147483647 h 939"/>
                <a:gd name="T4" fmla="*/ 2147483647 w 1753"/>
                <a:gd name="T5" fmla="*/ 2147483647 h 939"/>
                <a:gd name="T6" fmla="*/ 2147483647 w 1753"/>
                <a:gd name="T7" fmla="*/ 2147483647 h 939"/>
                <a:gd name="T8" fmla="*/ 2147483647 w 1753"/>
                <a:gd name="T9" fmla="*/ 2147483647 h 939"/>
                <a:gd name="T10" fmla="*/ 2147483647 w 1753"/>
                <a:gd name="T11" fmla="*/ 2147483647 h 939"/>
                <a:gd name="T12" fmla="*/ 2147483647 w 1753"/>
                <a:gd name="T13" fmla="*/ 2147483647 h 939"/>
                <a:gd name="T14" fmla="*/ 2147483647 w 1753"/>
                <a:gd name="T15" fmla="*/ 2147483647 h 939"/>
                <a:gd name="T16" fmla="*/ 2147483647 w 1753"/>
                <a:gd name="T17" fmla="*/ 2147483647 h 939"/>
                <a:gd name="T18" fmla="*/ 2147483647 w 1753"/>
                <a:gd name="T19" fmla="*/ 2147483647 h 939"/>
                <a:gd name="T20" fmla="*/ 2147483647 w 1753"/>
                <a:gd name="T21" fmla="*/ 2147483647 h 939"/>
                <a:gd name="T22" fmla="*/ 2147483647 w 1753"/>
                <a:gd name="T23" fmla="*/ 2147483647 h 939"/>
                <a:gd name="T24" fmla="*/ 2147483647 w 1753"/>
                <a:gd name="T25" fmla="*/ 2147483647 h 939"/>
                <a:gd name="T26" fmla="*/ 2147483647 w 1753"/>
                <a:gd name="T27" fmla="*/ 2147483647 h 939"/>
                <a:gd name="T28" fmla="*/ 2147483647 w 1753"/>
                <a:gd name="T29" fmla="*/ 2147483647 h 939"/>
                <a:gd name="T30" fmla="*/ 2147483647 w 1753"/>
                <a:gd name="T31" fmla="*/ 2147483647 h 939"/>
                <a:gd name="T32" fmla="*/ 2147483647 w 1753"/>
                <a:gd name="T33" fmla="*/ 2147483647 h 939"/>
                <a:gd name="T34" fmla="*/ 2147483647 w 1753"/>
                <a:gd name="T35" fmla="*/ 2147483647 h 939"/>
                <a:gd name="T36" fmla="*/ 2147483647 w 1753"/>
                <a:gd name="T37" fmla="*/ 2147483647 h 939"/>
                <a:gd name="T38" fmla="*/ 2147483647 w 1753"/>
                <a:gd name="T39" fmla="*/ 2147483647 h 939"/>
                <a:gd name="T40" fmla="*/ 2147483647 w 1753"/>
                <a:gd name="T41" fmla="*/ 2147483647 h 939"/>
                <a:gd name="T42" fmla="*/ 2147483647 w 1753"/>
                <a:gd name="T43" fmla="*/ 2147483647 h 939"/>
                <a:gd name="T44" fmla="*/ 2147483647 w 1753"/>
                <a:gd name="T45" fmla="*/ 2147483647 h 939"/>
                <a:gd name="T46" fmla="*/ 2147483647 w 1753"/>
                <a:gd name="T47" fmla="*/ 2147483647 h 939"/>
                <a:gd name="T48" fmla="*/ 2147483647 w 1753"/>
                <a:gd name="T49" fmla="*/ 2147483647 h 939"/>
                <a:gd name="T50" fmla="*/ 2147483647 w 1753"/>
                <a:gd name="T51" fmla="*/ 2147483647 h 939"/>
                <a:gd name="T52" fmla="*/ 2147483647 w 1753"/>
                <a:gd name="T53" fmla="*/ 2147483647 h 939"/>
                <a:gd name="T54" fmla="*/ 2147483647 w 1753"/>
                <a:gd name="T55" fmla="*/ 2147483647 h 939"/>
                <a:gd name="T56" fmla="*/ 2147483647 w 1753"/>
                <a:gd name="T57" fmla="*/ 2147483647 h 939"/>
                <a:gd name="T58" fmla="*/ 2147483647 w 1753"/>
                <a:gd name="T59" fmla="*/ 2147483647 h 939"/>
                <a:gd name="T60" fmla="*/ 2147483647 w 1753"/>
                <a:gd name="T61" fmla="*/ 2147483647 h 939"/>
                <a:gd name="T62" fmla="*/ 2147483647 w 1753"/>
                <a:gd name="T63" fmla="*/ 2147483647 h 939"/>
                <a:gd name="T64" fmla="*/ 2147483647 w 1753"/>
                <a:gd name="T65" fmla="*/ 2147483647 h 939"/>
                <a:gd name="T66" fmla="*/ 2147483647 w 1753"/>
                <a:gd name="T67" fmla="*/ 2147483647 h 939"/>
                <a:gd name="T68" fmla="*/ 2147483647 w 1753"/>
                <a:gd name="T69" fmla="*/ 2147483647 h 9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3"/>
                <a:gd name="T106" fmla="*/ 0 h 939"/>
                <a:gd name="T107" fmla="*/ 1753 w 1753"/>
                <a:gd name="T108" fmla="*/ 939 h 9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3" h="939">
                  <a:moveTo>
                    <a:pt x="1714" y="45"/>
                  </a:moveTo>
                  <a:lnTo>
                    <a:pt x="205" y="12"/>
                  </a:lnTo>
                  <a:lnTo>
                    <a:pt x="7" y="0"/>
                  </a:lnTo>
                  <a:lnTo>
                    <a:pt x="0" y="129"/>
                  </a:lnTo>
                  <a:lnTo>
                    <a:pt x="612" y="167"/>
                  </a:lnTo>
                  <a:lnTo>
                    <a:pt x="596" y="681"/>
                  </a:lnTo>
                  <a:lnTo>
                    <a:pt x="618" y="684"/>
                  </a:lnTo>
                  <a:lnTo>
                    <a:pt x="629" y="693"/>
                  </a:lnTo>
                  <a:lnTo>
                    <a:pt x="658" y="735"/>
                  </a:lnTo>
                  <a:lnTo>
                    <a:pt x="673" y="740"/>
                  </a:lnTo>
                  <a:lnTo>
                    <a:pt x="716" y="737"/>
                  </a:lnTo>
                  <a:lnTo>
                    <a:pt x="729" y="723"/>
                  </a:lnTo>
                  <a:lnTo>
                    <a:pt x="752" y="737"/>
                  </a:lnTo>
                  <a:lnTo>
                    <a:pt x="761" y="750"/>
                  </a:lnTo>
                  <a:lnTo>
                    <a:pt x="760" y="761"/>
                  </a:lnTo>
                  <a:lnTo>
                    <a:pt x="770" y="782"/>
                  </a:lnTo>
                  <a:lnTo>
                    <a:pt x="776" y="785"/>
                  </a:lnTo>
                  <a:lnTo>
                    <a:pt x="832" y="795"/>
                  </a:lnTo>
                  <a:lnTo>
                    <a:pt x="854" y="806"/>
                  </a:lnTo>
                  <a:lnTo>
                    <a:pt x="865" y="806"/>
                  </a:lnTo>
                  <a:lnTo>
                    <a:pt x="870" y="801"/>
                  </a:lnTo>
                  <a:lnTo>
                    <a:pt x="886" y="798"/>
                  </a:lnTo>
                  <a:lnTo>
                    <a:pt x="897" y="818"/>
                  </a:lnTo>
                  <a:lnTo>
                    <a:pt x="920" y="830"/>
                  </a:lnTo>
                  <a:lnTo>
                    <a:pt x="935" y="812"/>
                  </a:lnTo>
                  <a:lnTo>
                    <a:pt x="987" y="818"/>
                  </a:lnTo>
                  <a:lnTo>
                    <a:pt x="990" y="828"/>
                  </a:lnTo>
                  <a:lnTo>
                    <a:pt x="1012" y="849"/>
                  </a:lnTo>
                  <a:lnTo>
                    <a:pt x="1020" y="854"/>
                  </a:lnTo>
                  <a:lnTo>
                    <a:pt x="1020" y="881"/>
                  </a:lnTo>
                  <a:lnTo>
                    <a:pt x="1061" y="890"/>
                  </a:lnTo>
                  <a:lnTo>
                    <a:pt x="1068" y="861"/>
                  </a:lnTo>
                  <a:lnTo>
                    <a:pt x="1084" y="857"/>
                  </a:lnTo>
                  <a:lnTo>
                    <a:pt x="1136" y="894"/>
                  </a:lnTo>
                  <a:lnTo>
                    <a:pt x="1143" y="894"/>
                  </a:lnTo>
                  <a:lnTo>
                    <a:pt x="1166" y="879"/>
                  </a:lnTo>
                  <a:lnTo>
                    <a:pt x="1182" y="879"/>
                  </a:lnTo>
                  <a:lnTo>
                    <a:pt x="1187" y="890"/>
                  </a:lnTo>
                  <a:lnTo>
                    <a:pt x="1181" y="911"/>
                  </a:lnTo>
                  <a:lnTo>
                    <a:pt x="1190" y="927"/>
                  </a:lnTo>
                  <a:lnTo>
                    <a:pt x="1204" y="917"/>
                  </a:lnTo>
                  <a:lnTo>
                    <a:pt x="1201" y="903"/>
                  </a:lnTo>
                  <a:lnTo>
                    <a:pt x="1217" y="881"/>
                  </a:lnTo>
                  <a:lnTo>
                    <a:pt x="1239" y="869"/>
                  </a:lnTo>
                  <a:lnTo>
                    <a:pt x="1245" y="869"/>
                  </a:lnTo>
                  <a:lnTo>
                    <a:pt x="1249" y="887"/>
                  </a:lnTo>
                  <a:lnTo>
                    <a:pt x="1272" y="896"/>
                  </a:lnTo>
                  <a:lnTo>
                    <a:pt x="1282" y="894"/>
                  </a:lnTo>
                  <a:lnTo>
                    <a:pt x="1291" y="884"/>
                  </a:lnTo>
                  <a:lnTo>
                    <a:pt x="1307" y="885"/>
                  </a:lnTo>
                  <a:lnTo>
                    <a:pt x="1310" y="890"/>
                  </a:lnTo>
                  <a:lnTo>
                    <a:pt x="1308" y="894"/>
                  </a:lnTo>
                  <a:lnTo>
                    <a:pt x="1331" y="906"/>
                  </a:lnTo>
                  <a:lnTo>
                    <a:pt x="1363" y="930"/>
                  </a:lnTo>
                  <a:lnTo>
                    <a:pt x="1395" y="902"/>
                  </a:lnTo>
                  <a:lnTo>
                    <a:pt x="1410" y="894"/>
                  </a:lnTo>
                  <a:lnTo>
                    <a:pt x="1456" y="890"/>
                  </a:lnTo>
                  <a:lnTo>
                    <a:pt x="1492" y="876"/>
                  </a:lnTo>
                  <a:lnTo>
                    <a:pt x="1507" y="873"/>
                  </a:lnTo>
                  <a:lnTo>
                    <a:pt x="1525" y="873"/>
                  </a:lnTo>
                  <a:lnTo>
                    <a:pt x="1570" y="881"/>
                  </a:lnTo>
                  <a:lnTo>
                    <a:pt x="1602" y="872"/>
                  </a:lnTo>
                  <a:lnTo>
                    <a:pt x="1608" y="866"/>
                  </a:lnTo>
                  <a:lnTo>
                    <a:pt x="1709" y="921"/>
                  </a:lnTo>
                  <a:lnTo>
                    <a:pt x="1728" y="926"/>
                  </a:lnTo>
                  <a:lnTo>
                    <a:pt x="1737" y="936"/>
                  </a:lnTo>
                  <a:lnTo>
                    <a:pt x="1747" y="939"/>
                  </a:lnTo>
                  <a:lnTo>
                    <a:pt x="1753" y="470"/>
                  </a:lnTo>
                  <a:lnTo>
                    <a:pt x="1715" y="179"/>
                  </a:lnTo>
                  <a:lnTo>
                    <a:pt x="1714" y="45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957513" y="2399110"/>
              <a:ext cx="2260600" cy="1715690"/>
            </a:xfrm>
            <a:custGeom>
              <a:avLst/>
              <a:gdLst>
                <a:gd name="T0" fmla="*/ 2147483647 w 2848"/>
                <a:gd name="T1" fmla="*/ 2147483647 h 2881"/>
                <a:gd name="T2" fmla="*/ 2147483647 w 2848"/>
                <a:gd name="T3" fmla="*/ 2147483647 h 2881"/>
                <a:gd name="T4" fmla="*/ 2147483647 w 2848"/>
                <a:gd name="T5" fmla="*/ 2147483647 h 2881"/>
                <a:gd name="T6" fmla="*/ 2147483647 w 2848"/>
                <a:gd name="T7" fmla="*/ 2147483647 h 2881"/>
                <a:gd name="T8" fmla="*/ 2147483647 w 2848"/>
                <a:gd name="T9" fmla="*/ 2147483647 h 2881"/>
                <a:gd name="T10" fmla="*/ 2147483647 w 2848"/>
                <a:gd name="T11" fmla="*/ 2147483647 h 2881"/>
                <a:gd name="T12" fmla="*/ 2147483647 w 2848"/>
                <a:gd name="T13" fmla="*/ 2147483647 h 2881"/>
                <a:gd name="T14" fmla="*/ 2147483647 w 2848"/>
                <a:gd name="T15" fmla="*/ 2147483647 h 2881"/>
                <a:gd name="T16" fmla="*/ 2147483647 w 2848"/>
                <a:gd name="T17" fmla="*/ 2147483647 h 2881"/>
                <a:gd name="T18" fmla="*/ 2147483647 w 2848"/>
                <a:gd name="T19" fmla="*/ 2147483647 h 2881"/>
                <a:gd name="T20" fmla="*/ 2147483647 w 2848"/>
                <a:gd name="T21" fmla="*/ 2147483647 h 2881"/>
                <a:gd name="T22" fmla="*/ 2147483647 w 2848"/>
                <a:gd name="T23" fmla="*/ 2147483647 h 2881"/>
                <a:gd name="T24" fmla="*/ 2147483647 w 2848"/>
                <a:gd name="T25" fmla="*/ 2147483647 h 2881"/>
                <a:gd name="T26" fmla="*/ 2147483647 w 2848"/>
                <a:gd name="T27" fmla="*/ 2147483647 h 2881"/>
                <a:gd name="T28" fmla="*/ 2147483647 w 2848"/>
                <a:gd name="T29" fmla="*/ 2147483647 h 2881"/>
                <a:gd name="T30" fmla="*/ 2147483647 w 2848"/>
                <a:gd name="T31" fmla="*/ 0 h 2881"/>
                <a:gd name="T32" fmla="*/ 0 w 2848"/>
                <a:gd name="T33" fmla="*/ 2147483647 h 2881"/>
                <a:gd name="T34" fmla="*/ 2147483647 w 2848"/>
                <a:gd name="T35" fmla="*/ 2147483647 h 2881"/>
                <a:gd name="T36" fmla="*/ 2147483647 w 2848"/>
                <a:gd name="T37" fmla="*/ 2147483647 h 2881"/>
                <a:gd name="T38" fmla="*/ 2147483647 w 2848"/>
                <a:gd name="T39" fmla="*/ 2147483647 h 2881"/>
                <a:gd name="T40" fmla="*/ 2147483647 w 2848"/>
                <a:gd name="T41" fmla="*/ 2147483647 h 2881"/>
                <a:gd name="T42" fmla="*/ 2147483647 w 2848"/>
                <a:gd name="T43" fmla="*/ 2147483647 h 2881"/>
                <a:gd name="T44" fmla="*/ 2147483647 w 2848"/>
                <a:gd name="T45" fmla="*/ 2147483647 h 2881"/>
                <a:gd name="T46" fmla="*/ 2147483647 w 2848"/>
                <a:gd name="T47" fmla="*/ 2147483647 h 2881"/>
                <a:gd name="T48" fmla="*/ 2147483647 w 2848"/>
                <a:gd name="T49" fmla="*/ 2147483647 h 2881"/>
                <a:gd name="T50" fmla="*/ 2147483647 w 2848"/>
                <a:gd name="T51" fmla="*/ 2147483647 h 2881"/>
                <a:gd name="T52" fmla="*/ 2147483647 w 2848"/>
                <a:gd name="T53" fmla="*/ 2147483647 h 2881"/>
                <a:gd name="T54" fmla="*/ 2147483647 w 2848"/>
                <a:gd name="T55" fmla="*/ 2147483647 h 2881"/>
                <a:gd name="T56" fmla="*/ 2147483647 w 2848"/>
                <a:gd name="T57" fmla="*/ 2147483647 h 2881"/>
                <a:gd name="T58" fmla="*/ 2147483647 w 2848"/>
                <a:gd name="T59" fmla="*/ 2147483647 h 2881"/>
                <a:gd name="T60" fmla="*/ 2147483647 w 2848"/>
                <a:gd name="T61" fmla="*/ 2147483647 h 2881"/>
                <a:gd name="T62" fmla="*/ 2147483647 w 2848"/>
                <a:gd name="T63" fmla="*/ 2147483647 h 2881"/>
                <a:gd name="T64" fmla="*/ 2147483647 w 2848"/>
                <a:gd name="T65" fmla="*/ 2147483647 h 2881"/>
                <a:gd name="T66" fmla="*/ 2147483647 w 2848"/>
                <a:gd name="T67" fmla="*/ 2147483647 h 2881"/>
                <a:gd name="T68" fmla="*/ 2147483647 w 2848"/>
                <a:gd name="T69" fmla="*/ 2147483647 h 2881"/>
                <a:gd name="T70" fmla="*/ 2147483647 w 2848"/>
                <a:gd name="T71" fmla="*/ 2147483647 h 2881"/>
                <a:gd name="T72" fmla="*/ 2147483647 w 2848"/>
                <a:gd name="T73" fmla="*/ 2147483647 h 2881"/>
                <a:gd name="T74" fmla="*/ 2147483647 w 2848"/>
                <a:gd name="T75" fmla="*/ 2147483647 h 2881"/>
                <a:gd name="T76" fmla="*/ 2147483647 w 2848"/>
                <a:gd name="T77" fmla="*/ 2147483647 h 2881"/>
                <a:gd name="T78" fmla="*/ 2147483647 w 2848"/>
                <a:gd name="T79" fmla="*/ 2147483647 h 2881"/>
                <a:gd name="T80" fmla="*/ 2147483647 w 2848"/>
                <a:gd name="T81" fmla="*/ 2147483647 h 2881"/>
                <a:gd name="T82" fmla="*/ 2147483647 w 2848"/>
                <a:gd name="T83" fmla="*/ 2147483647 h 2881"/>
                <a:gd name="T84" fmla="*/ 2147483647 w 2848"/>
                <a:gd name="T85" fmla="*/ 2147483647 h 2881"/>
                <a:gd name="T86" fmla="*/ 2147483647 w 2848"/>
                <a:gd name="T87" fmla="*/ 2147483647 h 2881"/>
                <a:gd name="T88" fmla="*/ 2147483647 w 2848"/>
                <a:gd name="T89" fmla="*/ 2147483647 h 2881"/>
                <a:gd name="T90" fmla="*/ 2147483647 w 2848"/>
                <a:gd name="T91" fmla="*/ 2147483647 h 2881"/>
                <a:gd name="T92" fmla="*/ 2147483647 w 2848"/>
                <a:gd name="T93" fmla="*/ 2147483647 h 2881"/>
                <a:gd name="T94" fmla="*/ 2147483647 w 2848"/>
                <a:gd name="T95" fmla="*/ 2147483647 h 2881"/>
                <a:gd name="T96" fmla="*/ 2147483647 w 2848"/>
                <a:gd name="T97" fmla="*/ 2147483647 h 2881"/>
                <a:gd name="T98" fmla="*/ 2147483647 w 2848"/>
                <a:gd name="T99" fmla="*/ 2147483647 h 2881"/>
                <a:gd name="T100" fmla="*/ 2147483647 w 2848"/>
                <a:gd name="T101" fmla="*/ 2147483647 h 2881"/>
                <a:gd name="T102" fmla="*/ 2147483647 w 2848"/>
                <a:gd name="T103" fmla="*/ 2147483647 h 2881"/>
                <a:gd name="T104" fmla="*/ 2147483647 w 2848"/>
                <a:gd name="T105" fmla="*/ 2147483647 h 2881"/>
                <a:gd name="T106" fmla="*/ 2147483647 w 2848"/>
                <a:gd name="T107" fmla="*/ 2147483647 h 2881"/>
                <a:gd name="T108" fmla="*/ 2147483647 w 2848"/>
                <a:gd name="T109" fmla="*/ 2147483647 h 2881"/>
                <a:gd name="T110" fmla="*/ 2147483647 w 2848"/>
                <a:gd name="T111" fmla="*/ 2147483647 h 2881"/>
                <a:gd name="T112" fmla="*/ 2147483647 w 2848"/>
                <a:gd name="T113" fmla="*/ 2147483647 h 2881"/>
                <a:gd name="T114" fmla="*/ 2147483647 w 2848"/>
                <a:gd name="T115" fmla="*/ 2147483647 h 2881"/>
                <a:gd name="T116" fmla="*/ 2147483647 w 2848"/>
                <a:gd name="T117" fmla="*/ 2147483647 h 2881"/>
                <a:gd name="T118" fmla="*/ 2147483647 w 2848"/>
                <a:gd name="T119" fmla="*/ 2147483647 h 28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48"/>
                <a:gd name="T181" fmla="*/ 0 h 2881"/>
                <a:gd name="T182" fmla="*/ 2848 w 2848"/>
                <a:gd name="T183" fmla="*/ 2881 h 28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48" h="2881">
                  <a:moveTo>
                    <a:pt x="2624" y="810"/>
                  </a:moveTo>
                  <a:lnTo>
                    <a:pt x="2614" y="807"/>
                  </a:lnTo>
                  <a:lnTo>
                    <a:pt x="2605" y="797"/>
                  </a:lnTo>
                  <a:lnTo>
                    <a:pt x="2586" y="792"/>
                  </a:lnTo>
                  <a:lnTo>
                    <a:pt x="2485" y="737"/>
                  </a:lnTo>
                  <a:lnTo>
                    <a:pt x="2479" y="743"/>
                  </a:lnTo>
                  <a:lnTo>
                    <a:pt x="2447" y="752"/>
                  </a:lnTo>
                  <a:lnTo>
                    <a:pt x="2402" y="744"/>
                  </a:lnTo>
                  <a:lnTo>
                    <a:pt x="2384" y="744"/>
                  </a:lnTo>
                  <a:lnTo>
                    <a:pt x="2369" y="747"/>
                  </a:lnTo>
                  <a:lnTo>
                    <a:pt x="2333" y="761"/>
                  </a:lnTo>
                  <a:lnTo>
                    <a:pt x="2287" y="765"/>
                  </a:lnTo>
                  <a:lnTo>
                    <a:pt x="2272" y="773"/>
                  </a:lnTo>
                  <a:lnTo>
                    <a:pt x="2240" y="801"/>
                  </a:lnTo>
                  <a:lnTo>
                    <a:pt x="2208" y="777"/>
                  </a:lnTo>
                  <a:lnTo>
                    <a:pt x="2185" y="765"/>
                  </a:lnTo>
                  <a:lnTo>
                    <a:pt x="2187" y="761"/>
                  </a:lnTo>
                  <a:lnTo>
                    <a:pt x="2184" y="756"/>
                  </a:lnTo>
                  <a:lnTo>
                    <a:pt x="2168" y="755"/>
                  </a:lnTo>
                  <a:lnTo>
                    <a:pt x="2159" y="765"/>
                  </a:lnTo>
                  <a:lnTo>
                    <a:pt x="2149" y="767"/>
                  </a:lnTo>
                  <a:lnTo>
                    <a:pt x="2126" y="758"/>
                  </a:lnTo>
                  <a:lnTo>
                    <a:pt x="2122" y="740"/>
                  </a:lnTo>
                  <a:lnTo>
                    <a:pt x="2116" y="740"/>
                  </a:lnTo>
                  <a:lnTo>
                    <a:pt x="2094" y="752"/>
                  </a:lnTo>
                  <a:lnTo>
                    <a:pt x="2078" y="774"/>
                  </a:lnTo>
                  <a:lnTo>
                    <a:pt x="2081" y="788"/>
                  </a:lnTo>
                  <a:lnTo>
                    <a:pt x="2067" y="798"/>
                  </a:lnTo>
                  <a:lnTo>
                    <a:pt x="2058" y="782"/>
                  </a:lnTo>
                  <a:lnTo>
                    <a:pt x="2064" y="761"/>
                  </a:lnTo>
                  <a:lnTo>
                    <a:pt x="2059" y="750"/>
                  </a:lnTo>
                  <a:lnTo>
                    <a:pt x="2043" y="750"/>
                  </a:lnTo>
                  <a:lnTo>
                    <a:pt x="2020" y="765"/>
                  </a:lnTo>
                  <a:lnTo>
                    <a:pt x="2013" y="765"/>
                  </a:lnTo>
                  <a:lnTo>
                    <a:pt x="1961" y="728"/>
                  </a:lnTo>
                  <a:lnTo>
                    <a:pt x="1945" y="732"/>
                  </a:lnTo>
                  <a:lnTo>
                    <a:pt x="1938" y="761"/>
                  </a:lnTo>
                  <a:lnTo>
                    <a:pt x="1897" y="752"/>
                  </a:lnTo>
                  <a:lnTo>
                    <a:pt x="1897" y="725"/>
                  </a:lnTo>
                  <a:lnTo>
                    <a:pt x="1889" y="720"/>
                  </a:lnTo>
                  <a:lnTo>
                    <a:pt x="1867" y="699"/>
                  </a:lnTo>
                  <a:lnTo>
                    <a:pt x="1864" y="689"/>
                  </a:lnTo>
                  <a:lnTo>
                    <a:pt x="1812" y="683"/>
                  </a:lnTo>
                  <a:lnTo>
                    <a:pt x="1797" y="701"/>
                  </a:lnTo>
                  <a:lnTo>
                    <a:pt x="1774" y="689"/>
                  </a:lnTo>
                  <a:lnTo>
                    <a:pt x="1763" y="669"/>
                  </a:lnTo>
                  <a:lnTo>
                    <a:pt x="1747" y="672"/>
                  </a:lnTo>
                  <a:lnTo>
                    <a:pt x="1742" y="677"/>
                  </a:lnTo>
                  <a:lnTo>
                    <a:pt x="1731" y="677"/>
                  </a:lnTo>
                  <a:lnTo>
                    <a:pt x="1709" y="666"/>
                  </a:lnTo>
                  <a:lnTo>
                    <a:pt x="1653" y="656"/>
                  </a:lnTo>
                  <a:lnTo>
                    <a:pt x="1647" y="653"/>
                  </a:lnTo>
                  <a:lnTo>
                    <a:pt x="1637" y="632"/>
                  </a:lnTo>
                  <a:lnTo>
                    <a:pt x="1638" y="621"/>
                  </a:lnTo>
                  <a:lnTo>
                    <a:pt x="1629" y="608"/>
                  </a:lnTo>
                  <a:lnTo>
                    <a:pt x="1606" y="594"/>
                  </a:lnTo>
                  <a:lnTo>
                    <a:pt x="1593" y="608"/>
                  </a:lnTo>
                  <a:lnTo>
                    <a:pt x="1550" y="611"/>
                  </a:lnTo>
                  <a:lnTo>
                    <a:pt x="1535" y="606"/>
                  </a:lnTo>
                  <a:lnTo>
                    <a:pt x="1506" y="564"/>
                  </a:lnTo>
                  <a:lnTo>
                    <a:pt x="1495" y="555"/>
                  </a:lnTo>
                  <a:lnTo>
                    <a:pt x="1473" y="552"/>
                  </a:lnTo>
                  <a:lnTo>
                    <a:pt x="1489" y="38"/>
                  </a:lnTo>
                  <a:lnTo>
                    <a:pt x="877" y="0"/>
                  </a:lnTo>
                  <a:lnTo>
                    <a:pt x="865" y="0"/>
                  </a:lnTo>
                  <a:lnTo>
                    <a:pt x="773" y="1201"/>
                  </a:lnTo>
                  <a:lnTo>
                    <a:pt x="5" y="1124"/>
                  </a:lnTo>
                  <a:lnTo>
                    <a:pt x="0" y="1129"/>
                  </a:lnTo>
                  <a:lnTo>
                    <a:pt x="7" y="1136"/>
                  </a:lnTo>
                  <a:lnTo>
                    <a:pt x="10" y="1142"/>
                  </a:lnTo>
                  <a:lnTo>
                    <a:pt x="0" y="1157"/>
                  </a:lnTo>
                  <a:lnTo>
                    <a:pt x="10" y="1178"/>
                  </a:lnTo>
                  <a:lnTo>
                    <a:pt x="13" y="1183"/>
                  </a:lnTo>
                  <a:lnTo>
                    <a:pt x="53" y="1210"/>
                  </a:lnTo>
                  <a:lnTo>
                    <a:pt x="62" y="1238"/>
                  </a:lnTo>
                  <a:lnTo>
                    <a:pt x="79" y="1274"/>
                  </a:lnTo>
                  <a:lnTo>
                    <a:pt x="120" y="1301"/>
                  </a:lnTo>
                  <a:lnTo>
                    <a:pt x="237" y="1448"/>
                  </a:lnTo>
                  <a:lnTo>
                    <a:pt x="338" y="1532"/>
                  </a:lnTo>
                  <a:lnTo>
                    <a:pt x="344" y="1547"/>
                  </a:lnTo>
                  <a:lnTo>
                    <a:pt x="351" y="1565"/>
                  </a:lnTo>
                  <a:lnTo>
                    <a:pt x="350" y="1589"/>
                  </a:lnTo>
                  <a:lnTo>
                    <a:pt x="357" y="1601"/>
                  </a:lnTo>
                  <a:lnTo>
                    <a:pt x="380" y="1639"/>
                  </a:lnTo>
                  <a:lnTo>
                    <a:pt x="379" y="1721"/>
                  </a:lnTo>
                  <a:lnTo>
                    <a:pt x="385" y="1751"/>
                  </a:lnTo>
                  <a:lnTo>
                    <a:pt x="421" y="1810"/>
                  </a:lnTo>
                  <a:lnTo>
                    <a:pt x="569" y="1924"/>
                  </a:lnTo>
                  <a:lnTo>
                    <a:pt x="673" y="1990"/>
                  </a:lnTo>
                  <a:lnTo>
                    <a:pt x="702" y="1994"/>
                  </a:lnTo>
                  <a:lnTo>
                    <a:pt x="720" y="1984"/>
                  </a:lnTo>
                  <a:lnTo>
                    <a:pt x="744" y="1954"/>
                  </a:lnTo>
                  <a:lnTo>
                    <a:pt x="761" y="1940"/>
                  </a:lnTo>
                  <a:lnTo>
                    <a:pt x="804" y="1835"/>
                  </a:lnTo>
                  <a:lnTo>
                    <a:pt x="826" y="1804"/>
                  </a:lnTo>
                  <a:lnTo>
                    <a:pt x="842" y="1793"/>
                  </a:lnTo>
                  <a:lnTo>
                    <a:pt x="877" y="1804"/>
                  </a:lnTo>
                  <a:lnTo>
                    <a:pt x="885" y="1802"/>
                  </a:lnTo>
                  <a:lnTo>
                    <a:pt x="893" y="1786"/>
                  </a:lnTo>
                  <a:lnTo>
                    <a:pt x="903" y="1774"/>
                  </a:lnTo>
                  <a:lnTo>
                    <a:pt x="922" y="1781"/>
                  </a:lnTo>
                  <a:lnTo>
                    <a:pt x="939" y="1793"/>
                  </a:lnTo>
                  <a:lnTo>
                    <a:pt x="998" y="1802"/>
                  </a:lnTo>
                  <a:lnTo>
                    <a:pt x="1013" y="1810"/>
                  </a:lnTo>
                  <a:lnTo>
                    <a:pt x="1052" y="1822"/>
                  </a:lnTo>
                  <a:lnTo>
                    <a:pt x="1071" y="1813"/>
                  </a:lnTo>
                  <a:lnTo>
                    <a:pt x="1116" y="1841"/>
                  </a:lnTo>
                  <a:lnTo>
                    <a:pt x="1126" y="1867"/>
                  </a:lnTo>
                  <a:lnTo>
                    <a:pt x="1134" y="1870"/>
                  </a:lnTo>
                  <a:lnTo>
                    <a:pt x="1139" y="1882"/>
                  </a:lnTo>
                  <a:lnTo>
                    <a:pt x="1146" y="1885"/>
                  </a:lnTo>
                  <a:lnTo>
                    <a:pt x="1166" y="1897"/>
                  </a:lnTo>
                  <a:lnTo>
                    <a:pt x="1194" y="1936"/>
                  </a:lnTo>
                  <a:lnTo>
                    <a:pt x="1236" y="1973"/>
                  </a:lnTo>
                  <a:lnTo>
                    <a:pt x="1259" y="2009"/>
                  </a:lnTo>
                  <a:lnTo>
                    <a:pt x="1260" y="2024"/>
                  </a:lnTo>
                  <a:lnTo>
                    <a:pt x="1328" y="2193"/>
                  </a:lnTo>
                  <a:lnTo>
                    <a:pt x="1339" y="2223"/>
                  </a:lnTo>
                  <a:lnTo>
                    <a:pt x="1411" y="2310"/>
                  </a:lnTo>
                  <a:lnTo>
                    <a:pt x="1417" y="2329"/>
                  </a:lnTo>
                  <a:lnTo>
                    <a:pt x="1466" y="2385"/>
                  </a:lnTo>
                  <a:lnTo>
                    <a:pt x="1480" y="2395"/>
                  </a:lnTo>
                  <a:lnTo>
                    <a:pt x="1501" y="2419"/>
                  </a:lnTo>
                  <a:lnTo>
                    <a:pt x="1506" y="2434"/>
                  </a:lnTo>
                  <a:lnTo>
                    <a:pt x="1502" y="2490"/>
                  </a:lnTo>
                  <a:lnTo>
                    <a:pt x="1518" y="2511"/>
                  </a:lnTo>
                  <a:lnTo>
                    <a:pt x="1524" y="2574"/>
                  </a:lnTo>
                  <a:lnTo>
                    <a:pt x="1541" y="2593"/>
                  </a:lnTo>
                  <a:lnTo>
                    <a:pt x="1592" y="2697"/>
                  </a:lnTo>
                  <a:lnTo>
                    <a:pt x="1598" y="2728"/>
                  </a:lnTo>
                  <a:lnTo>
                    <a:pt x="1632" y="2730"/>
                  </a:lnTo>
                  <a:lnTo>
                    <a:pt x="1673" y="2757"/>
                  </a:lnTo>
                  <a:lnTo>
                    <a:pt x="1721" y="2773"/>
                  </a:lnTo>
                  <a:lnTo>
                    <a:pt x="1792" y="2820"/>
                  </a:lnTo>
                  <a:lnTo>
                    <a:pt x="1891" y="2829"/>
                  </a:lnTo>
                  <a:lnTo>
                    <a:pt x="1909" y="2833"/>
                  </a:lnTo>
                  <a:lnTo>
                    <a:pt x="1961" y="2869"/>
                  </a:lnTo>
                  <a:lnTo>
                    <a:pt x="1990" y="2881"/>
                  </a:lnTo>
                  <a:lnTo>
                    <a:pt x="2013" y="2850"/>
                  </a:lnTo>
                  <a:lnTo>
                    <a:pt x="2036" y="2854"/>
                  </a:lnTo>
                  <a:lnTo>
                    <a:pt x="2041" y="2848"/>
                  </a:lnTo>
                  <a:lnTo>
                    <a:pt x="2041" y="2833"/>
                  </a:lnTo>
                  <a:lnTo>
                    <a:pt x="2020" y="2824"/>
                  </a:lnTo>
                  <a:lnTo>
                    <a:pt x="2023" y="2817"/>
                  </a:lnTo>
                  <a:lnTo>
                    <a:pt x="2001" y="2788"/>
                  </a:lnTo>
                  <a:lnTo>
                    <a:pt x="1970" y="2664"/>
                  </a:lnTo>
                  <a:lnTo>
                    <a:pt x="1954" y="2614"/>
                  </a:lnTo>
                  <a:lnTo>
                    <a:pt x="1978" y="2539"/>
                  </a:lnTo>
                  <a:lnTo>
                    <a:pt x="1975" y="2515"/>
                  </a:lnTo>
                  <a:lnTo>
                    <a:pt x="1967" y="2511"/>
                  </a:lnTo>
                  <a:lnTo>
                    <a:pt x="1961" y="2509"/>
                  </a:lnTo>
                  <a:lnTo>
                    <a:pt x="1958" y="2503"/>
                  </a:lnTo>
                  <a:lnTo>
                    <a:pt x="1958" y="2499"/>
                  </a:lnTo>
                  <a:lnTo>
                    <a:pt x="1964" y="2494"/>
                  </a:lnTo>
                  <a:lnTo>
                    <a:pt x="1994" y="2472"/>
                  </a:lnTo>
                  <a:lnTo>
                    <a:pt x="2014" y="2403"/>
                  </a:lnTo>
                  <a:lnTo>
                    <a:pt x="1999" y="2398"/>
                  </a:lnTo>
                  <a:lnTo>
                    <a:pt x="1991" y="2364"/>
                  </a:lnTo>
                  <a:lnTo>
                    <a:pt x="2009" y="2344"/>
                  </a:lnTo>
                  <a:lnTo>
                    <a:pt x="2030" y="2361"/>
                  </a:lnTo>
                  <a:lnTo>
                    <a:pt x="2067" y="2335"/>
                  </a:lnTo>
                  <a:lnTo>
                    <a:pt x="2075" y="2296"/>
                  </a:lnTo>
                  <a:lnTo>
                    <a:pt x="2058" y="2284"/>
                  </a:lnTo>
                  <a:lnTo>
                    <a:pt x="2067" y="2268"/>
                  </a:lnTo>
                  <a:lnTo>
                    <a:pt x="2075" y="2269"/>
                  </a:lnTo>
                  <a:lnTo>
                    <a:pt x="2085" y="2272"/>
                  </a:lnTo>
                  <a:lnTo>
                    <a:pt x="2093" y="2263"/>
                  </a:lnTo>
                  <a:lnTo>
                    <a:pt x="2104" y="2269"/>
                  </a:lnTo>
                  <a:lnTo>
                    <a:pt x="2117" y="2269"/>
                  </a:lnTo>
                  <a:lnTo>
                    <a:pt x="2126" y="2263"/>
                  </a:lnTo>
                  <a:lnTo>
                    <a:pt x="2127" y="2257"/>
                  </a:lnTo>
                  <a:lnTo>
                    <a:pt x="2127" y="2229"/>
                  </a:lnTo>
                  <a:lnTo>
                    <a:pt x="2133" y="2218"/>
                  </a:lnTo>
                  <a:lnTo>
                    <a:pt x="2142" y="2217"/>
                  </a:lnTo>
                  <a:lnTo>
                    <a:pt x="2148" y="2221"/>
                  </a:lnTo>
                  <a:lnTo>
                    <a:pt x="2156" y="2223"/>
                  </a:lnTo>
                  <a:lnTo>
                    <a:pt x="2210" y="2211"/>
                  </a:lnTo>
                  <a:lnTo>
                    <a:pt x="2217" y="2205"/>
                  </a:lnTo>
                  <a:lnTo>
                    <a:pt x="2219" y="2197"/>
                  </a:lnTo>
                  <a:lnTo>
                    <a:pt x="2214" y="2193"/>
                  </a:lnTo>
                  <a:lnTo>
                    <a:pt x="2185" y="2173"/>
                  </a:lnTo>
                  <a:lnTo>
                    <a:pt x="2185" y="2161"/>
                  </a:lnTo>
                  <a:lnTo>
                    <a:pt x="2237" y="2146"/>
                  </a:lnTo>
                  <a:lnTo>
                    <a:pt x="2245" y="2137"/>
                  </a:lnTo>
                  <a:lnTo>
                    <a:pt x="2261" y="2131"/>
                  </a:lnTo>
                  <a:lnTo>
                    <a:pt x="2263" y="2137"/>
                  </a:lnTo>
                  <a:lnTo>
                    <a:pt x="2258" y="2143"/>
                  </a:lnTo>
                  <a:lnTo>
                    <a:pt x="2265" y="2156"/>
                  </a:lnTo>
                  <a:lnTo>
                    <a:pt x="2272" y="2156"/>
                  </a:lnTo>
                  <a:lnTo>
                    <a:pt x="2282" y="2149"/>
                  </a:lnTo>
                  <a:lnTo>
                    <a:pt x="2360" y="2123"/>
                  </a:lnTo>
                  <a:lnTo>
                    <a:pt x="2491" y="2035"/>
                  </a:lnTo>
                  <a:lnTo>
                    <a:pt x="2496" y="2002"/>
                  </a:lnTo>
                  <a:lnTo>
                    <a:pt x="2559" y="1949"/>
                  </a:lnTo>
                  <a:lnTo>
                    <a:pt x="2560" y="1940"/>
                  </a:lnTo>
                  <a:lnTo>
                    <a:pt x="2536" y="1903"/>
                  </a:lnTo>
                  <a:lnTo>
                    <a:pt x="2540" y="1873"/>
                  </a:lnTo>
                  <a:lnTo>
                    <a:pt x="2579" y="1855"/>
                  </a:lnTo>
                  <a:lnTo>
                    <a:pt x="2588" y="1856"/>
                  </a:lnTo>
                  <a:lnTo>
                    <a:pt x="2582" y="1888"/>
                  </a:lnTo>
                  <a:lnTo>
                    <a:pt x="2586" y="1900"/>
                  </a:lnTo>
                  <a:lnTo>
                    <a:pt x="2634" y="1894"/>
                  </a:lnTo>
                  <a:lnTo>
                    <a:pt x="2640" y="1906"/>
                  </a:lnTo>
                  <a:lnTo>
                    <a:pt x="2734" y="1864"/>
                  </a:lnTo>
                  <a:lnTo>
                    <a:pt x="2787" y="1859"/>
                  </a:lnTo>
                  <a:lnTo>
                    <a:pt x="2790" y="1858"/>
                  </a:lnTo>
                  <a:lnTo>
                    <a:pt x="2786" y="1852"/>
                  </a:lnTo>
                  <a:lnTo>
                    <a:pt x="2777" y="1841"/>
                  </a:lnTo>
                  <a:lnTo>
                    <a:pt x="2771" y="1823"/>
                  </a:lnTo>
                  <a:lnTo>
                    <a:pt x="2779" y="1816"/>
                  </a:lnTo>
                  <a:lnTo>
                    <a:pt x="2785" y="1799"/>
                  </a:lnTo>
                  <a:lnTo>
                    <a:pt x="2800" y="1780"/>
                  </a:lnTo>
                  <a:lnTo>
                    <a:pt x="2819" y="1721"/>
                  </a:lnTo>
                  <a:lnTo>
                    <a:pt x="2806" y="1699"/>
                  </a:lnTo>
                  <a:lnTo>
                    <a:pt x="2806" y="1679"/>
                  </a:lnTo>
                  <a:lnTo>
                    <a:pt x="2809" y="1667"/>
                  </a:lnTo>
                  <a:lnTo>
                    <a:pt x="2808" y="1651"/>
                  </a:lnTo>
                  <a:lnTo>
                    <a:pt x="2815" y="1619"/>
                  </a:lnTo>
                  <a:lnTo>
                    <a:pt x="2831" y="1604"/>
                  </a:lnTo>
                  <a:lnTo>
                    <a:pt x="2840" y="1579"/>
                  </a:lnTo>
                  <a:lnTo>
                    <a:pt x="2848" y="1531"/>
                  </a:lnTo>
                  <a:lnTo>
                    <a:pt x="2848" y="1502"/>
                  </a:lnTo>
                  <a:lnTo>
                    <a:pt x="2840" y="1460"/>
                  </a:lnTo>
                  <a:lnTo>
                    <a:pt x="2824" y="1433"/>
                  </a:lnTo>
                  <a:lnTo>
                    <a:pt x="2816" y="1426"/>
                  </a:lnTo>
                  <a:lnTo>
                    <a:pt x="2818" y="1409"/>
                  </a:lnTo>
                  <a:lnTo>
                    <a:pt x="2811" y="1399"/>
                  </a:lnTo>
                  <a:lnTo>
                    <a:pt x="2800" y="1375"/>
                  </a:lnTo>
                  <a:lnTo>
                    <a:pt x="2785" y="1363"/>
                  </a:lnTo>
                  <a:lnTo>
                    <a:pt x="2780" y="1354"/>
                  </a:lnTo>
                  <a:lnTo>
                    <a:pt x="2790" y="1327"/>
                  </a:lnTo>
                  <a:lnTo>
                    <a:pt x="2771" y="1286"/>
                  </a:lnTo>
                  <a:lnTo>
                    <a:pt x="2740" y="1258"/>
                  </a:lnTo>
                  <a:lnTo>
                    <a:pt x="2731" y="1241"/>
                  </a:lnTo>
                  <a:lnTo>
                    <a:pt x="2725" y="974"/>
                  </a:lnTo>
                  <a:lnTo>
                    <a:pt x="2724" y="833"/>
                  </a:lnTo>
                  <a:lnTo>
                    <a:pt x="2692" y="825"/>
                  </a:lnTo>
                  <a:lnTo>
                    <a:pt x="2664" y="837"/>
                  </a:lnTo>
                  <a:lnTo>
                    <a:pt x="2656" y="834"/>
                  </a:lnTo>
                  <a:lnTo>
                    <a:pt x="2624" y="8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971800" y="2343150"/>
              <a:ext cx="2260600" cy="1771650"/>
            </a:xfrm>
            <a:custGeom>
              <a:avLst/>
              <a:gdLst>
                <a:gd name="T0" fmla="*/ 2147483647 w 2848"/>
                <a:gd name="T1" fmla="*/ 2147483647 h 2881"/>
                <a:gd name="T2" fmla="*/ 2147483647 w 2848"/>
                <a:gd name="T3" fmla="*/ 2147483647 h 2881"/>
                <a:gd name="T4" fmla="*/ 2147483647 w 2848"/>
                <a:gd name="T5" fmla="*/ 2147483647 h 2881"/>
                <a:gd name="T6" fmla="*/ 2147483647 w 2848"/>
                <a:gd name="T7" fmla="*/ 2147483647 h 2881"/>
                <a:gd name="T8" fmla="*/ 2147483647 w 2848"/>
                <a:gd name="T9" fmla="*/ 2147483647 h 2881"/>
                <a:gd name="T10" fmla="*/ 2147483647 w 2848"/>
                <a:gd name="T11" fmla="*/ 2147483647 h 2881"/>
                <a:gd name="T12" fmla="*/ 2147483647 w 2848"/>
                <a:gd name="T13" fmla="*/ 2147483647 h 2881"/>
                <a:gd name="T14" fmla="*/ 2147483647 w 2848"/>
                <a:gd name="T15" fmla="*/ 2147483647 h 2881"/>
                <a:gd name="T16" fmla="*/ 2147483647 w 2848"/>
                <a:gd name="T17" fmla="*/ 2147483647 h 2881"/>
                <a:gd name="T18" fmla="*/ 2147483647 w 2848"/>
                <a:gd name="T19" fmla="*/ 2147483647 h 2881"/>
                <a:gd name="T20" fmla="*/ 2147483647 w 2848"/>
                <a:gd name="T21" fmla="*/ 2147483647 h 2881"/>
                <a:gd name="T22" fmla="*/ 2147483647 w 2848"/>
                <a:gd name="T23" fmla="*/ 2147483647 h 2881"/>
                <a:gd name="T24" fmla="*/ 2147483647 w 2848"/>
                <a:gd name="T25" fmla="*/ 2147483647 h 2881"/>
                <a:gd name="T26" fmla="*/ 2147483647 w 2848"/>
                <a:gd name="T27" fmla="*/ 2147483647 h 2881"/>
                <a:gd name="T28" fmla="*/ 2147483647 w 2848"/>
                <a:gd name="T29" fmla="*/ 2147483647 h 2881"/>
                <a:gd name="T30" fmla="*/ 2147483647 w 2848"/>
                <a:gd name="T31" fmla="*/ 0 h 2881"/>
                <a:gd name="T32" fmla="*/ 0 w 2848"/>
                <a:gd name="T33" fmla="*/ 2147483647 h 2881"/>
                <a:gd name="T34" fmla="*/ 2147483647 w 2848"/>
                <a:gd name="T35" fmla="*/ 2147483647 h 2881"/>
                <a:gd name="T36" fmla="*/ 2147483647 w 2848"/>
                <a:gd name="T37" fmla="*/ 2147483647 h 2881"/>
                <a:gd name="T38" fmla="*/ 2147483647 w 2848"/>
                <a:gd name="T39" fmla="*/ 2147483647 h 2881"/>
                <a:gd name="T40" fmla="*/ 2147483647 w 2848"/>
                <a:gd name="T41" fmla="*/ 2147483647 h 2881"/>
                <a:gd name="T42" fmla="*/ 2147483647 w 2848"/>
                <a:gd name="T43" fmla="*/ 2147483647 h 2881"/>
                <a:gd name="T44" fmla="*/ 2147483647 w 2848"/>
                <a:gd name="T45" fmla="*/ 2147483647 h 2881"/>
                <a:gd name="T46" fmla="*/ 2147483647 w 2848"/>
                <a:gd name="T47" fmla="*/ 2147483647 h 2881"/>
                <a:gd name="T48" fmla="*/ 2147483647 w 2848"/>
                <a:gd name="T49" fmla="*/ 2147483647 h 2881"/>
                <a:gd name="T50" fmla="*/ 2147483647 w 2848"/>
                <a:gd name="T51" fmla="*/ 2147483647 h 2881"/>
                <a:gd name="T52" fmla="*/ 2147483647 w 2848"/>
                <a:gd name="T53" fmla="*/ 2147483647 h 2881"/>
                <a:gd name="T54" fmla="*/ 2147483647 w 2848"/>
                <a:gd name="T55" fmla="*/ 2147483647 h 2881"/>
                <a:gd name="T56" fmla="*/ 2147483647 w 2848"/>
                <a:gd name="T57" fmla="*/ 2147483647 h 2881"/>
                <a:gd name="T58" fmla="*/ 2147483647 w 2848"/>
                <a:gd name="T59" fmla="*/ 2147483647 h 2881"/>
                <a:gd name="T60" fmla="*/ 2147483647 w 2848"/>
                <a:gd name="T61" fmla="*/ 2147483647 h 2881"/>
                <a:gd name="T62" fmla="*/ 2147483647 w 2848"/>
                <a:gd name="T63" fmla="*/ 2147483647 h 2881"/>
                <a:gd name="T64" fmla="*/ 2147483647 w 2848"/>
                <a:gd name="T65" fmla="*/ 2147483647 h 2881"/>
                <a:gd name="T66" fmla="*/ 2147483647 w 2848"/>
                <a:gd name="T67" fmla="*/ 2147483647 h 2881"/>
                <a:gd name="T68" fmla="*/ 2147483647 w 2848"/>
                <a:gd name="T69" fmla="*/ 2147483647 h 2881"/>
                <a:gd name="T70" fmla="*/ 2147483647 w 2848"/>
                <a:gd name="T71" fmla="*/ 2147483647 h 2881"/>
                <a:gd name="T72" fmla="*/ 2147483647 w 2848"/>
                <a:gd name="T73" fmla="*/ 2147483647 h 2881"/>
                <a:gd name="T74" fmla="*/ 2147483647 w 2848"/>
                <a:gd name="T75" fmla="*/ 2147483647 h 2881"/>
                <a:gd name="T76" fmla="*/ 2147483647 w 2848"/>
                <a:gd name="T77" fmla="*/ 2147483647 h 2881"/>
                <a:gd name="T78" fmla="*/ 2147483647 w 2848"/>
                <a:gd name="T79" fmla="*/ 2147483647 h 2881"/>
                <a:gd name="T80" fmla="*/ 2147483647 w 2848"/>
                <a:gd name="T81" fmla="*/ 2147483647 h 2881"/>
                <a:gd name="T82" fmla="*/ 2147483647 w 2848"/>
                <a:gd name="T83" fmla="*/ 2147483647 h 2881"/>
                <a:gd name="T84" fmla="*/ 2147483647 w 2848"/>
                <a:gd name="T85" fmla="*/ 2147483647 h 2881"/>
                <a:gd name="T86" fmla="*/ 2147483647 w 2848"/>
                <a:gd name="T87" fmla="*/ 2147483647 h 2881"/>
                <a:gd name="T88" fmla="*/ 2147483647 w 2848"/>
                <a:gd name="T89" fmla="*/ 2147483647 h 2881"/>
                <a:gd name="T90" fmla="*/ 2147483647 w 2848"/>
                <a:gd name="T91" fmla="*/ 2147483647 h 2881"/>
                <a:gd name="T92" fmla="*/ 2147483647 w 2848"/>
                <a:gd name="T93" fmla="*/ 2147483647 h 2881"/>
                <a:gd name="T94" fmla="*/ 2147483647 w 2848"/>
                <a:gd name="T95" fmla="*/ 2147483647 h 2881"/>
                <a:gd name="T96" fmla="*/ 2147483647 w 2848"/>
                <a:gd name="T97" fmla="*/ 2147483647 h 2881"/>
                <a:gd name="T98" fmla="*/ 2147483647 w 2848"/>
                <a:gd name="T99" fmla="*/ 2147483647 h 2881"/>
                <a:gd name="T100" fmla="*/ 2147483647 w 2848"/>
                <a:gd name="T101" fmla="*/ 2147483647 h 2881"/>
                <a:gd name="T102" fmla="*/ 2147483647 w 2848"/>
                <a:gd name="T103" fmla="*/ 2147483647 h 2881"/>
                <a:gd name="T104" fmla="*/ 2147483647 w 2848"/>
                <a:gd name="T105" fmla="*/ 2147483647 h 2881"/>
                <a:gd name="T106" fmla="*/ 2147483647 w 2848"/>
                <a:gd name="T107" fmla="*/ 2147483647 h 2881"/>
                <a:gd name="T108" fmla="*/ 2147483647 w 2848"/>
                <a:gd name="T109" fmla="*/ 2147483647 h 2881"/>
                <a:gd name="T110" fmla="*/ 2147483647 w 2848"/>
                <a:gd name="T111" fmla="*/ 2147483647 h 2881"/>
                <a:gd name="T112" fmla="*/ 2147483647 w 2848"/>
                <a:gd name="T113" fmla="*/ 2147483647 h 2881"/>
                <a:gd name="T114" fmla="*/ 2147483647 w 2848"/>
                <a:gd name="T115" fmla="*/ 2147483647 h 2881"/>
                <a:gd name="T116" fmla="*/ 2147483647 w 2848"/>
                <a:gd name="T117" fmla="*/ 2147483647 h 2881"/>
                <a:gd name="T118" fmla="*/ 2147483647 w 2848"/>
                <a:gd name="T119" fmla="*/ 2147483647 h 28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48"/>
                <a:gd name="T181" fmla="*/ 0 h 2881"/>
                <a:gd name="T182" fmla="*/ 2848 w 2848"/>
                <a:gd name="T183" fmla="*/ 2881 h 28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48" h="2881">
                  <a:moveTo>
                    <a:pt x="2624" y="810"/>
                  </a:moveTo>
                  <a:lnTo>
                    <a:pt x="2614" y="807"/>
                  </a:lnTo>
                  <a:lnTo>
                    <a:pt x="2605" y="797"/>
                  </a:lnTo>
                  <a:lnTo>
                    <a:pt x="2586" y="792"/>
                  </a:lnTo>
                  <a:lnTo>
                    <a:pt x="2485" y="737"/>
                  </a:lnTo>
                  <a:lnTo>
                    <a:pt x="2479" y="743"/>
                  </a:lnTo>
                  <a:lnTo>
                    <a:pt x="2447" y="752"/>
                  </a:lnTo>
                  <a:lnTo>
                    <a:pt x="2402" y="744"/>
                  </a:lnTo>
                  <a:lnTo>
                    <a:pt x="2384" y="744"/>
                  </a:lnTo>
                  <a:lnTo>
                    <a:pt x="2369" y="747"/>
                  </a:lnTo>
                  <a:lnTo>
                    <a:pt x="2333" y="761"/>
                  </a:lnTo>
                  <a:lnTo>
                    <a:pt x="2287" y="765"/>
                  </a:lnTo>
                  <a:lnTo>
                    <a:pt x="2272" y="773"/>
                  </a:lnTo>
                  <a:lnTo>
                    <a:pt x="2240" y="801"/>
                  </a:lnTo>
                  <a:lnTo>
                    <a:pt x="2208" y="777"/>
                  </a:lnTo>
                  <a:lnTo>
                    <a:pt x="2185" y="765"/>
                  </a:lnTo>
                  <a:lnTo>
                    <a:pt x="2187" y="761"/>
                  </a:lnTo>
                  <a:lnTo>
                    <a:pt x="2184" y="756"/>
                  </a:lnTo>
                  <a:lnTo>
                    <a:pt x="2168" y="755"/>
                  </a:lnTo>
                  <a:lnTo>
                    <a:pt x="2159" y="765"/>
                  </a:lnTo>
                  <a:lnTo>
                    <a:pt x="2149" y="767"/>
                  </a:lnTo>
                  <a:lnTo>
                    <a:pt x="2126" y="758"/>
                  </a:lnTo>
                  <a:lnTo>
                    <a:pt x="2122" y="740"/>
                  </a:lnTo>
                  <a:lnTo>
                    <a:pt x="2116" y="740"/>
                  </a:lnTo>
                  <a:lnTo>
                    <a:pt x="2094" y="752"/>
                  </a:lnTo>
                  <a:lnTo>
                    <a:pt x="2078" y="774"/>
                  </a:lnTo>
                  <a:lnTo>
                    <a:pt x="2081" y="788"/>
                  </a:lnTo>
                  <a:lnTo>
                    <a:pt x="2067" y="798"/>
                  </a:lnTo>
                  <a:lnTo>
                    <a:pt x="2058" y="782"/>
                  </a:lnTo>
                  <a:lnTo>
                    <a:pt x="2064" y="761"/>
                  </a:lnTo>
                  <a:lnTo>
                    <a:pt x="2059" y="750"/>
                  </a:lnTo>
                  <a:lnTo>
                    <a:pt x="2043" y="750"/>
                  </a:lnTo>
                  <a:lnTo>
                    <a:pt x="2020" y="765"/>
                  </a:lnTo>
                  <a:lnTo>
                    <a:pt x="2013" y="765"/>
                  </a:lnTo>
                  <a:lnTo>
                    <a:pt x="1961" y="728"/>
                  </a:lnTo>
                  <a:lnTo>
                    <a:pt x="1945" y="732"/>
                  </a:lnTo>
                  <a:lnTo>
                    <a:pt x="1938" y="761"/>
                  </a:lnTo>
                  <a:lnTo>
                    <a:pt x="1897" y="752"/>
                  </a:lnTo>
                  <a:lnTo>
                    <a:pt x="1897" y="725"/>
                  </a:lnTo>
                  <a:lnTo>
                    <a:pt x="1889" y="720"/>
                  </a:lnTo>
                  <a:lnTo>
                    <a:pt x="1867" y="699"/>
                  </a:lnTo>
                  <a:lnTo>
                    <a:pt x="1864" y="689"/>
                  </a:lnTo>
                  <a:lnTo>
                    <a:pt x="1812" y="683"/>
                  </a:lnTo>
                  <a:lnTo>
                    <a:pt x="1797" y="701"/>
                  </a:lnTo>
                  <a:lnTo>
                    <a:pt x="1774" y="689"/>
                  </a:lnTo>
                  <a:lnTo>
                    <a:pt x="1763" y="669"/>
                  </a:lnTo>
                  <a:lnTo>
                    <a:pt x="1747" y="672"/>
                  </a:lnTo>
                  <a:lnTo>
                    <a:pt x="1742" y="677"/>
                  </a:lnTo>
                  <a:lnTo>
                    <a:pt x="1731" y="677"/>
                  </a:lnTo>
                  <a:lnTo>
                    <a:pt x="1709" y="666"/>
                  </a:lnTo>
                  <a:lnTo>
                    <a:pt x="1653" y="656"/>
                  </a:lnTo>
                  <a:lnTo>
                    <a:pt x="1647" y="653"/>
                  </a:lnTo>
                  <a:lnTo>
                    <a:pt x="1637" y="632"/>
                  </a:lnTo>
                  <a:lnTo>
                    <a:pt x="1638" y="621"/>
                  </a:lnTo>
                  <a:lnTo>
                    <a:pt x="1629" y="608"/>
                  </a:lnTo>
                  <a:lnTo>
                    <a:pt x="1606" y="594"/>
                  </a:lnTo>
                  <a:lnTo>
                    <a:pt x="1593" y="608"/>
                  </a:lnTo>
                  <a:lnTo>
                    <a:pt x="1550" y="611"/>
                  </a:lnTo>
                  <a:lnTo>
                    <a:pt x="1535" y="606"/>
                  </a:lnTo>
                  <a:lnTo>
                    <a:pt x="1506" y="564"/>
                  </a:lnTo>
                  <a:lnTo>
                    <a:pt x="1495" y="555"/>
                  </a:lnTo>
                  <a:lnTo>
                    <a:pt x="1473" y="552"/>
                  </a:lnTo>
                  <a:lnTo>
                    <a:pt x="1489" y="38"/>
                  </a:lnTo>
                  <a:lnTo>
                    <a:pt x="877" y="0"/>
                  </a:lnTo>
                  <a:lnTo>
                    <a:pt x="865" y="0"/>
                  </a:lnTo>
                  <a:lnTo>
                    <a:pt x="773" y="1201"/>
                  </a:lnTo>
                  <a:lnTo>
                    <a:pt x="5" y="1124"/>
                  </a:lnTo>
                  <a:lnTo>
                    <a:pt x="0" y="1129"/>
                  </a:lnTo>
                  <a:lnTo>
                    <a:pt x="7" y="1136"/>
                  </a:lnTo>
                  <a:lnTo>
                    <a:pt x="10" y="1142"/>
                  </a:lnTo>
                  <a:lnTo>
                    <a:pt x="0" y="1157"/>
                  </a:lnTo>
                  <a:lnTo>
                    <a:pt x="10" y="1178"/>
                  </a:lnTo>
                  <a:lnTo>
                    <a:pt x="13" y="1183"/>
                  </a:lnTo>
                  <a:lnTo>
                    <a:pt x="53" y="1210"/>
                  </a:lnTo>
                  <a:lnTo>
                    <a:pt x="62" y="1238"/>
                  </a:lnTo>
                  <a:lnTo>
                    <a:pt x="79" y="1274"/>
                  </a:lnTo>
                  <a:lnTo>
                    <a:pt x="120" y="1301"/>
                  </a:lnTo>
                  <a:lnTo>
                    <a:pt x="237" y="1448"/>
                  </a:lnTo>
                  <a:lnTo>
                    <a:pt x="338" y="1532"/>
                  </a:lnTo>
                  <a:lnTo>
                    <a:pt x="344" y="1547"/>
                  </a:lnTo>
                  <a:lnTo>
                    <a:pt x="351" y="1565"/>
                  </a:lnTo>
                  <a:lnTo>
                    <a:pt x="350" y="1589"/>
                  </a:lnTo>
                  <a:lnTo>
                    <a:pt x="357" y="1601"/>
                  </a:lnTo>
                  <a:lnTo>
                    <a:pt x="380" y="1639"/>
                  </a:lnTo>
                  <a:lnTo>
                    <a:pt x="379" y="1721"/>
                  </a:lnTo>
                  <a:lnTo>
                    <a:pt x="385" y="1751"/>
                  </a:lnTo>
                  <a:lnTo>
                    <a:pt x="421" y="1810"/>
                  </a:lnTo>
                  <a:lnTo>
                    <a:pt x="569" y="1924"/>
                  </a:lnTo>
                  <a:lnTo>
                    <a:pt x="673" y="1990"/>
                  </a:lnTo>
                  <a:lnTo>
                    <a:pt x="702" y="1994"/>
                  </a:lnTo>
                  <a:lnTo>
                    <a:pt x="720" y="1984"/>
                  </a:lnTo>
                  <a:lnTo>
                    <a:pt x="744" y="1954"/>
                  </a:lnTo>
                  <a:lnTo>
                    <a:pt x="761" y="1940"/>
                  </a:lnTo>
                  <a:lnTo>
                    <a:pt x="804" y="1835"/>
                  </a:lnTo>
                  <a:lnTo>
                    <a:pt x="826" y="1804"/>
                  </a:lnTo>
                  <a:lnTo>
                    <a:pt x="842" y="1793"/>
                  </a:lnTo>
                  <a:lnTo>
                    <a:pt x="877" y="1804"/>
                  </a:lnTo>
                  <a:lnTo>
                    <a:pt x="885" y="1802"/>
                  </a:lnTo>
                  <a:lnTo>
                    <a:pt x="893" y="1786"/>
                  </a:lnTo>
                  <a:lnTo>
                    <a:pt x="903" y="1774"/>
                  </a:lnTo>
                  <a:lnTo>
                    <a:pt x="922" y="1781"/>
                  </a:lnTo>
                  <a:lnTo>
                    <a:pt x="939" y="1793"/>
                  </a:lnTo>
                  <a:lnTo>
                    <a:pt x="998" y="1802"/>
                  </a:lnTo>
                  <a:lnTo>
                    <a:pt x="1013" y="1810"/>
                  </a:lnTo>
                  <a:lnTo>
                    <a:pt x="1052" y="1822"/>
                  </a:lnTo>
                  <a:lnTo>
                    <a:pt x="1071" y="1813"/>
                  </a:lnTo>
                  <a:lnTo>
                    <a:pt x="1116" y="1841"/>
                  </a:lnTo>
                  <a:lnTo>
                    <a:pt x="1126" y="1867"/>
                  </a:lnTo>
                  <a:lnTo>
                    <a:pt x="1134" y="1870"/>
                  </a:lnTo>
                  <a:lnTo>
                    <a:pt x="1139" y="1882"/>
                  </a:lnTo>
                  <a:lnTo>
                    <a:pt x="1146" y="1885"/>
                  </a:lnTo>
                  <a:lnTo>
                    <a:pt x="1166" y="1897"/>
                  </a:lnTo>
                  <a:lnTo>
                    <a:pt x="1194" y="1936"/>
                  </a:lnTo>
                  <a:lnTo>
                    <a:pt x="1236" y="1973"/>
                  </a:lnTo>
                  <a:lnTo>
                    <a:pt x="1259" y="2009"/>
                  </a:lnTo>
                  <a:lnTo>
                    <a:pt x="1260" y="2024"/>
                  </a:lnTo>
                  <a:lnTo>
                    <a:pt x="1328" y="2193"/>
                  </a:lnTo>
                  <a:lnTo>
                    <a:pt x="1339" y="2223"/>
                  </a:lnTo>
                  <a:lnTo>
                    <a:pt x="1411" y="2310"/>
                  </a:lnTo>
                  <a:lnTo>
                    <a:pt x="1417" y="2329"/>
                  </a:lnTo>
                  <a:lnTo>
                    <a:pt x="1466" y="2385"/>
                  </a:lnTo>
                  <a:lnTo>
                    <a:pt x="1480" y="2395"/>
                  </a:lnTo>
                  <a:lnTo>
                    <a:pt x="1501" y="2419"/>
                  </a:lnTo>
                  <a:lnTo>
                    <a:pt x="1506" y="2434"/>
                  </a:lnTo>
                  <a:lnTo>
                    <a:pt x="1502" y="2490"/>
                  </a:lnTo>
                  <a:lnTo>
                    <a:pt x="1518" y="2511"/>
                  </a:lnTo>
                  <a:lnTo>
                    <a:pt x="1524" y="2574"/>
                  </a:lnTo>
                  <a:lnTo>
                    <a:pt x="1541" y="2593"/>
                  </a:lnTo>
                  <a:lnTo>
                    <a:pt x="1592" y="2697"/>
                  </a:lnTo>
                  <a:lnTo>
                    <a:pt x="1598" y="2728"/>
                  </a:lnTo>
                  <a:lnTo>
                    <a:pt x="1632" y="2730"/>
                  </a:lnTo>
                  <a:lnTo>
                    <a:pt x="1673" y="2757"/>
                  </a:lnTo>
                  <a:lnTo>
                    <a:pt x="1721" y="2773"/>
                  </a:lnTo>
                  <a:lnTo>
                    <a:pt x="1792" y="2820"/>
                  </a:lnTo>
                  <a:lnTo>
                    <a:pt x="1891" y="2829"/>
                  </a:lnTo>
                  <a:lnTo>
                    <a:pt x="1909" y="2833"/>
                  </a:lnTo>
                  <a:lnTo>
                    <a:pt x="1961" y="2869"/>
                  </a:lnTo>
                  <a:lnTo>
                    <a:pt x="1990" y="2881"/>
                  </a:lnTo>
                  <a:lnTo>
                    <a:pt x="2013" y="2850"/>
                  </a:lnTo>
                  <a:lnTo>
                    <a:pt x="2036" y="2854"/>
                  </a:lnTo>
                  <a:lnTo>
                    <a:pt x="2041" y="2848"/>
                  </a:lnTo>
                  <a:lnTo>
                    <a:pt x="2041" y="2833"/>
                  </a:lnTo>
                  <a:lnTo>
                    <a:pt x="2020" y="2824"/>
                  </a:lnTo>
                  <a:lnTo>
                    <a:pt x="2023" y="2817"/>
                  </a:lnTo>
                  <a:lnTo>
                    <a:pt x="2001" y="2788"/>
                  </a:lnTo>
                  <a:lnTo>
                    <a:pt x="1970" y="2664"/>
                  </a:lnTo>
                  <a:lnTo>
                    <a:pt x="1954" y="2614"/>
                  </a:lnTo>
                  <a:lnTo>
                    <a:pt x="1978" y="2539"/>
                  </a:lnTo>
                  <a:lnTo>
                    <a:pt x="1975" y="2515"/>
                  </a:lnTo>
                  <a:lnTo>
                    <a:pt x="1967" y="2511"/>
                  </a:lnTo>
                  <a:lnTo>
                    <a:pt x="1961" y="2509"/>
                  </a:lnTo>
                  <a:lnTo>
                    <a:pt x="1958" y="2503"/>
                  </a:lnTo>
                  <a:lnTo>
                    <a:pt x="1958" y="2499"/>
                  </a:lnTo>
                  <a:lnTo>
                    <a:pt x="1964" y="2494"/>
                  </a:lnTo>
                  <a:lnTo>
                    <a:pt x="1994" y="2472"/>
                  </a:lnTo>
                  <a:lnTo>
                    <a:pt x="2014" y="2403"/>
                  </a:lnTo>
                  <a:lnTo>
                    <a:pt x="1999" y="2398"/>
                  </a:lnTo>
                  <a:lnTo>
                    <a:pt x="1991" y="2364"/>
                  </a:lnTo>
                  <a:lnTo>
                    <a:pt x="2009" y="2344"/>
                  </a:lnTo>
                  <a:lnTo>
                    <a:pt x="2030" y="2361"/>
                  </a:lnTo>
                  <a:lnTo>
                    <a:pt x="2067" y="2335"/>
                  </a:lnTo>
                  <a:lnTo>
                    <a:pt x="2075" y="2296"/>
                  </a:lnTo>
                  <a:lnTo>
                    <a:pt x="2058" y="2284"/>
                  </a:lnTo>
                  <a:lnTo>
                    <a:pt x="2067" y="2268"/>
                  </a:lnTo>
                  <a:lnTo>
                    <a:pt x="2075" y="2269"/>
                  </a:lnTo>
                  <a:lnTo>
                    <a:pt x="2085" y="2272"/>
                  </a:lnTo>
                  <a:lnTo>
                    <a:pt x="2093" y="2263"/>
                  </a:lnTo>
                  <a:lnTo>
                    <a:pt x="2104" y="2269"/>
                  </a:lnTo>
                  <a:lnTo>
                    <a:pt x="2117" y="2269"/>
                  </a:lnTo>
                  <a:lnTo>
                    <a:pt x="2126" y="2263"/>
                  </a:lnTo>
                  <a:lnTo>
                    <a:pt x="2127" y="2257"/>
                  </a:lnTo>
                  <a:lnTo>
                    <a:pt x="2127" y="2229"/>
                  </a:lnTo>
                  <a:lnTo>
                    <a:pt x="2133" y="2218"/>
                  </a:lnTo>
                  <a:lnTo>
                    <a:pt x="2142" y="2217"/>
                  </a:lnTo>
                  <a:lnTo>
                    <a:pt x="2148" y="2221"/>
                  </a:lnTo>
                  <a:lnTo>
                    <a:pt x="2156" y="2223"/>
                  </a:lnTo>
                  <a:lnTo>
                    <a:pt x="2210" y="2211"/>
                  </a:lnTo>
                  <a:lnTo>
                    <a:pt x="2217" y="2205"/>
                  </a:lnTo>
                  <a:lnTo>
                    <a:pt x="2219" y="2197"/>
                  </a:lnTo>
                  <a:lnTo>
                    <a:pt x="2214" y="2193"/>
                  </a:lnTo>
                  <a:lnTo>
                    <a:pt x="2185" y="2173"/>
                  </a:lnTo>
                  <a:lnTo>
                    <a:pt x="2185" y="2161"/>
                  </a:lnTo>
                  <a:lnTo>
                    <a:pt x="2237" y="2146"/>
                  </a:lnTo>
                  <a:lnTo>
                    <a:pt x="2245" y="2137"/>
                  </a:lnTo>
                  <a:lnTo>
                    <a:pt x="2261" y="2131"/>
                  </a:lnTo>
                  <a:lnTo>
                    <a:pt x="2263" y="2137"/>
                  </a:lnTo>
                  <a:lnTo>
                    <a:pt x="2258" y="2143"/>
                  </a:lnTo>
                  <a:lnTo>
                    <a:pt x="2265" y="2156"/>
                  </a:lnTo>
                  <a:lnTo>
                    <a:pt x="2272" y="2156"/>
                  </a:lnTo>
                  <a:lnTo>
                    <a:pt x="2282" y="2149"/>
                  </a:lnTo>
                  <a:lnTo>
                    <a:pt x="2360" y="2123"/>
                  </a:lnTo>
                  <a:lnTo>
                    <a:pt x="2491" y="2035"/>
                  </a:lnTo>
                  <a:lnTo>
                    <a:pt x="2496" y="2002"/>
                  </a:lnTo>
                  <a:lnTo>
                    <a:pt x="2559" y="1949"/>
                  </a:lnTo>
                  <a:lnTo>
                    <a:pt x="2560" y="1940"/>
                  </a:lnTo>
                  <a:lnTo>
                    <a:pt x="2536" y="1903"/>
                  </a:lnTo>
                  <a:lnTo>
                    <a:pt x="2540" y="1873"/>
                  </a:lnTo>
                  <a:lnTo>
                    <a:pt x="2579" y="1855"/>
                  </a:lnTo>
                  <a:lnTo>
                    <a:pt x="2588" y="1856"/>
                  </a:lnTo>
                  <a:lnTo>
                    <a:pt x="2582" y="1888"/>
                  </a:lnTo>
                  <a:lnTo>
                    <a:pt x="2586" y="1900"/>
                  </a:lnTo>
                  <a:lnTo>
                    <a:pt x="2634" y="1894"/>
                  </a:lnTo>
                  <a:lnTo>
                    <a:pt x="2640" y="1906"/>
                  </a:lnTo>
                  <a:lnTo>
                    <a:pt x="2734" y="1864"/>
                  </a:lnTo>
                  <a:lnTo>
                    <a:pt x="2787" y="1859"/>
                  </a:lnTo>
                  <a:lnTo>
                    <a:pt x="2790" y="1858"/>
                  </a:lnTo>
                  <a:lnTo>
                    <a:pt x="2786" y="1852"/>
                  </a:lnTo>
                  <a:lnTo>
                    <a:pt x="2777" y="1841"/>
                  </a:lnTo>
                  <a:lnTo>
                    <a:pt x="2771" y="1823"/>
                  </a:lnTo>
                  <a:lnTo>
                    <a:pt x="2779" y="1816"/>
                  </a:lnTo>
                  <a:lnTo>
                    <a:pt x="2785" y="1799"/>
                  </a:lnTo>
                  <a:lnTo>
                    <a:pt x="2800" y="1780"/>
                  </a:lnTo>
                  <a:lnTo>
                    <a:pt x="2819" y="1721"/>
                  </a:lnTo>
                  <a:lnTo>
                    <a:pt x="2806" y="1699"/>
                  </a:lnTo>
                  <a:lnTo>
                    <a:pt x="2806" y="1679"/>
                  </a:lnTo>
                  <a:lnTo>
                    <a:pt x="2809" y="1667"/>
                  </a:lnTo>
                  <a:lnTo>
                    <a:pt x="2808" y="1651"/>
                  </a:lnTo>
                  <a:lnTo>
                    <a:pt x="2815" y="1619"/>
                  </a:lnTo>
                  <a:lnTo>
                    <a:pt x="2831" y="1604"/>
                  </a:lnTo>
                  <a:lnTo>
                    <a:pt x="2840" y="1579"/>
                  </a:lnTo>
                  <a:lnTo>
                    <a:pt x="2848" y="1531"/>
                  </a:lnTo>
                  <a:lnTo>
                    <a:pt x="2848" y="1502"/>
                  </a:lnTo>
                  <a:lnTo>
                    <a:pt x="2840" y="1460"/>
                  </a:lnTo>
                  <a:lnTo>
                    <a:pt x="2824" y="1433"/>
                  </a:lnTo>
                  <a:lnTo>
                    <a:pt x="2816" y="1426"/>
                  </a:lnTo>
                  <a:lnTo>
                    <a:pt x="2818" y="1409"/>
                  </a:lnTo>
                  <a:lnTo>
                    <a:pt x="2811" y="1399"/>
                  </a:lnTo>
                  <a:lnTo>
                    <a:pt x="2800" y="1375"/>
                  </a:lnTo>
                  <a:lnTo>
                    <a:pt x="2785" y="1363"/>
                  </a:lnTo>
                  <a:lnTo>
                    <a:pt x="2780" y="1354"/>
                  </a:lnTo>
                  <a:lnTo>
                    <a:pt x="2790" y="1327"/>
                  </a:lnTo>
                  <a:lnTo>
                    <a:pt x="2771" y="1286"/>
                  </a:lnTo>
                  <a:lnTo>
                    <a:pt x="2740" y="1258"/>
                  </a:lnTo>
                  <a:lnTo>
                    <a:pt x="2731" y="1241"/>
                  </a:lnTo>
                  <a:lnTo>
                    <a:pt x="2725" y="974"/>
                  </a:lnTo>
                  <a:lnTo>
                    <a:pt x="2724" y="833"/>
                  </a:lnTo>
                  <a:lnTo>
                    <a:pt x="2692" y="825"/>
                  </a:lnTo>
                  <a:lnTo>
                    <a:pt x="2664" y="837"/>
                  </a:lnTo>
                  <a:lnTo>
                    <a:pt x="2656" y="834"/>
                  </a:lnTo>
                  <a:lnTo>
                    <a:pt x="2624" y="810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621216" y="384573"/>
              <a:ext cx="1063625" cy="929878"/>
            </a:xfrm>
            <a:custGeom>
              <a:avLst/>
              <a:gdLst>
                <a:gd name="T0" fmla="*/ 2147483647 w 1339"/>
                <a:gd name="T1" fmla="*/ 2147483647 h 1562"/>
                <a:gd name="T2" fmla="*/ 2147483647 w 1339"/>
                <a:gd name="T3" fmla="*/ 2147483647 h 1562"/>
                <a:gd name="T4" fmla="*/ 2147483647 w 1339"/>
                <a:gd name="T5" fmla="*/ 2147483647 h 1562"/>
                <a:gd name="T6" fmla="*/ 2147483647 w 1339"/>
                <a:gd name="T7" fmla="*/ 2147483647 h 1562"/>
                <a:gd name="T8" fmla="*/ 2147483647 w 1339"/>
                <a:gd name="T9" fmla="*/ 2147483647 h 1562"/>
                <a:gd name="T10" fmla="*/ 2147483647 w 1339"/>
                <a:gd name="T11" fmla="*/ 2147483647 h 1562"/>
                <a:gd name="T12" fmla="*/ 2147483647 w 1339"/>
                <a:gd name="T13" fmla="*/ 2147483647 h 1562"/>
                <a:gd name="T14" fmla="*/ 2147483647 w 1339"/>
                <a:gd name="T15" fmla="*/ 2147483647 h 1562"/>
                <a:gd name="T16" fmla="*/ 2147483647 w 1339"/>
                <a:gd name="T17" fmla="*/ 2147483647 h 1562"/>
                <a:gd name="T18" fmla="*/ 2147483647 w 1339"/>
                <a:gd name="T19" fmla="*/ 2147483647 h 1562"/>
                <a:gd name="T20" fmla="*/ 0 w 1339"/>
                <a:gd name="T21" fmla="*/ 2147483647 h 1562"/>
                <a:gd name="T22" fmla="*/ 2147483647 w 1339"/>
                <a:gd name="T23" fmla="*/ 2147483647 h 1562"/>
                <a:gd name="T24" fmla="*/ 2147483647 w 1339"/>
                <a:gd name="T25" fmla="*/ 999871475 h 1562"/>
                <a:gd name="T26" fmla="*/ 2147483647 w 1339"/>
                <a:gd name="T27" fmla="*/ 2147483647 h 1562"/>
                <a:gd name="T28" fmla="*/ 2147483647 w 1339"/>
                <a:gd name="T29" fmla="*/ 2147483647 h 1562"/>
                <a:gd name="T30" fmla="*/ 2147483647 w 1339"/>
                <a:gd name="T31" fmla="*/ 2147483647 h 1562"/>
                <a:gd name="T32" fmla="*/ 2147483647 w 1339"/>
                <a:gd name="T33" fmla="*/ 2147483647 h 1562"/>
                <a:gd name="T34" fmla="*/ 2147483647 w 1339"/>
                <a:gd name="T35" fmla="*/ 2147483647 h 1562"/>
                <a:gd name="T36" fmla="*/ 2147483647 w 1339"/>
                <a:gd name="T37" fmla="*/ 2147483647 h 1562"/>
                <a:gd name="T38" fmla="*/ 2147483647 w 1339"/>
                <a:gd name="T39" fmla="*/ 2147483647 h 1562"/>
                <a:gd name="T40" fmla="*/ 2147483647 w 1339"/>
                <a:gd name="T41" fmla="*/ 2147483647 h 1562"/>
                <a:gd name="T42" fmla="*/ 2147483647 w 1339"/>
                <a:gd name="T43" fmla="*/ 2147483647 h 1562"/>
                <a:gd name="T44" fmla="*/ 2147483647 w 1339"/>
                <a:gd name="T45" fmla="*/ 2147483647 h 1562"/>
                <a:gd name="T46" fmla="*/ 2147483647 w 1339"/>
                <a:gd name="T47" fmla="*/ 2147483647 h 1562"/>
                <a:gd name="T48" fmla="*/ 2147483647 w 1339"/>
                <a:gd name="T49" fmla="*/ 2147483647 h 1562"/>
                <a:gd name="T50" fmla="*/ 2147483647 w 1339"/>
                <a:gd name="T51" fmla="*/ 2147483647 h 1562"/>
                <a:gd name="T52" fmla="*/ 2147483647 w 1339"/>
                <a:gd name="T53" fmla="*/ 2147483647 h 1562"/>
                <a:gd name="T54" fmla="*/ 2147483647 w 1339"/>
                <a:gd name="T55" fmla="*/ 2147483647 h 1562"/>
                <a:gd name="T56" fmla="*/ 2147483647 w 1339"/>
                <a:gd name="T57" fmla="*/ 2147483647 h 1562"/>
                <a:gd name="T58" fmla="*/ 2147483647 w 1339"/>
                <a:gd name="T59" fmla="*/ 2147483647 h 1562"/>
                <a:gd name="T60" fmla="*/ 2147483647 w 1339"/>
                <a:gd name="T61" fmla="*/ 2147483647 h 1562"/>
                <a:gd name="T62" fmla="*/ 2147483647 w 1339"/>
                <a:gd name="T63" fmla="*/ 2147483647 h 1562"/>
                <a:gd name="T64" fmla="*/ 2147483647 w 1339"/>
                <a:gd name="T65" fmla="*/ 2147483647 h 1562"/>
                <a:gd name="T66" fmla="*/ 2147483647 w 1339"/>
                <a:gd name="T67" fmla="*/ 2147483647 h 1562"/>
                <a:gd name="T68" fmla="*/ 2147483647 w 1339"/>
                <a:gd name="T69" fmla="*/ 2147483647 h 1562"/>
                <a:gd name="T70" fmla="*/ 2147483647 w 1339"/>
                <a:gd name="T71" fmla="*/ 2147483647 h 1562"/>
                <a:gd name="T72" fmla="*/ 2147483647 w 1339"/>
                <a:gd name="T73" fmla="*/ 2147483647 h 1562"/>
                <a:gd name="T74" fmla="*/ 2147483647 w 1339"/>
                <a:gd name="T75" fmla="*/ 2147483647 h 1562"/>
                <a:gd name="T76" fmla="*/ 2147483647 w 1339"/>
                <a:gd name="T77" fmla="*/ 2147483647 h 1562"/>
                <a:gd name="T78" fmla="*/ 2147483647 w 1339"/>
                <a:gd name="T79" fmla="*/ 2147483647 h 1562"/>
                <a:gd name="T80" fmla="*/ 2147483647 w 1339"/>
                <a:gd name="T81" fmla="*/ 2147483647 h 1562"/>
                <a:gd name="T82" fmla="*/ 2147483647 w 1339"/>
                <a:gd name="T83" fmla="*/ 2147483647 h 1562"/>
                <a:gd name="T84" fmla="*/ 2147483647 w 1339"/>
                <a:gd name="T85" fmla="*/ 2147483647 h 1562"/>
                <a:gd name="T86" fmla="*/ 2147483647 w 1339"/>
                <a:gd name="T87" fmla="*/ 2147483647 h 1562"/>
                <a:gd name="T88" fmla="*/ 2147483647 w 1339"/>
                <a:gd name="T89" fmla="*/ 2147483647 h 1562"/>
                <a:gd name="T90" fmla="*/ 2147483647 w 1339"/>
                <a:gd name="T91" fmla="*/ 2147483647 h 1562"/>
                <a:gd name="T92" fmla="*/ 2147483647 w 1339"/>
                <a:gd name="T93" fmla="*/ 2147483647 h 1562"/>
                <a:gd name="T94" fmla="*/ 2147483647 w 1339"/>
                <a:gd name="T95" fmla="*/ 2147483647 h 1562"/>
                <a:gd name="T96" fmla="*/ 2147483647 w 1339"/>
                <a:gd name="T97" fmla="*/ 2147483647 h 1562"/>
                <a:gd name="T98" fmla="*/ 2147483647 w 1339"/>
                <a:gd name="T99" fmla="*/ 2147483647 h 1562"/>
                <a:gd name="T100" fmla="*/ 2147483647 w 1339"/>
                <a:gd name="T101" fmla="*/ 2147483647 h 1562"/>
                <a:gd name="T102" fmla="*/ 2147483647 w 1339"/>
                <a:gd name="T103" fmla="*/ 2147483647 h 1562"/>
                <a:gd name="T104" fmla="*/ 2147483647 w 1339"/>
                <a:gd name="T105" fmla="*/ 2147483647 h 15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9"/>
                <a:gd name="T160" fmla="*/ 0 h 1562"/>
                <a:gd name="T161" fmla="*/ 1339 w 1339"/>
                <a:gd name="T162" fmla="*/ 1562 h 15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9" h="1562">
                  <a:moveTo>
                    <a:pt x="129" y="1562"/>
                  </a:moveTo>
                  <a:lnTo>
                    <a:pt x="129" y="1076"/>
                  </a:lnTo>
                  <a:lnTo>
                    <a:pt x="64" y="1015"/>
                  </a:lnTo>
                  <a:lnTo>
                    <a:pt x="61" y="989"/>
                  </a:lnTo>
                  <a:lnTo>
                    <a:pt x="94" y="955"/>
                  </a:lnTo>
                  <a:lnTo>
                    <a:pt x="106" y="929"/>
                  </a:lnTo>
                  <a:lnTo>
                    <a:pt x="104" y="907"/>
                  </a:lnTo>
                  <a:lnTo>
                    <a:pt x="103" y="866"/>
                  </a:lnTo>
                  <a:lnTo>
                    <a:pt x="107" y="832"/>
                  </a:lnTo>
                  <a:lnTo>
                    <a:pt x="77" y="734"/>
                  </a:lnTo>
                  <a:lnTo>
                    <a:pt x="72" y="716"/>
                  </a:lnTo>
                  <a:lnTo>
                    <a:pt x="72" y="668"/>
                  </a:lnTo>
                  <a:lnTo>
                    <a:pt x="67" y="641"/>
                  </a:lnTo>
                  <a:lnTo>
                    <a:pt x="62" y="507"/>
                  </a:lnTo>
                  <a:lnTo>
                    <a:pt x="48" y="431"/>
                  </a:lnTo>
                  <a:lnTo>
                    <a:pt x="26" y="407"/>
                  </a:lnTo>
                  <a:lnTo>
                    <a:pt x="10" y="321"/>
                  </a:lnTo>
                  <a:lnTo>
                    <a:pt x="7" y="246"/>
                  </a:lnTo>
                  <a:lnTo>
                    <a:pt x="13" y="201"/>
                  </a:lnTo>
                  <a:lnTo>
                    <a:pt x="20" y="183"/>
                  </a:lnTo>
                  <a:lnTo>
                    <a:pt x="1" y="119"/>
                  </a:lnTo>
                  <a:lnTo>
                    <a:pt x="0" y="99"/>
                  </a:lnTo>
                  <a:lnTo>
                    <a:pt x="347" y="99"/>
                  </a:lnTo>
                  <a:lnTo>
                    <a:pt x="349" y="38"/>
                  </a:lnTo>
                  <a:lnTo>
                    <a:pt x="353" y="0"/>
                  </a:lnTo>
                  <a:lnTo>
                    <a:pt x="381" y="2"/>
                  </a:lnTo>
                  <a:lnTo>
                    <a:pt x="415" y="17"/>
                  </a:lnTo>
                  <a:lnTo>
                    <a:pt x="418" y="75"/>
                  </a:lnTo>
                  <a:lnTo>
                    <a:pt x="430" y="114"/>
                  </a:lnTo>
                  <a:lnTo>
                    <a:pt x="427" y="150"/>
                  </a:lnTo>
                  <a:lnTo>
                    <a:pt x="465" y="179"/>
                  </a:lnTo>
                  <a:lnTo>
                    <a:pt x="479" y="174"/>
                  </a:lnTo>
                  <a:lnTo>
                    <a:pt x="505" y="179"/>
                  </a:lnTo>
                  <a:lnTo>
                    <a:pt x="520" y="192"/>
                  </a:lnTo>
                  <a:lnTo>
                    <a:pt x="547" y="191"/>
                  </a:lnTo>
                  <a:lnTo>
                    <a:pt x="580" y="194"/>
                  </a:lnTo>
                  <a:lnTo>
                    <a:pt x="588" y="209"/>
                  </a:lnTo>
                  <a:lnTo>
                    <a:pt x="588" y="218"/>
                  </a:lnTo>
                  <a:lnTo>
                    <a:pt x="638" y="215"/>
                  </a:lnTo>
                  <a:lnTo>
                    <a:pt x="654" y="197"/>
                  </a:lnTo>
                  <a:lnTo>
                    <a:pt x="728" y="191"/>
                  </a:lnTo>
                  <a:lnTo>
                    <a:pt x="776" y="207"/>
                  </a:lnTo>
                  <a:lnTo>
                    <a:pt x="787" y="207"/>
                  </a:lnTo>
                  <a:lnTo>
                    <a:pt x="782" y="221"/>
                  </a:lnTo>
                  <a:lnTo>
                    <a:pt x="796" y="233"/>
                  </a:lnTo>
                  <a:lnTo>
                    <a:pt x="803" y="231"/>
                  </a:lnTo>
                  <a:lnTo>
                    <a:pt x="812" y="240"/>
                  </a:lnTo>
                  <a:lnTo>
                    <a:pt x="821" y="275"/>
                  </a:lnTo>
                  <a:lnTo>
                    <a:pt x="839" y="285"/>
                  </a:lnTo>
                  <a:lnTo>
                    <a:pt x="858" y="260"/>
                  </a:lnTo>
                  <a:lnTo>
                    <a:pt x="870" y="252"/>
                  </a:lnTo>
                  <a:lnTo>
                    <a:pt x="889" y="260"/>
                  </a:lnTo>
                  <a:lnTo>
                    <a:pt x="902" y="284"/>
                  </a:lnTo>
                  <a:lnTo>
                    <a:pt x="941" y="294"/>
                  </a:lnTo>
                  <a:lnTo>
                    <a:pt x="952" y="311"/>
                  </a:lnTo>
                  <a:lnTo>
                    <a:pt x="971" y="326"/>
                  </a:lnTo>
                  <a:lnTo>
                    <a:pt x="997" y="327"/>
                  </a:lnTo>
                  <a:lnTo>
                    <a:pt x="1023" y="320"/>
                  </a:lnTo>
                  <a:lnTo>
                    <a:pt x="1090" y="273"/>
                  </a:lnTo>
                  <a:lnTo>
                    <a:pt x="1100" y="281"/>
                  </a:lnTo>
                  <a:lnTo>
                    <a:pt x="1117" y="302"/>
                  </a:lnTo>
                  <a:lnTo>
                    <a:pt x="1217" y="300"/>
                  </a:lnTo>
                  <a:lnTo>
                    <a:pt x="1233" y="303"/>
                  </a:lnTo>
                  <a:lnTo>
                    <a:pt x="1248" y="311"/>
                  </a:lnTo>
                  <a:lnTo>
                    <a:pt x="1272" y="332"/>
                  </a:lnTo>
                  <a:lnTo>
                    <a:pt x="1293" y="320"/>
                  </a:lnTo>
                  <a:lnTo>
                    <a:pt x="1339" y="318"/>
                  </a:lnTo>
                  <a:lnTo>
                    <a:pt x="1313" y="342"/>
                  </a:lnTo>
                  <a:lnTo>
                    <a:pt x="1253" y="377"/>
                  </a:lnTo>
                  <a:lnTo>
                    <a:pt x="1222" y="387"/>
                  </a:lnTo>
                  <a:lnTo>
                    <a:pt x="1198" y="398"/>
                  </a:lnTo>
                  <a:lnTo>
                    <a:pt x="1172" y="423"/>
                  </a:lnTo>
                  <a:lnTo>
                    <a:pt x="1122" y="447"/>
                  </a:lnTo>
                  <a:lnTo>
                    <a:pt x="1099" y="465"/>
                  </a:lnTo>
                  <a:lnTo>
                    <a:pt x="1015" y="561"/>
                  </a:lnTo>
                  <a:lnTo>
                    <a:pt x="892" y="677"/>
                  </a:lnTo>
                  <a:lnTo>
                    <a:pt x="880" y="697"/>
                  </a:lnTo>
                  <a:lnTo>
                    <a:pt x="867" y="707"/>
                  </a:lnTo>
                  <a:lnTo>
                    <a:pt x="871" y="851"/>
                  </a:lnTo>
                  <a:lnTo>
                    <a:pt x="858" y="868"/>
                  </a:lnTo>
                  <a:lnTo>
                    <a:pt x="841" y="875"/>
                  </a:lnTo>
                  <a:lnTo>
                    <a:pt x="789" y="919"/>
                  </a:lnTo>
                  <a:lnTo>
                    <a:pt x="787" y="943"/>
                  </a:lnTo>
                  <a:lnTo>
                    <a:pt x="780" y="949"/>
                  </a:lnTo>
                  <a:lnTo>
                    <a:pt x="767" y="989"/>
                  </a:lnTo>
                  <a:lnTo>
                    <a:pt x="795" y="1004"/>
                  </a:lnTo>
                  <a:lnTo>
                    <a:pt x="812" y="1037"/>
                  </a:lnTo>
                  <a:lnTo>
                    <a:pt x="796" y="1067"/>
                  </a:lnTo>
                  <a:lnTo>
                    <a:pt x="800" y="1093"/>
                  </a:lnTo>
                  <a:lnTo>
                    <a:pt x="795" y="1139"/>
                  </a:lnTo>
                  <a:lnTo>
                    <a:pt x="795" y="1208"/>
                  </a:lnTo>
                  <a:lnTo>
                    <a:pt x="805" y="1223"/>
                  </a:lnTo>
                  <a:lnTo>
                    <a:pt x="825" y="1240"/>
                  </a:lnTo>
                  <a:lnTo>
                    <a:pt x="831" y="1250"/>
                  </a:lnTo>
                  <a:lnTo>
                    <a:pt x="876" y="1258"/>
                  </a:lnTo>
                  <a:lnTo>
                    <a:pt x="884" y="1264"/>
                  </a:lnTo>
                  <a:lnTo>
                    <a:pt x="887" y="1277"/>
                  </a:lnTo>
                  <a:lnTo>
                    <a:pt x="899" y="1285"/>
                  </a:lnTo>
                  <a:lnTo>
                    <a:pt x="954" y="1312"/>
                  </a:lnTo>
                  <a:lnTo>
                    <a:pt x="974" y="1352"/>
                  </a:lnTo>
                  <a:lnTo>
                    <a:pt x="1025" y="1391"/>
                  </a:lnTo>
                  <a:lnTo>
                    <a:pt x="1083" y="1433"/>
                  </a:lnTo>
                  <a:lnTo>
                    <a:pt x="1088" y="1448"/>
                  </a:lnTo>
                  <a:lnTo>
                    <a:pt x="1088" y="1481"/>
                  </a:lnTo>
                  <a:lnTo>
                    <a:pt x="1094" y="1531"/>
                  </a:lnTo>
                  <a:lnTo>
                    <a:pt x="129" y="15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72003" y="342901"/>
              <a:ext cx="1139825" cy="987029"/>
            </a:xfrm>
            <a:custGeom>
              <a:avLst/>
              <a:gdLst>
                <a:gd name="T0" fmla="*/ 2147483647 w 1339"/>
                <a:gd name="T1" fmla="*/ 2147483647 h 1562"/>
                <a:gd name="T2" fmla="*/ 2147483647 w 1339"/>
                <a:gd name="T3" fmla="*/ 2147483647 h 1562"/>
                <a:gd name="T4" fmla="*/ 2147483647 w 1339"/>
                <a:gd name="T5" fmla="*/ 2147483647 h 1562"/>
                <a:gd name="T6" fmla="*/ 2147483647 w 1339"/>
                <a:gd name="T7" fmla="*/ 2147483647 h 1562"/>
                <a:gd name="T8" fmla="*/ 2147483647 w 1339"/>
                <a:gd name="T9" fmla="*/ 2147483647 h 1562"/>
                <a:gd name="T10" fmla="*/ 2147483647 w 1339"/>
                <a:gd name="T11" fmla="*/ 2147483647 h 1562"/>
                <a:gd name="T12" fmla="*/ 2147483647 w 1339"/>
                <a:gd name="T13" fmla="*/ 2147483647 h 1562"/>
                <a:gd name="T14" fmla="*/ 2147483647 w 1339"/>
                <a:gd name="T15" fmla="*/ 2147483647 h 1562"/>
                <a:gd name="T16" fmla="*/ 2147483647 w 1339"/>
                <a:gd name="T17" fmla="*/ 2147483647 h 1562"/>
                <a:gd name="T18" fmla="*/ 2147483647 w 1339"/>
                <a:gd name="T19" fmla="*/ 2147483647 h 1562"/>
                <a:gd name="T20" fmla="*/ 0 w 1339"/>
                <a:gd name="T21" fmla="*/ 2147483647 h 1562"/>
                <a:gd name="T22" fmla="*/ 2147483647 w 1339"/>
                <a:gd name="T23" fmla="*/ 2147483647 h 1562"/>
                <a:gd name="T24" fmla="*/ 2147483647 w 1339"/>
                <a:gd name="T25" fmla="*/ 1196120193 h 1562"/>
                <a:gd name="T26" fmla="*/ 2147483647 w 1339"/>
                <a:gd name="T27" fmla="*/ 2147483647 h 1562"/>
                <a:gd name="T28" fmla="*/ 2147483647 w 1339"/>
                <a:gd name="T29" fmla="*/ 2147483647 h 1562"/>
                <a:gd name="T30" fmla="*/ 2147483647 w 1339"/>
                <a:gd name="T31" fmla="*/ 2147483647 h 1562"/>
                <a:gd name="T32" fmla="*/ 2147483647 w 1339"/>
                <a:gd name="T33" fmla="*/ 2147483647 h 1562"/>
                <a:gd name="T34" fmla="*/ 2147483647 w 1339"/>
                <a:gd name="T35" fmla="*/ 2147483647 h 1562"/>
                <a:gd name="T36" fmla="*/ 2147483647 w 1339"/>
                <a:gd name="T37" fmla="*/ 2147483647 h 1562"/>
                <a:gd name="T38" fmla="*/ 2147483647 w 1339"/>
                <a:gd name="T39" fmla="*/ 2147483647 h 1562"/>
                <a:gd name="T40" fmla="*/ 2147483647 w 1339"/>
                <a:gd name="T41" fmla="*/ 2147483647 h 1562"/>
                <a:gd name="T42" fmla="*/ 2147483647 w 1339"/>
                <a:gd name="T43" fmla="*/ 2147483647 h 1562"/>
                <a:gd name="T44" fmla="*/ 2147483647 w 1339"/>
                <a:gd name="T45" fmla="*/ 2147483647 h 1562"/>
                <a:gd name="T46" fmla="*/ 2147483647 w 1339"/>
                <a:gd name="T47" fmla="*/ 2147483647 h 1562"/>
                <a:gd name="T48" fmla="*/ 2147483647 w 1339"/>
                <a:gd name="T49" fmla="*/ 2147483647 h 1562"/>
                <a:gd name="T50" fmla="*/ 2147483647 w 1339"/>
                <a:gd name="T51" fmla="*/ 2147483647 h 1562"/>
                <a:gd name="T52" fmla="*/ 2147483647 w 1339"/>
                <a:gd name="T53" fmla="*/ 2147483647 h 1562"/>
                <a:gd name="T54" fmla="*/ 2147483647 w 1339"/>
                <a:gd name="T55" fmla="*/ 2147483647 h 1562"/>
                <a:gd name="T56" fmla="*/ 2147483647 w 1339"/>
                <a:gd name="T57" fmla="*/ 2147483647 h 1562"/>
                <a:gd name="T58" fmla="*/ 2147483647 w 1339"/>
                <a:gd name="T59" fmla="*/ 2147483647 h 1562"/>
                <a:gd name="T60" fmla="*/ 2147483647 w 1339"/>
                <a:gd name="T61" fmla="*/ 2147483647 h 1562"/>
                <a:gd name="T62" fmla="*/ 2147483647 w 1339"/>
                <a:gd name="T63" fmla="*/ 2147483647 h 1562"/>
                <a:gd name="T64" fmla="*/ 2147483647 w 1339"/>
                <a:gd name="T65" fmla="*/ 2147483647 h 1562"/>
                <a:gd name="T66" fmla="*/ 2147483647 w 1339"/>
                <a:gd name="T67" fmla="*/ 2147483647 h 1562"/>
                <a:gd name="T68" fmla="*/ 2147483647 w 1339"/>
                <a:gd name="T69" fmla="*/ 2147483647 h 1562"/>
                <a:gd name="T70" fmla="*/ 2147483647 w 1339"/>
                <a:gd name="T71" fmla="*/ 2147483647 h 1562"/>
                <a:gd name="T72" fmla="*/ 2147483647 w 1339"/>
                <a:gd name="T73" fmla="*/ 2147483647 h 1562"/>
                <a:gd name="T74" fmla="*/ 2147483647 w 1339"/>
                <a:gd name="T75" fmla="*/ 2147483647 h 1562"/>
                <a:gd name="T76" fmla="*/ 2147483647 w 1339"/>
                <a:gd name="T77" fmla="*/ 2147483647 h 1562"/>
                <a:gd name="T78" fmla="*/ 2147483647 w 1339"/>
                <a:gd name="T79" fmla="*/ 2147483647 h 1562"/>
                <a:gd name="T80" fmla="*/ 2147483647 w 1339"/>
                <a:gd name="T81" fmla="*/ 2147483647 h 1562"/>
                <a:gd name="T82" fmla="*/ 2147483647 w 1339"/>
                <a:gd name="T83" fmla="*/ 2147483647 h 1562"/>
                <a:gd name="T84" fmla="*/ 2147483647 w 1339"/>
                <a:gd name="T85" fmla="*/ 2147483647 h 1562"/>
                <a:gd name="T86" fmla="*/ 2147483647 w 1339"/>
                <a:gd name="T87" fmla="*/ 2147483647 h 1562"/>
                <a:gd name="T88" fmla="*/ 2147483647 w 1339"/>
                <a:gd name="T89" fmla="*/ 2147483647 h 1562"/>
                <a:gd name="T90" fmla="*/ 2147483647 w 1339"/>
                <a:gd name="T91" fmla="*/ 2147483647 h 1562"/>
                <a:gd name="T92" fmla="*/ 2147483647 w 1339"/>
                <a:gd name="T93" fmla="*/ 2147483647 h 1562"/>
                <a:gd name="T94" fmla="*/ 2147483647 w 1339"/>
                <a:gd name="T95" fmla="*/ 2147483647 h 1562"/>
                <a:gd name="T96" fmla="*/ 2147483647 w 1339"/>
                <a:gd name="T97" fmla="*/ 2147483647 h 1562"/>
                <a:gd name="T98" fmla="*/ 2147483647 w 1339"/>
                <a:gd name="T99" fmla="*/ 2147483647 h 1562"/>
                <a:gd name="T100" fmla="*/ 2147483647 w 1339"/>
                <a:gd name="T101" fmla="*/ 2147483647 h 1562"/>
                <a:gd name="T102" fmla="*/ 2147483647 w 1339"/>
                <a:gd name="T103" fmla="*/ 2147483647 h 1562"/>
                <a:gd name="T104" fmla="*/ 2147483647 w 1339"/>
                <a:gd name="T105" fmla="*/ 2147483647 h 15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9"/>
                <a:gd name="T160" fmla="*/ 0 h 1562"/>
                <a:gd name="T161" fmla="*/ 1339 w 1339"/>
                <a:gd name="T162" fmla="*/ 1562 h 15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9" h="1562">
                  <a:moveTo>
                    <a:pt x="129" y="1562"/>
                  </a:moveTo>
                  <a:lnTo>
                    <a:pt x="129" y="1076"/>
                  </a:lnTo>
                  <a:lnTo>
                    <a:pt x="64" y="1015"/>
                  </a:lnTo>
                  <a:lnTo>
                    <a:pt x="61" y="989"/>
                  </a:lnTo>
                  <a:lnTo>
                    <a:pt x="94" y="955"/>
                  </a:lnTo>
                  <a:lnTo>
                    <a:pt x="106" y="929"/>
                  </a:lnTo>
                  <a:lnTo>
                    <a:pt x="104" y="907"/>
                  </a:lnTo>
                  <a:lnTo>
                    <a:pt x="103" y="866"/>
                  </a:lnTo>
                  <a:lnTo>
                    <a:pt x="107" y="832"/>
                  </a:lnTo>
                  <a:lnTo>
                    <a:pt x="77" y="734"/>
                  </a:lnTo>
                  <a:lnTo>
                    <a:pt x="72" y="716"/>
                  </a:lnTo>
                  <a:lnTo>
                    <a:pt x="72" y="668"/>
                  </a:lnTo>
                  <a:lnTo>
                    <a:pt x="67" y="641"/>
                  </a:lnTo>
                  <a:lnTo>
                    <a:pt x="62" y="507"/>
                  </a:lnTo>
                  <a:lnTo>
                    <a:pt x="48" y="431"/>
                  </a:lnTo>
                  <a:lnTo>
                    <a:pt x="26" y="407"/>
                  </a:lnTo>
                  <a:lnTo>
                    <a:pt x="10" y="321"/>
                  </a:lnTo>
                  <a:lnTo>
                    <a:pt x="7" y="246"/>
                  </a:lnTo>
                  <a:lnTo>
                    <a:pt x="13" y="201"/>
                  </a:lnTo>
                  <a:lnTo>
                    <a:pt x="20" y="183"/>
                  </a:lnTo>
                  <a:lnTo>
                    <a:pt x="1" y="119"/>
                  </a:lnTo>
                  <a:lnTo>
                    <a:pt x="0" y="99"/>
                  </a:lnTo>
                  <a:lnTo>
                    <a:pt x="347" y="99"/>
                  </a:lnTo>
                  <a:lnTo>
                    <a:pt x="349" y="38"/>
                  </a:lnTo>
                  <a:lnTo>
                    <a:pt x="353" y="0"/>
                  </a:lnTo>
                  <a:lnTo>
                    <a:pt x="381" y="2"/>
                  </a:lnTo>
                  <a:lnTo>
                    <a:pt x="415" y="17"/>
                  </a:lnTo>
                  <a:lnTo>
                    <a:pt x="418" y="75"/>
                  </a:lnTo>
                  <a:lnTo>
                    <a:pt x="430" y="114"/>
                  </a:lnTo>
                  <a:lnTo>
                    <a:pt x="427" y="150"/>
                  </a:lnTo>
                  <a:lnTo>
                    <a:pt x="465" y="179"/>
                  </a:lnTo>
                  <a:lnTo>
                    <a:pt x="479" y="174"/>
                  </a:lnTo>
                  <a:lnTo>
                    <a:pt x="505" y="179"/>
                  </a:lnTo>
                  <a:lnTo>
                    <a:pt x="520" y="192"/>
                  </a:lnTo>
                  <a:lnTo>
                    <a:pt x="547" y="191"/>
                  </a:lnTo>
                  <a:lnTo>
                    <a:pt x="580" y="194"/>
                  </a:lnTo>
                  <a:lnTo>
                    <a:pt x="588" y="209"/>
                  </a:lnTo>
                  <a:lnTo>
                    <a:pt x="588" y="218"/>
                  </a:lnTo>
                  <a:lnTo>
                    <a:pt x="638" y="215"/>
                  </a:lnTo>
                  <a:lnTo>
                    <a:pt x="654" y="197"/>
                  </a:lnTo>
                  <a:lnTo>
                    <a:pt x="728" y="191"/>
                  </a:lnTo>
                  <a:lnTo>
                    <a:pt x="776" y="207"/>
                  </a:lnTo>
                  <a:lnTo>
                    <a:pt x="787" y="207"/>
                  </a:lnTo>
                  <a:lnTo>
                    <a:pt x="782" y="221"/>
                  </a:lnTo>
                  <a:lnTo>
                    <a:pt x="796" y="233"/>
                  </a:lnTo>
                  <a:lnTo>
                    <a:pt x="803" y="231"/>
                  </a:lnTo>
                  <a:lnTo>
                    <a:pt x="812" y="240"/>
                  </a:lnTo>
                  <a:lnTo>
                    <a:pt x="821" y="275"/>
                  </a:lnTo>
                  <a:lnTo>
                    <a:pt x="839" y="285"/>
                  </a:lnTo>
                  <a:lnTo>
                    <a:pt x="858" y="260"/>
                  </a:lnTo>
                  <a:lnTo>
                    <a:pt x="870" y="252"/>
                  </a:lnTo>
                  <a:lnTo>
                    <a:pt x="889" y="260"/>
                  </a:lnTo>
                  <a:lnTo>
                    <a:pt x="902" y="284"/>
                  </a:lnTo>
                  <a:lnTo>
                    <a:pt x="941" y="294"/>
                  </a:lnTo>
                  <a:lnTo>
                    <a:pt x="952" y="311"/>
                  </a:lnTo>
                  <a:lnTo>
                    <a:pt x="971" y="326"/>
                  </a:lnTo>
                  <a:lnTo>
                    <a:pt x="997" y="327"/>
                  </a:lnTo>
                  <a:lnTo>
                    <a:pt x="1023" y="320"/>
                  </a:lnTo>
                  <a:lnTo>
                    <a:pt x="1090" y="273"/>
                  </a:lnTo>
                  <a:lnTo>
                    <a:pt x="1100" y="281"/>
                  </a:lnTo>
                  <a:lnTo>
                    <a:pt x="1117" y="302"/>
                  </a:lnTo>
                  <a:lnTo>
                    <a:pt x="1217" y="300"/>
                  </a:lnTo>
                  <a:lnTo>
                    <a:pt x="1233" y="303"/>
                  </a:lnTo>
                  <a:lnTo>
                    <a:pt x="1248" y="311"/>
                  </a:lnTo>
                  <a:lnTo>
                    <a:pt x="1272" y="332"/>
                  </a:lnTo>
                  <a:lnTo>
                    <a:pt x="1293" y="320"/>
                  </a:lnTo>
                  <a:lnTo>
                    <a:pt x="1339" y="318"/>
                  </a:lnTo>
                  <a:lnTo>
                    <a:pt x="1313" y="342"/>
                  </a:lnTo>
                  <a:lnTo>
                    <a:pt x="1253" y="377"/>
                  </a:lnTo>
                  <a:lnTo>
                    <a:pt x="1222" y="387"/>
                  </a:lnTo>
                  <a:lnTo>
                    <a:pt x="1198" y="398"/>
                  </a:lnTo>
                  <a:lnTo>
                    <a:pt x="1172" y="423"/>
                  </a:lnTo>
                  <a:lnTo>
                    <a:pt x="1122" y="447"/>
                  </a:lnTo>
                  <a:lnTo>
                    <a:pt x="1099" y="465"/>
                  </a:lnTo>
                  <a:lnTo>
                    <a:pt x="1015" y="561"/>
                  </a:lnTo>
                  <a:lnTo>
                    <a:pt x="892" y="677"/>
                  </a:lnTo>
                  <a:lnTo>
                    <a:pt x="880" y="697"/>
                  </a:lnTo>
                  <a:lnTo>
                    <a:pt x="867" y="707"/>
                  </a:lnTo>
                  <a:lnTo>
                    <a:pt x="871" y="851"/>
                  </a:lnTo>
                  <a:lnTo>
                    <a:pt x="858" y="868"/>
                  </a:lnTo>
                  <a:lnTo>
                    <a:pt x="841" y="875"/>
                  </a:lnTo>
                  <a:lnTo>
                    <a:pt x="789" y="919"/>
                  </a:lnTo>
                  <a:lnTo>
                    <a:pt x="787" y="943"/>
                  </a:lnTo>
                  <a:lnTo>
                    <a:pt x="780" y="949"/>
                  </a:lnTo>
                  <a:lnTo>
                    <a:pt x="767" y="989"/>
                  </a:lnTo>
                  <a:lnTo>
                    <a:pt x="795" y="1004"/>
                  </a:lnTo>
                  <a:lnTo>
                    <a:pt x="812" y="1037"/>
                  </a:lnTo>
                  <a:lnTo>
                    <a:pt x="796" y="1067"/>
                  </a:lnTo>
                  <a:lnTo>
                    <a:pt x="800" y="1093"/>
                  </a:lnTo>
                  <a:lnTo>
                    <a:pt x="795" y="1139"/>
                  </a:lnTo>
                  <a:lnTo>
                    <a:pt x="795" y="1208"/>
                  </a:lnTo>
                  <a:lnTo>
                    <a:pt x="805" y="1223"/>
                  </a:lnTo>
                  <a:lnTo>
                    <a:pt x="825" y="1240"/>
                  </a:lnTo>
                  <a:lnTo>
                    <a:pt x="831" y="1250"/>
                  </a:lnTo>
                  <a:lnTo>
                    <a:pt x="876" y="1258"/>
                  </a:lnTo>
                  <a:lnTo>
                    <a:pt x="884" y="1264"/>
                  </a:lnTo>
                  <a:lnTo>
                    <a:pt x="887" y="1277"/>
                  </a:lnTo>
                  <a:lnTo>
                    <a:pt x="899" y="1285"/>
                  </a:lnTo>
                  <a:lnTo>
                    <a:pt x="954" y="1312"/>
                  </a:lnTo>
                  <a:lnTo>
                    <a:pt x="974" y="1352"/>
                  </a:lnTo>
                  <a:lnTo>
                    <a:pt x="1025" y="1391"/>
                  </a:lnTo>
                  <a:lnTo>
                    <a:pt x="1083" y="1433"/>
                  </a:lnTo>
                  <a:lnTo>
                    <a:pt x="1088" y="1448"/>
                  </a:lnTo>
                  <a:lnTo>
                    <a:pt x="1088" y="1481"/>
                  </a:lnTo>
                  <a:lnTo>
                    <a:pt x="1094" y="1531"/>
                  </a:lnTo>
                  <a:lnTo>
                    <a:pt x="129" y="1562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700588" y="1295401"/>
              <a:ext cx="971550" cy="500063"/>
            </a:xfrm>
            <a:custGeom>
              <a:avLst/>
              <a:gdLst>
                <a:gd name="T0" fmla="*/ 2147483647 w 1223"/>
                <a:gd name="T1" fmla="*/ 0 h 839"/>
                <a:gd name="T2" fmla="*/ 2147483647 w 1223"/>
                <a:gd name="T3" fmla="*/ 2147483647 h 839"/>
                <a:gd name="T4" fmla="*/ 2147483647 w 1223"/>
                <a:gd name="T5" fmla="*/ 2147483647 h 839"/>
                <a:gd name="T6" fmla="*/ 2147483647 w 1223"/>
                <a:gd name="T7" fmla="*/ 2147483647 h 839"/>
                <a:gd name="T8" fmla="*/ 2147483647 w 1223"/>
                <a:gd name="T9" fmla="*/ 2147483647 h 839"/>
                <a:gd name="T10" fmla="*/ 2147483647 w 1223"/>
                <a:gd name="T11" fmla="*/ 2147483647 h 839"/>
                <a:gd name="T12" fmla="*/ 2147483647 w 1223"/>
                <a:gd name="T13" fmla="*/ 2147483647 h 839"/>
                <a:gd name="T14" fmla="*/ 2147483647 w 1223"/>
                <a:gd name="T15" fmla="*/ 2147483647 h 839"/>
                <a:gd name="T16" fmla="*/ 2147483647 w 1223"/>
                <a:gd name="T17" fmla="*/ 2147483647 h 839"/>
                <a:gd name="T18" fmla="*/ 2147483647 w 1223"/>
                <a:gd name="T19" fmla="*/ 2147483647 h 839"/>
                <a:gd name="T20" fmla="*/ 2147483647 w 1223"/>
                <a:gd name="T21" fmla="*/ 2147483647 h 839"/>
                <a:gd name="T22" fmla="*/ 2147483647 w 1223"/>
                <a:gd name="T23" fmla="*/ 2147483647 h 839"/>
                <a:gd name="T24" fmla="*/ 2147483647 w 1223"/>
                <a:gd name="T25" fmla="*/ 2147483647 h 839"/>
                <a:gd name="T26" fmla="*/ 2147483647 w 1223"/>
                <a:gd name="T27" fmla="*/ 2147483647 h 839"/>
                <a:gd name="T28" fmla="*/ 2147483647 w 1223"/>
                <a:gd name="T29" fmla="*/ 2147483647 h 839"/>
                <a:gd name="T30" fmla="*/ 2147483647 w 1223"/>
                <a:gd name="T31" fmla="*/ 2147483647 h 839"/>
                <a:gd name="T32" fmla="*/ 2147483647 w 1223"/>
                <a:gd name="T33" fmla="*/ 2147483647 h 839"/>
                <a:gd name="T34" fmla="*/ 2147483647 w 1223"/>
                <a:gd name="T35" fmla="*/ 2147483647 h 839"/>
                <a:gd name="T36" fmla="*/ 2147483647 w 1223"/>
                <a:gd name="T37" fmla="*/ 2147483647 h 839"/>
                <a:gd name="T38" fmla="*/ 2147483647 w 1223"/>
                <a:gd name="T39" fmla="*/ 2147483647 h 839"/>
                <a:gd name="T40" fmla="*/ 2147483647 w 1223"/>
                <a:gd name="T41" fmla="*/ 2147483647 h 839"/>
                <a:gd name="T42" fmla="*/ 2147483647 w 1223"/>
                <a:gd name="T43" fmla="*/ 2147483647 h 839"/>
                <a:gd name="T44" fmla="*/ 2147483647 w 1223"/>
                <a:gd name="T45" fmla="*/ 2147483647 h 839"/>
                <a:gd name="T46" fmla="*/ 2147483647 w 1223"/>
                <a:gd name="T47" fmla="*/ 2147483647 h 839"/>
                <a:gd name="T48" fmla="*/ 2147483647 w 1223"/>
                <a:gd name="T49" fmla="*/ 2147483647 h 839"/>
                <a:gd name="T50" fmla="*/ 2147483647 w 1223"/>
                <a:gd name="T51" fmla="*/ 2147483647 h 839"/>
                <a:gd name="T52" fmla="*/ 2147483647 w 1223"/>
                <a:gd name="T53" fmla="*/ 2147483647 h 839"/>
                <a:gd name="T54" fmla="*/ 2147483647 w 1223"/>
                <a:gd name="T55" fmla="*/ 2147483647 h 839"/>
                <a:gd name="T56" fmla="*/ 2147483647 w 1223"/>
                <a:gd name="T57" fmla="*/ 2147483647 h 839"/>
                <a:gd name="T58" fmla="*/ 2147483647 w 1223"/>
                <a:gd name="T59" fmla="*/ 2147483647 h 839"/>
                <a:gd name="T60" fmla="*/ 2147483647 w 1223"/>
                <a:gd name="T61" fmla="*/ 2147483647 h 839"/>
                <a:gd name="T62" fmla="*/ 2147483647 w 1223"/>
                <a:gd name="T63" fmla="*/ 2147483647 h 839"/>
                <a:gd name="T64" fmla="*/ 2147483647 w 1223"/>
                <a:gd name="T65" fmla="*/ 2147483647 h 839"/>
                <a:gd name="T66" fmla="*/ 2147483647 w 1223"/>
                <a:gd name="T67" fmla="*/ 2147483647 h 839"/>
                <a:gd name="T68" fmla="*/ 2147483647 w 1223"/>
                <a:gd name="T69" fmla="*/ 2147483647 h 8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3"/>
                <a:gd name="T106" fmla="*/ 0 h 839"/>
                <a:gd name="T107" fmla="*/ 1223 w 1223"/>
                <a:gd name="T108" fmla="*/ 839 h 8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3" h="839">
                  <a:moveTo>
                    <a:pt x="29" y="31"/>
                  </a:moveTo>
                  <a:lnTo>
                    <a:pt x="994" y="0"/>
                  </a:lnTo>
                  <a:lnTo>
                    <a:pt x="1006" y="31"/>
                  </a:lnTo>
                  <a:lnTo>
                    <a:pt x="1026" y="52"/>
                  </a:lnTo>
                  <a:lnTo>
                    <a:pt x="1025" y="69"/>
                  </a:lnTo>
                  <a:lnTo>
                    <a:pt x="1010" y="93"/>
                  </a:lnTo>
                  <a:lnTo>
                    <a:pt x="1020" y="127"/>
                  </a:lnTo>
                  <a:lnTo>
                    <a:pt x="1038" y="199"/>
                  </a:lnTo>
                  <a:lnTo>
                    <a:pt x="1096" y="222"/>
                  </a:lnTo>
                  <a:lnTo>
                    <a:pt x="1114" y="238"/>
                  </a:lnTo>
                  <a:lnTo>
                    <a:pt x="1122" y="262"/>
                  </a:lnTo>
                  <a:lnTo>
                    <a:pt x="1129" y="277"/>
                  </a:lnTo>
                  <a:lnTo>
                    <a:pt x="1168" y="306"/>
                  </a:lnTo>
                  <a:lnTo>
                    <a:pt x="1174" y="330"/>
                  </a:lnTo>
                  <a:lnTo>
                    <a:pt x="1208" y="352"/>
                  </a:lnTo>
                  <a:lnTo>
                    <a:pt x="1223" y="398"/>
                  </a:lnTo>
                  <a:lnTo>
                    <a:pt x="1221" y="420"/>
                  </a:lnTo>
                  <a:lnTo>
                    <a:pt x="1207" y="449"/>
                  </a:lnTo>
                  <a:lnTo>
                    <a:pt x="1195" y="461"/>
                  </a:lnTo>
                  <a:lnTo>
                    <a:pt x="1194" y="485"/>
                  </a:lnTo>
                  <a:lnTo>
                    <a:pt x="1161" y="524"/>
                  </a:lnTo>
                  <a:lnTo>
                    <a:pt x="1129" y="534"/>
                  </a:lnTo>
                  <a:lnTo>
                    <a:pt x="1120" y="545"/>
                  </a:lnTo>
                  <a:lnTo>
                    <a:pt x="1081" y="546"/>
                  </a:lnTo>
                  <a:lnTo>
                    <a:pt x="1062" y="558"/>
                  </a:lnTo>
                  <a:lnTo>
                    <a:pt x="1048" y="585"/>
                  </a:lnTo>
                  <a:lnTo>
                    <a:pt x="1052" y="609"/>
                  </a:lnTo>
                  <a:lnTo>
                    <a:pt x="1075" y="633"/>
                  </a:lnTo>
                  <a:lnTo>
                    <a:pt x="1083" y="650"/>
                  </a:lnTo>
                  <a:lnTo>
                    <a:pt x="1075" y="690"/>
                  </a:lnTo>
                  <a:lnTo>
                    <a:pt x="1046" y="756"/>
                  </a:lnTo>
                  <a:lnTo>
                    <a:pt x="1017" y="774"/>
                  </a:lnTo>
                  <a:lnTo>
                    <a:pt x="1007" y="795"/>
                  </a:lnTo>
                  <a:lnTo>
                    <a:pt x="1010" y="818"/>
                  </a:lnTo>
                  <a:lnTo>
                    <a:pt x="996" y="839"/>
                  </a:lnTo>
                  <a:lnTo>
                    <a:pt x="936" y="779"/>
                  </a:lnTo>
                  <a:lnTo>
                    <a:pt x="161" y="803"/>
                  </a:lnTo>
                  <a:lnTo>
                    <a:pt x="153" y="791"/>
                  </a:lnTo>
                  <a:lnTo>
                    <a:pt x="146" y="764"/>
                  </a:lnTo>
                  <a:lnTo>
                    <a:pt x="153" y="741"/>
                  </a:lnTo>
                  <a:lnTo>
                    <a:pt x="139" y="722"/>
                  </a:lnTo>
                  <a:lnTo>
                    <a:pt x="133" y="699"/>
                  </a:lnTo>
                  <a:lnTo>
                    <a:pt x="146" y="678"/>
                  </a:lnTo>
                  <a:lnTo>
                    <a:pt x="139" y="657"/>
                  </a:lnTo>
                  <a:lnTo>
                    <a:pt x="113" y="644"/>
                  </a:lnTo>
                  <a:lnTo>
                    <a:pt x="120" y="602"/>
                  </a:lnTo>
                  <a:lnTo>
                    <a:pt x="126" y="581"/>
                  </a:lnTo>
                  <a:lnTo>
                    <a:pt x="120" y="558"/>
                  </a:lnTo>
                  <a:lnTo>
                    <a:pt x="91" y="537"/>
                  </a:lnTo>
                  <a:lnTo>
                    <a:pt x="85" y="516"/>
                  </a:lnTo>
                  <a:lnTo>
                    <a:pt x="91" y="495"/>
                  </a:lnTo>
                  <a:lnTo>
                    <a:pt x="71" y="473"/>
                  </a:lnTo>
                  <a:lnTo>
                    <a:pt x="58" y="431"/>
                  </a:lnTo>
                  <a:lnTo>
                    <a:pt x="37" y="410"/>
                  </a:lnTo>
                  <a:lnTo>
                    <a:pt x="51" y="374"/>
                  </a:lnTo>
                  <a:lnTo>
                    <a:pt x="51" y="354"/>
                  </a:lnTo>
                  <a:lnTo>
                    <a:pt x="23" y="339"/>
                  </a:lnTo>
                  <a:lnTo>
                    <a:pt x="22" y="310"/>
                  </a:lnTo>
                  <a:lnTo>
                    <a:pt x="23" y="303"/>
                  </a:lnTo>
                  <a:lnTo>
                    <a:pt x="17" y="277"/>
                  </a:lnTo>
                  <a:lnTo>
                    <a:pt x="0" y="228"/>
                  </a:lnTo>
                  <a:lnTo>
                    <a:pt x="17" y="181"/>
                  </a:lnTo>
                  <a:lnTo>
                    <a:pt x="13" y="157"/>
                  </a:lnTo>
                  <a:lnTo>
                    <a:pt x="29" y="144"/>
                  </a:lnTo>
                  <a:lnTo>
                    <a:pt x="20" y="105"/>
                  </a:lnTo>
                  <a:lnTo>
                    <a:pt x="7" y="91"/>
                  </a:lnTo>
                  <a:lnTo>
                    <a:pt x="17" y="64"/>
                  </a:lnTo>
                  <a:lnTo>
                    <a:pt x="10" y="49"/>
                  </a:lnTo>
                  <a:lnTo>
                    <a:pt x="1" y="33"/>
                  </a:lnTo>
                  <a:lnTo>
                    <a:pt x="17" y="30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700588" y="1295401"/>
              <a:ext cx="971550" cy="500063"/>
            </a:xfrm>
            <a:custGeom>
              <a:avLst/>
              <a:gdLst>
                <a:gd name="T0" fmla="*/ 2147483647 w 1223"/>
                <a:gd name="T1" fmla="*/ 0 h 839"/>
                <a:gd name="T2" fmla="*/ 2147483647 w 1223"/>
                <a:gd name="T3" fmla="*/ 2147483647 h 839"/>
                <a:gd name="T4" fmla="*/ 2147483647 w 1223"/>
                <a:gd name="T5" fmla="*/ 2147483647 h 839"/>
                <a:gd name="T6" fmla="*/ 2147483647 w 1223"/>
                <a:gd name="T7" fmla="*/ 2147483647 h 839"/>
                <a:gd name="T8" fmla="*/ 2147483647 w 1223"/>
                <a:gd name="T9" fmla="*/ 2147483647 h 839"/>
                <a:gd name="T10" fmla="*/ 2147483647 w 1223"/>
                <a:gd name="T11" fmla="*/ 2147483647 h 839"/>
                <a:gd name="T12" fmla="*/ 2147483647 w 1223"/>
                <a:gd name="T13" fmla="*/ 2147483647 h 839"/>
                <a:gd name="T14" fmla="*/ 2147483647 w 1223"/>
                <a:gd name="T15" fmla="*/ 2147483647 h 839"/>
                <a:gd name="T16" fmla="*/ 2147483647 w 1223"/>
                <a:gd name="T17" fmla="*/ 2147483647 h 839"/>
                <a:gd name="T18" fmla="*/ 2147483647 w 1223"/>
                <a:gd name="T19" fmla="*/ 2147483647 h 839"/>
                <a:gd name="T20" fmla="*/ 2147483647 w 1223"/>
                <a:gd name="T21" fmla="*/ 2147483647 h 839"/>
                <a:gd name="T22" fmla="*/ 2147483647 w 1223"/>
                <a:gd name="T23" fmla="*/ 2147483647 h 839"/>
                <a:gd name="T24" fmla="*/ 2147483647 w 1223"/>
                <a:gd name="T25" fmla="*/ 2147483647 h 839"/>
                <a:gd name="T26" fmla="*/ 2147483647 w 1223"/>
                <a:gd name="T27" fmla="*/ 2147483647 h 839"/>
                <a:gd name="T28" fmla="*/ 2147483647 w 1223"/>
                <a:gd name="T29" fmla="*/ 2147483647 h 839"/>
                <a:gd name="T30" fmla="*/ 2147483647 w 1223"/>
                <a:gd name="T31" fmla="*/ 2147483647 h 839"/>
                <a:gd name="T32" fmla="*/ 2147483647 w 1223"/>
                <a:gd name="T33" fmla="*/ 2147483647 h 839"/>
                <a:gd name="T34" fmla="*/ 2147483647 w 1223"/>
                <a:gd name="T35" fmla="*/ 2147483647 h 839"/>
                <a:gd name="T36" fmla="*/ 2147483647 w 1223"/>
                <a:gd name="T37" fmla="*/ 2147483647 h 839"/>
                <a:gd name="T38" fmla="*/ 2147483647 w 1223"/>
                <a:gd name="T39" fmla="*/ 2147483647 h 839"/>
                <a:gd name="T40" fmla="*/ 2147483647 w 1223"/>
                <a:gd name="T41" fmla="*/ 2147483647 h 839"/>
                <a:gd name="T42" fmla="*/ 2147483647 w 1223"/>
                <a:gd name="T43" fmla="*/ 2147483647 h 839"/>
                <a:gd name="T44" fmla="*/ 2147483647 w 1223"/>
                <a:gd name="T45" fmla="*/ 2147483647 h 839"/>
                <a:gd name="T46" fmla="*/ 2147483647 w 1223"/>
                <a:gd name="T47" fmla="*/ 2147483647 h 839"/>
                <a:gd name="T48" fmla="*/ 2147483647 w 1223"/>
                <a:gd name="T49" fmla="*/ 2147483647 h 839"/>
                <a:gd name="T50" fmla="*/ 2147483647 w 1223"/>
                <a:gd name="T51" fmla="*/ 2147483647 h 839"/>
                <a:gd name="T52" fmla="*/ 2147483647 w 1223"/>
                <a:gd name="T53" fmla="*/ 2147483647 h 839"/>
                <a:gd name="T54" fmla="*/ 2147483647 w 1223"/>
                <a:gd name="T55" fmla="*/ 2147483647 h 839"/>
                <a:gd name="T56" fmla="*/ 2147483647 w 1223"/>
                <a:gd name="T57" fmla="*/ 2147483647 h 839"/>
                <a:gd name="T58" fmla="*/ 2147483647 w 1223"/>
                <a:gd name="T59" fmla="*/ 2147483647 h 839"/>
                <a:gd name="T60" fmla="*/ 2147483647 w 1223"/>
                <a:gd name="T61" fmla="*/ 2147483647 h 839"/>
                <a:gd name="T62" fmla="*/ 2147483647 w 1223"/>
                <a:gd name="T63" fmla="*/ 2147483647 h 839"/>
                <a:gd name="T64" fmla="*/ 2147483647 w 1223"/>
                <a:gd name="T65" fmla="*/ 2147483647 h 839"/>
                <a:gd name="T66" fmla="*/ 2147483647 w 1223"/>
                <a:gd name="T67" fmla="*/ 2147483647 h 839"/>
                <a:gd name="T68" fmla="*/ 2147483647 w 1223"/>
                <a:gd name="T69" fmla="*/ 2147483647 h 8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3"/>
                <a:gd name="T106" fmla="*/ 0 h 839"/>
                <a:gd name="T107" fmla="*/ 1223 w 1223"/>
                <a:gd name="T108" fmla="*/ 839 h 8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3" h="839">
                  <a:moveTo>
                    <a:pt x="29" y="31"/>
                  </a:moveTo>
                  <a:lnTo>
                    <a:pt x="994" y="0"/>
                  </a:lnTo>
                  <a:lnTo>
                    <a:pt x="1006" y="31"/>
                  </a:lnTo>
                  <a:lnTo>
                    <a:pt x="1026" y="52"/>
                  </a:lnTo>
                  <a:lnTo>
                    <a:pt x="1025" y="69"/>
                  </a:lnTo>
                  <a:lnTo>
                    <a:pt x="1010" y="93"/>
                  </a:lnTo>
                  <a:lnTo>
                    <a:pt x="1020" y="127"/>
                  </a:lnTo>
                  <a:lnTo>
                    <a:pt x="1038" y="199"/>
                  </a:lnTo>
                  <a:lnTo>
                    <a:pt x="1096" y="222"/>
                  </a:lnTo>
                  <a:lnTo>
                    <a:pt x="1114" y="238"/>
                  </a:lnTo>
                  <a:lnTo>
                    <a:pt x="1122" y="262"/>
                  </a:lnTo>
                  <a:lnTo>
                    <a:pt x="1129" y="277"/>
                  </a:lnTo>
                  <a:lnTo>
                    <a:pt x="1168" y="306"/>
                  </a:lnTo>
                  <a:lnTo>
                    <a:pt x="1174" y="330"/>
                  </a:lnTo>
                  <a:lnTo>
                    <a:pt x="1208" y="352"/>
                  </a:lnTo>
                  <a:lnTo>
                    <a:pt x="1223" y="398"/>
                  </a:lnTo>
                  <a:lnTo>
                    <a:pt x="1221" y="420"/>
                  </a:lnTo>
                  <a:lnTo>
                    <a:pt x="1207" y="449"/>
                  </a:lnTo>
                  <a:lnTo>
                    <a:pt x="1195" y="461"/>
                  </a:lnTo>
                  <a:lnTo>
                    <a:pt x="1194" y="485"/>
                  </a:lnTo>
                  <a:lnTo>
                    <a:pt x="1161" y="524"/>
                  </a:lnTo>
                  <a:lnTo>
                    <a:pt x="1129" y="534"/>
                  </a:lnTo>
                  <a:lnTo>
                    <a:pt x="1120" y="545"/>
                  </a:lnTo>
                  <a:lnTo>
                    <a:pt x="1081" y="546"/>
                  </a:lnTo>
                  <a:lnTo>
                    <a:pt x="1062" y="558"/>
                  </a:lnTo>
                  <a:lnTo>
                    <a:pt x="1048" y="585"/>
                  </a:lnTo>
                  <a:lnTo>
                    <a:pt x="1052" y="609"/>
                  </a:lnTo>
                  <a:lnTo>
                    <a:pt x="1075" y="633"/>
                  </a:lnTo>
                  <a:lnTo>
                    <a:pt x="1083" y="650"/>
                  </a:lnTo>
                  <a:lnTo>
                    <a:pt x="1075" y="690"/>
                  </a:lnTo>
                  <a:lnTo>
                    <a:pt x="1046" y="756"/>
                  </a:lnTo>
                  <a:lnTo>
                    <a:pt x="1017" y="774"/>
                  </a:lnTo>
                  <a:lnTo>
                    <a:pt x="1007" y="795"/>
                  </a:lnTo>
                  <a:lnTo>
                    <a:pt x="1010" y="818"/>
                  </a:lnTo>
                  <a:lnTo>
                    <a:pt x="996" y="839"/>
                  </a:lnTo>
                  <a:lnTo>
                    <a:pt x="936" y="779"/>
                  </a:lnTo>
                  <a:lnTo>
                    <a:pt x="161" y="803"/>
                  </a:lnTo>
                  <a:lnTo>
                    <a:pt x="153" y="791"/>
                  </a:lnTo>
                  <a:lnTo>
                    <a:pt x="146" y="764"/>
                  </a:lnTo>
                  <a:lnTo>
                    <a:pt x="153" y="741"/>
                  </a:lnTo>
                  <a:lnTo>
                    <a:pt x="139" y="722"/>
                  </a:lnTo>
                  <a:lnTo>
                    <a:pt x="133" y="699"/>
                  </a:lnTo>
                  <a:lnTo>
                    <a:pt x="146" y="678"/>
                  </a:lnTo>
                  <a:lnTo>
                    <a:pt x="139" y="657"/>
                  </a:lnTo>
                  <a:lnTo>
                    <a:pt x="113" y="644"/>
                  </a:lnTo>
                  <a:lnTo>
                    <a:pt x="120" y="602"/>
                  </a:lnTo>
                  <a:lnTo>
                    <a:pt x="126" y="581"/>
                  </a:lnTo>
                  <a:lnTo>
                    <a:pt x="120" y="558"/>
                  </a:lnTo>
                  <a:lnTo>
                    <a:pt x="91" y="537"/>
                  </a:lnTo>
                  <a:lnTo>
                    <a:pt x="85" y="516"/>
                  </a:lnTo>
                  <a:lnTo>
                    <a:pt x="91" y="495"/>
                  </a:lnTo>
                  <a:lnTo>
                    <a:pt x="71" y="473"/>
                  </a:lnTo>
                  <a:lnTo>
                    <a:pt x="58" y="431"/>
                  </a:lnTo>
                  <a:lnTo>
                    <a:pt x="37" y="410"/>
                  </a:lnTo>
                  <a:lnTo>
                    <a:pt x="51" y="374"/>
                  </a:lnTo>
                  <a:lnTo>
                    <a:pt x="51" y="354"/>
                  </a:lnTo>
                  <a:lnTo>
                    <a:pt x="23" y="339"/>
                  </a:lnTo>
                  <a:lnTo>
                    <a:pt x="22" y="310"/>
                  </a:lnTo>
                  <a:lnTo>
                    <a:pt x="23" y="303"/>
                  </a:lnTo>
                  <a:lnTo>
                    <a:pt x="17" y="277"/>
                  </a:lnTo>
                  <a:lnTo>
                    <a:pt x="0" y="228"/>
                  </a:lnTo>
                  <a:lnTo>
                    <a:pt x="17" y="181"/>
                  </a:lnTo>
                  <a:lnTo>
                    <a:pt x="13" y="157"/>
                  </a:lnTo>
                  <a:lnTo>
                    <a:pt x="29" y="144"/>
                  </a:lnTo>
                  <a:lnTo>
                    <a:pt x="20" y="105"/>
                  </a:lnTo>
                  <a:lnTo>
                    <a:pt x="7" y="91"/>
                  </a:lnTo>
                  <a:lnTo>
                    <a:pt x="17" y="64"/>
                  </a:lnTo>
                  <a:lnTo>
                    <a:pt x="10" y="49"/>
                  </a:lnTo>
                  <a:lnTo>
                    <a:pt x="1" y="33"/>
                  </a:lnTo>
                  <a:lnTo>
                    <a:pt x="17" y="30"/>
                  </a:lnTo>
                  <a:lnTo>
                    <a:pt x="29" y="31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829175" y="1759744"/>
              <a:ext cx="1081088" cy="727472"/>
            </a:xfrm>
            <a:custGeom>
              <a:avLst/>
              <a:gdLst>
                <a:gd name="T0" fmla="*/ 2147483647 w 1363"/>
                <a:gd name="T1" fmla="*/ 2147483647 h 1221"/>
                <a:gd name="T2" fmla="*/ 2147483647 w 1363"/>
                <a:gd name="T3" fmla="*/ 2147483647 h 1221"/>
                <a:gd name="T4" fmla="*/ 2147483647 w 1363"/>
                <a:gd name="T5" fmla="*/ 2147483647 h 1221"/>
                <a:gd name="T6" fmla="*/ 2147483647 w 1363"/>
                <a:gd name="T7" fmla="*/ 2147483647 h 1221"/>
                <a:gd name="T8" fmla="*/ 2147483647 w 1363"/>
                <a:gd name="T9" fmla="*/ 2147483647 h 1221"/>
                <a:gd name="T10" fmla="*/ 2147483647 w 1363"/>
                <a:gd name="T11" fmla="*/ 2147483647 h 1221"/>
                <a:gd name="T12" fmla="*/ 2147483647 w 1363"/>
                <a:gd name="T13" fmla="*/ 2147483647 h 1221"/>
                <a:gd name="T14" fmla="*/ 2147483647 w 1363"/>
                <a:gd name="T15" fmla="*/ 2147483647 h 1221"/>
                <a:gd name="T16" fmla="*/ 2147483647 w 1363"/>
                <a:gd name="T17" fmla="*/ 2147483647 h 1221"/>
                <a:gd name="T18" fmla="*/ 2147483647 w 1363"/>
                <a:gd name="T19" fmla="*/ 2147483647 h 1221"/>
                <a:gd name="T20" fmla="*/ 2147483647 w 1363"/>
                <a:gd name="T21" fmla="*/ 2147483647 h 1221"/>
                <a:gd name="T22" fmla="*/ 2147483647 w 1363"/>
                <a:gd name="T23" fmla="*/ 2147483647 h 1221"/>
                <a:gd name="T24" fmla="*/ 2147483647 w 1363"/>
                <a:gd name="T25" fmla="*/ 2147483647 h 1221"/>
                <a:gd name="T26" fmla="*/ 2147483647 w 1363"/>
                <a:gd name="T27" fmla="*/ 2147483647 h 1221"/>
                <a:gd name="T28" fmla="*/ 2147483647 w 1363"/>
                <a:gd name="T29" fmla="*/ 2147483647 h 1221"/>
                <a:gd name="T30" fmla="*/ 2147483647 w 1363"/>
                <a:gd name="T31" fmla="*/ 2147483647 h 1221"/>
                <a:gd name="T32" fmla="*/ 2147483647 w 1363"/>
                <a:gd name="T33" fmla="*/ 2147483647 h 1221"/>
                <a:gd name="T34" fmla="*/ 2147483647 w 1363"/>
                <a:gd name="T35" fmla="*/ 2147483647 h 1221"/>
                <a:gd name="T36" fmla="*/ 2147483647 w 1363"/>
                <a:gd name="T37" fmla="*/ 2147483647 h 1221"/>
                <a:gd name="T38" fmla="*/ 2147483647 w 1363"/>
                <a:gd name="T39" fmla="*/ 2147483647 h 1221"/>
                <a:gd name="T40" fmla="*/ 2147483647 w 1363"/>
                <a:gd name="T41" fmla="*/ 2147483647 h 1221"/>
                <a:gd name="T42" fmla="*/ 2147483647 w 1363"/>
                <a:gd name="T43" fmla="*/ 2147483647 h 1221"/>
                <a:gd name="T44" fmla="*/ 2147483647 w 1363"/>
                <a:gd name="T45" fmla="*/ 2147483647 h 1221"/>
                <a:gd name="T46" fmla="*/ 2147483647 w 1363"/>
                <a:gd name="T47" fmla="*/ 2147483647 h 1221"/>
                <a:gd name="T48" fmla="*/ 2147483647 w 1363"/>
                <a:gd name="T49" fmla="*/ 2147483647 h 1221"/>
                <a:gd name="T50" fmla="*/ 2147483647 w 1363"/>
                <a:gd name="T51" fmla="*/ 2147483647 h 1221"/>
                <a:gd name="T52" fmla="*/ 2147483647 w 1363"/>
                <a:gd name="T53" fmla="*/ 2147483647 h 1221"/>
                <a:gd name="T54" fmla="*/ 2147483647 w 1363"/>
                <a:gd name="T55" fmla="*/ 2147483647 h 1221"/>
                <a:gd name="T56" fmla="*/ 0 w 1363"/>
                <a:gd name="T57" fmla="*/ 2147483647 h 1221"/>
                <a:gd name="T58" fmla="*/ 2147483647 w 1363"/>
                <a:gd name="T59" fmla="*/ 2147483647 h 1221"/>
                <a:gd name="T60" fmla="*/ 2147483647 w 1363"/>
                <a:gd name="T61" fmla="*/ 2147483647 h 1221"/>
                <a:gd name="T62" fmla="*/ 2147483647 w 1363"/>
                <a:gd name="T63" fmla="*/ 2147483647 h 1221"/>
                <a:gd name="T64" fmla="*/ 2147483647 w 1363"/>
                <a:gd name="T65" fmla="*/ 2147483647 h 1221"/>
                <a:gd name="T66" fmla="*/ 2147483647 w 1363"/>
                <a:gd name="T67" fmla="*/ 2147483647 h 1221"/>
                <a:gd name="T68" fmla="*/ 2147483647 w 1363"/>
                <a:gd name="T69" fmla="*/ 2147483647 h 1221"/>
                <a:gd name="T70" fmla="*/ 2147483647 w 1363"/>
                <a:gd name="T71" fmla="*/ 2147483647 h 1221"/>
                <a:gd name="T72" fmla="*/ 2147483647 w 1363"/>
                <a:gd name="T73" fmla="*/ 2147483647 h 1221"/>
                <a:gd name="T74" fmla="*/ 2147483647 w 1363"/>
                <a:gd name="T75" fmla="*/ 2147483647 h 12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3"/>
                <a:gd name="T115" fmla="*/ 0 h 1221"/>
                <a:gd name="T116" fmla="*/ 1363 w 1363"/>
                <a:gd name="T117" fmla="*/ 1221 h 12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3" h="1221">
                  <a:moveTo>
                    <a:pt x="234" y="1124"/>
                  </a:moveTo>
                  <a:lnTo>
                    <a:pt x="1147" y="1082"/>
                  </a:lnTo>
                  <a:lnTo>
                    <a:pt x="1143" y="1094"/>
                  </a:lnTo>
                  <a:lnTo>
                    <a:pt x="1162" y="1107"/>
                  </a:lnTo>
                  <a:lnTo>
                    <a:pt x="1170" y="1131"/>
                  </a:lnTo>
                  <a:lnTo>
                    <a:pt x="1166" y="1151"/>
                  </a:lnTo>
                  <a:lnTo>
                    <a:pt x="1139" y="1173"/>
                  </a:lnTo>
                  <a:lnTo>
                    <a:pt x="1114" y="1203"/>
                  </a:lnTo>
                  <a:lnTo>
                    <a:pt x="1111" y="1221"/>
                  </a:lnTo>
                  <a:lnTo>
                    <a:pt x="1249" y="1212"/>
                  </a:lnTo>
                  <a:lnTo>
                    <a:pt x="1260" y="1173"/>
                  </a:lnTo>
                  <a:lnTo>
                    <a:pt x="1256" y="1158"/>
                  </a:lnTo>
                  <a:lnTo>
                    <a:pt x="1267" y="1113"/>
                  </a:lnTo>
                  <a:lnTo>
                    <a:pt x="1282" y="1076"/>
                  </a:lnTo>
                  <a:lnTo>
                    <a:pt x="1294" y="1053"/>
                  </a:lnTo>
                  <a:lnTo>
                    <a:pt x="1321" y="1044"/>
                  </a:lnTo>
                  <a:lnTo>
                    <a:pt x="1331" y="1047"/>
                  </a:lnTo>
                  <a:lnTo>
                    <a:pt x="1343" y="1041"/>
                  </a:lnTo>
                  <a:lnTo>
                    <a:pt x="1363" y="974"/>
                  </a:lnTo>
                  <a:lnTo>
                    <a:pt x="1357" y="948"/>
                  </a:lnTo>
                  <a:lnTo>
                    <a:pt x="1344" y="941"/>
                  </a:lnTo>
                  <a:lnTo>
                    <a:pt x="1338" y="938"/>
                  </a:lnTo>
                  <a:lnTo>
                    <a:pt x="1335" y="932"/>
                  </a:lnTo>
                  <a:lnTo>
                    <a:pt x="1331" y="926"/>
                  </a:lnTo>
                  <a:lnTo>
                    <a:pt x="1317" y="926"/>
                  </a:lnTo>
                  <a:lnTo>
                    <a:pt x="1315" y="938"/>
                  </a:lnTo>
                  <a:lnTo>
                    <a:pt x="1308" y="941"/>
                  </a:lnTo>
                  <a:lnTo>
                    <a:pt x="1265" y="869"/>
                  </a:lnTo>
                  <a:lnTo>
                    <a:pt x="1267" y="858"/>
                  </a:lnTo>
                  <a:lnTo>
                    <a:pt x="1282" y="842"/>
                  </a:lnTo>
                  <a:lnTo>
                    <a:pt x="1283" y="831"/>
                  </a:lnTo>
                  <a:lnTo>
                    <a:pt x="1265" y="807"/>
                  </a:lnTo>
                  <a:lnTo>
                    <a:pt x="1253" y="762"/>
                  </a:lnTo>
                  <a:lnTo>
                    <a:pt x="1197" y="709"/>
                  </a:lnTo>
                  <a:lnTo>
                    <a:pt x="1168" y="699"/>
                  </a:lnTo>
                  <a:lnTo>
                    <a:pt x="1111" y="663"/>
                  </a:lnTo>
                  <a:lnTo>
                    <a:pt x="1078" y="628"/>
                  </a:lnTo>
                  <a:lnTo>
                    <a:pt x="1063" y="598"/>
                  </a:lnTo>
                  <a:lnTo>
                    <a:pt x="1072" y="582"/>
                  </a:lnTo>
                  <a:lnTo>
                    <a:pt x="1108" y="537"/>
                  </a:lnTo>
                  <a:lnTo>
                    <a:pt x="1102" y="499"/>
                  </a:lnTo>
                  <a:lnTo>
                    <a:pt x="1114" y="466"/>
                  </a:lnTo>
                  <a:lnTo>
                    <a:pt x="1107" y="451"/>
                  </a:lnTo>
                  <a:lnTo>
                    <a:pt x="1058" y="424"/>
                  </a:lnTo>
                  <a:lnTo>
                    <a:pt x="1043" y="433"/>
                  </a:lnTo>
                  <a:lnTo>
                    <a:pt x="1023" y="453"/>
                  </a:lnTo>
                  <a:lnTo>
                    <a:pt x="1013" y="444"/>
                  </a:lnTo>
                  <a:lnTo>
                    <a:pt x="979" y="346"/>
                  </a:lnTo>
                  <a:lnTo>
                    <a:pt x="964" y="331"/>
                  </a:lnTo>
                  <a:lnTo>
                    <a:pt x="906" y="285"/>
                  </a:lnTo>
                  <a:lnTo>
                    <a:pt x="846" y="213"/>
                  </a:lnTo>
                  <a:lnTo>
                    <a:pt x="845" y="195"/>
                  </a:lnTo>
                  <a:lnTo>
                    <a:pt x="827" y="148"/>
                  </a:lnTo>
                  <a:lnTo>
                    <a:pt x="825" y="99"/>
                  </a:lnTo>
                  <a:lnTo>
                    <a:pt x="835" y="72"/>
                  </a:lnTo>
                  <a:lnTo>
                    <a:pt x="835" y="60"/>
                  </a:lnTo>
                  <a:lnTo>
                    <a:pt x="775" y="0"/>
                  </a:lnTo>
                  <a:lnTo>
                    <a:pt x="0" y="24"/>
                  </a:lnTo>
                  <a:lnTo>
                    <a:pt x="13" y="48"/>
                  </a:lnTo>
                  <a:lnTo>
                    <a:pt x="34" y="69"/>
                  </a:lnTo>
                  <a:lnTo>
                    <a:pt x="40" y="105"/>
                  </a:lnTo>
                  <a:lnTo>
                    <a:pt x="68" y="141"/>
                  </a:lnTo>
                  <a:lnTo>
                    <a:pt x="81" y="147"/>
                  </a:lnTo>
                  <a:lnTo>
                    <a:pt x="75" y="177"/>
                  </a:lnTo>
                  <a:lnTo>
                    <a:pt x="78" y="184"/>
                  </a:lnTo>
                  <a:lnTo>
                    <a:pt x="162" y="250"/>
                  </a:lnTo>
                  <a:lnTo>
                    <a:pt x="137" y="283"/>
                  </a:lnTo>
                  <a:lnTo>
                    <a:pt x="131" y="315"/>
                  </a:lnTo>
                  <a:lnTo>
                    <a:pt x="144" y="334"/>
                  </a:lnTo>
                  <a:lnTo>
                    <a:pt x="166" y="343"/>
                  </a:lnTo>
                  <a:lnTo>
                    <a:pt x="178" y="390"/>
                  </a:lnTo>
                  <a:lnTo>
                    <a:pt x="199" y="403"/>
                  </a:lnTo>
                  <a:lnTo>
                    <a:pt x="218" y="409"/>
                  </a:lnTo>
                  <a:lnTo>
                    <a:pt x="227" y="414"/>
                  </a:lnTo>
                  <a:lnTo>
                    <a:pt x="233" y="990"/>
                  </a:lnTo>
                  <a:lnTo>
                    <a:pt x="234" y="1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829175" y="1759744"/>
              <a:ext cx="1081088" cy="727472"/>
            </a:xfrm>
            <a:custGeom>
              <a:avLst/>
              <a:gdLst>
                <a:gd name="T0" fmla="*/ 2147483647 w 1363"/>
                <a:gd name="T1" fmla="*/ 2147483647 h 1221"/>
                <a:gd name="T2" fmla="*/ 2147483647 w 1363"/>
                <a:gd name="T3" fmla="*/ 2147483647 h 1221"/>
                <a:gd name="T4" fmla="*/ 2147483647 w 1363"/>
                <a:gd name="T5" fmla="*/ 2147483647 h 1221"/>
                <a:gd name="T6" fmla="*/ 2147483647 w 1363"/>
                <a:gd name="T7" fmla="*/ 2147483647 h 1221"/>
                <a:gd name="T8" fmla="*/ 2147483647 w 1363"/>
                <a:gd name="T9" fmla="*/ 2147483647 h 1221"/>
                <a:gd name="T10" fmla="*/ 2147483647 w 1363"/>
                <a:gd name="T11" fmla="*/ 2147483647 h 1221"/>
                <a:gd name="T12" fmla="*/ 2147483647 w 1363"/>
                <a:gd name="T13" fmla="*/ 2147483647 h 1221"/>
                <a:gd name="T14" fmla="*/ 2147483647 w 1363"/>
                <a:gd name="T15" fmla="*/ 2147483647 h 1221"/>
                <a:gd name="T16" fmla="*/ 2147483647 w 1363"/>
                <a:gd name="T17" fmla="*/ 2147483647 h 1221"/>
                <a:gd name="T18" fmla="*/ 2147483647 w 1363"/>
                <a:gd name="T19" fmla="*/ 2147483647 h 1221"/>
                <a:gd name="T20" fmla="*/ 2147483647 w 1363"/>
                <a:gd name="T21" fmla="*/ 2147483647 h 1221"/>
                <a:gd name="T22" fmla="*/ 2147483647 w 1363"/>
                <a:gd name="T23" fmla="*/ 2147483647 h 1221"/>
                <a:gd name="T24" fmla="*/ 2147483647 w 1363"/>
                <a:gd name="T25" fmla="*/ 2147483647 h 1221"/>
                <a:gd name="T26" fmla="*/ 2147483647 w 1363"/>
                <a:gd name="T27" fmla="*/ 2147483647 h 1221"/>
                <a:gd name="T28" fmla="*/ 2147483647 w 1363"/>
                <a:gd name="T29" fmla="*/ 2147483647 h 1221"/>
                <a:gd name="T30" fmla="*/ 2147483647 w 1363"/>
                <a:gd name="T31" fmla="*/ 2147483647 h 1221"/>
                <a:gd name="T32" fmla="*/ 2147483647 w 1363"/>
                <a:gd name="T33" fmla="*/ 2147483647 h 1221"/>
                <a:gd name="T34" fmla="*/ 2147483647 w 1363"/>
                <a:gd name="T35" fmla="*/ 2147483647 h 1221"/>
                <a:gd name="T36" fmla="*/ 2147483647 w 1363"/>
                <a:gd name="T37" fmla="*/ 2147483647 h 1221"/>
                <a:gd name="T38" fmla="*/ 2147483647 w 1363"/>
                <a:gd name="T39" fmla="*/ 2147483647 h 1221"/>
                <a:gd name="T40" fmla="*/ 2147483647 w 1363"/>
                <a:gd name="T41" fmla="*/ 2147483647 h 1221"/>
                <a:gd name="T42" fmla="*/ 2147483647 w 1363"/>
                <a:gd name="T43" fmla="*/ 2147483647 h 1221"/>
                <a:gd name="T44" fmla="*/ 2147483647 w 1363"/>
                <a:gd name="T45" fmla="*/ 2147483647 h 1221"/>
                <a:gd name="T46" fmla="*/ 2147483647 w 1363"/>
                <a:gd name="T47" fmla="*/ 2147483647 h 1221"/>
                <a:gd name="T48" fmla="*/ 2147483647 w 1363"/>
                <a:gd name="T49" fmla="*/ 2147483647 h 1221"/>
                <a:gd name="T50" fmla="*/ 2147483647 w 1363"/>
                <a:gd name="T51" fmla="*/ 2147483647 h 1221"/>
                <a:gd name="T52" fmla="*/ 2147483647 w 1363"/>
                <a:gd name="T53" fmla="*/ 2147483647 h 1221"/>
                <a:gd name="T54" fmla="*/ 2147483647 w 1363"/>
                <a:gd name="T55" fmla="*/ 2147483647 h 1221"/>
                <a:gd name="T56" fmla="*/ 0 w 1363"/>
                <a:gd name="T57" fmla="*/ 2147483647 h 1221"/>
                <a:gd name="T58" fmla="*/ 2147483647 w 1363"/>
                <a:gd name="T59" fmla="*/ 2147483647 h 1221"/>
                <a:gd name="T60" fmla="*/ 2147483647 w 1363"/>
                <a:gd name="T61" fmla="*/ 2147483647 h 1221"/>
                <a:gd name="T62" fmla="*/ 2147483647 w 1363"/>
                <a:gd name="T63" fmla="*/ 2147483647 h 1221"/>
                <a:gd name="T64" fmla="*/ 2147483647 w 1363"/>
                <a:gd name="T65" fmla="*/ 2147483647 h 1221"/>
                <a:gd name="T66" fmla="*/ 2147483647 w 1363"/>
                <a:gd name="T67" fmla="*/ 2147483647 h 1221"/>
                <a:gd name="T68" fmla="*/ 2147483647 w 1363"/>
                <a:gd name="T69" fmla="*/ 2147483647 h 1221"/>
                <a:gd name="T70" fmla="*/ 2147483647 w 1363"/>
                <a:gd name="T71" fmla="*/ 2147483647 h 1221"/>
                <a:gd name="T72" fmla="*/ 2147483647 w 1363"/>
                <a:gd name="T73" fmla="*/ 2147483647 h 1221"/>
                <a:gd name="T74" fmla="*/ 2147483647 w 1363"/>
                <a:gd name="T75" fmla="*/ 2147483647 h 12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3"/>
                <a:gd name="T115" fmla="*/ 0 h 1221"/>
                <a:gd name="T116" fmla="*/ 1363 w 1363"/>
                <a:gd name="T117" fmla="*/ 1221 h 12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3" h="1221">
                  <a:moveTo>
                    <a:pt x="234" y="1124"/>
                  </a:moveTo>
                  <a:lnTo>
                    <a:pt x="1147" y="1082"/>
                  </a:lnTo>
                  <a:lnTo>
                    <a:pt x="1143" y="1094"/>
                  </a:lnTo>
                  <a:lnTo>
                    <a:pt x="1162" y="1107"/>
                  </a:lnTo>
                  <a:lnTo>
                    <a:pt x="1170" y="1131"/>
                  </a:lnTo>
                  <a:lnTo>
                    <a:pt x="1166" y="1151"/>
                  </a:lnTo>
                  <a:lnTo>
                    <a:pt x="1139" y="1173"/>
                  </a:lnTo>
                  <a:lnTo>
                    <a:pt x="1114" y="1203"/>
                  </a:lnTo>
                  <a:lnTo>
                    <a:pt x="1111" y="1221"/>
                  </a:lnTo>
                  <a:lnTo>
                    <a:pt x="1249" y="1212"/>
                  </a:lnTo>
                  <a:lnTo>
                    <a:pt x="1260" y="1173"/>
                  </a:lnTo>
                  <a:lnTo>
                    <a:pt x="1256" y="1158"/>
                  </a:lnTo>
                  <a:lnTo>
                    <a:pt x="1267" y="1113"/>
                  </a:lnTo>
                  <a:lnTo>
                    <a:pt x="1282" y="1076"/>
                  </a:lnTo>
                  <a:lnTo>
                    <a:pt x="1294" y="1053"/>
                  </a:lnTo>
                  <a:lnTo>
                    <a:pt x="1321" y="1044"/>
                  </a:lnTo>
                  <a:lnTo>
                    <a:pt x="1331" y="1047"/>
                  </a:lnTo>
                  <a:lnTo>
                    <a:pt x="1343" y="1041"/>
                  </a:lnTo>
                  <a:lnTo>
                    <a:pt x="1363" y="974"/>
                  </a:lnTo>
                  <a:lnTo>
                    <a:pt x="1357" y="948"/>
                  </a:lnTo>
                  <a:lnTo>
                    <a:pt x="1344" y="941"/>
                  </a:lnTo>
                  <a:lnTo>
                    <a:pt x="1338" y="938"/>
                  </a:lnTo>
                  <a:lnTo>
                    <a:pt x="1335" y="932"/>
                  </a:lnTo>
                  <a:lnTo>
                    <a:pt x="1331" y="926"/>
                  </a:lnTo>
                  <a:lnTo>
                    <a:pt x="1317" y="926"/>
                  </a:lnTo>
                  <a:lnTo>
                    <a:pt x="1315" y="938"/>
                  </a:lnTo>
                  <a:lnTo>
                    <a:pt x="1308" y="941"/>
                  </a:lnTo>
                  <a:lnTo>
                    <a:pt x="1265" y="869"/>
                  </a:lnTo>
                  <a:lnTo>
                    <a:pt x="1267" y="858"/>
                  </a:lnTo>
                  <a:lnTo>
                    <a:pt x="1282" y="842"/>
                  </a:lnTo>
                  <a:lnTo>
                    <a:pt x="1283" y="831"/>
                  </a:lnTo>
                  <a:lnTo>
                    <a:pt x="1265" y="807"/>
                  </a:lnTo>
                  <a:lnTo>
                    <a:pt x="1253" y="762"/>
                  </a:lnTo>
                  <a:lnTo>
                    <a:pt x="1197" y="709"/>
                  </a:lnTo>
                  <a:lnTo>
                    <a:pt x="1168" y="699"/>
                  </a:lnTo>
                  <a:lnTo>
                    <a:pt x="1111" y="663"/>
                  </a:lnTo>
                  <a:lnTo>
                    <a:pt x="1078" y="628"/>
                  </a:lnTo>
                  <a:lnTo>
                    <a:pt x="1063" y="598"/>
                  </a:lnTo>
                  <a:lnTo>
                    <a:pt x="1072" y="582"/>
                  </a:lnTo>
                  <a:lnTo>
                    <a:pt x="1108" y="537"/>
                  </a:lnTo>
                  <a:lnTo>
                    <a:pt x="1102" y="499"/>
                  </a:lnTo>
                  <a:lnTo>
                    <a:pt x="1114" y="466"/>
                  </a:lnTo>
                  <a:lnTo>
                    <a:pt x="1107" y="451"/>
                  </a:lnTo>
                  <a:lnTo>
                    <a:pt x="1058" y="424"/>
                  </a:lnTo>
                  <a:lnTo>
                    <a:pt x="1043" y="433"/>
                  </a:lnTo>
                  <a:lnTo>
                    <a:pt x="1023" y="453"/>
                  </a:lnTo>
                  <a:lnTo>
                    <a:pt x="1013" y="444"/>
                  </a:lnTo>
                  <a:lnTo>
                    <a:pt x="979" y="346"/>
                  </a:lnTo>
                  <a:lnTo>
                    <a:pt x="964" y="331"/>
                  </a:lnTo>
                  <a:lnTo>
                    <a:pt x="906" y="285"/>
                  </a:lnTo>
                  <a:lnTo>
                    <a:pt x="846" y="213"/>
                  </a:lnTo>
                  <a:lnTo>
                    <a:pt x="845" y="195"/>
                  </a:lnTo>
                  <a:lnTo>
                    <a:pt x="827" y="148"/>
                  </a:lnTo>
                  <a:lnTo>
                    <a:pt x="825" y="99"/>
                  </a:lnTo>
                  <a:lnTo>
                    <a:pt x="835" y="72"/>
                  </a:lnTo>
                  <a:lnTo>
                    <a:pt x="835" y="60"/>
                  </a:lnTo>
                  <a:lnTo>
                    <a:pt x="775" y="0"/>
                  </a:lnTo>
                  <a:lnTo>
                    <a:pt x="0" y="24"/>
                  </a:lnTo>
                  <a:lnTo>
                    <a:pt x="13" y="48"/>
                  </a:lnTo>
                  <a:lnTo>
                    <a:pt x="34" y="69"/>
                  </a:lnTo>
                  <a:lnTo>
                    <a:pt x="40" y="105"/>
                  </a:lnTo>
                  <a:lnTo>
                    <a:pt x="68" y="141"/>
                  </a:lnTo>
                  <a:lnTo>
                    <a:pt x="81" y="147"/>
                  </a:lnTo>
                  <a:lnTo>
                    <a:pt x="75" y="177"/>
                  </a:lnTo>
                  <a:lnTo>
                    <a:pt x="78" y="184"/>
                  </a:lnTo>
                  <a:lnTo>
                    <a:pt x="162" y="250"/>
                  </a:lnTo>
                  <a:lnTo>
                    <a:pt x="137" y="283"/>
                  </a:lnTo>
                  <a:lnTo>
                    <a:pt x="131" y="315"/>
                  </a:lnTo>
                  <a:lnTo>
                    <a:pt x="144" y="334"/>
                  </a:lnTo>
                  <a:lnTo>
                    <a:pt x="166" y="343"/>
                  </a:lnTo>
                  <a:lnTo>
                    <a:pt x="178" y="390"/>
                  </a:lnTo>
                  <a:lnTo>
                    <a:pt x="199" y="403"/>
                  </a:lnTo>
                  <a:lnTo>
                    <a:pt x="218" y="409"/>
                  </a:lnTo>
                  <a:lnTo>
                    <a:pt x="227" y="414"/>
                  </a:lnTo>
                  <a:lnTo>
                    <a:pt x="233" y="990"/>
                  </a:lnTo>
                  <a:lnTo>
                    <a:pt x="234" y="1124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5121275" y="2968230"/>
              <a:ext cx="915988" cy="620315"/>
            </a:xfrm>
            <a:custGeom>
              <a:avLst/>
              <a:gdLst>
                <a:gd name="T0" fmla="*/ 2147483647 w 1155"/>
                <a:gd name="T1" fmla="*/ 2147483647 h 1041"/>
                <a:gd name="T2" fmla="*/ 2147483647 w 1155"/>
                <a:gd name="T3" fmla="*/ 2147483647 h 1041"/>
                <a:gd name="T4" fmla="*/ 2147483647 w 1155"/>
                <a:gd name="T5" fmla="*/ 2147483647 h 1041"/>
                <a:gd name="T6" fmla="*/ 2147483647 w 1155"/>
                <a:gd name="T7" fmla="*/ 2147483647 h 1041"/>
                <a:gd name="T8" fmla="*/ 2147483647 w 1155"/>
                <a:gd name="T9" fmla="*/ 2147483647 h 1041"/>
                <a:gd name="T10" fmla="*/ 2147483647 w 1155"/>
                <a:gd name="T11" fmla="*/ 2147483647 h 1041"/>
                <a:gd name="T12" fmla="*/ 2147483647 w 1155"/>
                <a:gd name="T13" fmla="*/ 2147483647 h 1041"/>
                <a:gd name="T14" fmla="*/ 2147483647 w 1155"/>
                <a:gd name="T15" fmla="*/ 2147483647 h 1041"/>
                <a:gd name="T16" fmla="*/ 2147483647 w 1155"/>
                <a:gd name="T17" fmla="*/ 2147483647 h 1041"/>
                <a:gd name="T18" fmla="*/ 2147483647 w 1155"/>
                <a:gd name="T19" fmla="*/ 2147483647 h 1041"/>
                <a:gd name="T20" fmla="*/ 2147483647 w 1155"/>
                <a:gd name="T21" fmla="*/ 2147483647 h 1041"/>
                <a:gd name="T22" fmla="*/ 2147483647 w 1155"/>
                <a:gd name="T23" fmla="*/ 2147483647 h 1041"/>
                <a:gd name="T24" fmla="*/ 2147483647 w 1155"/>
                <a:gd name="T25" fmla="*/ 2147483647 h 1041"/>
                <a:gd name="T26" fmla="*/ 2147483647 w 1155"/>
                <a:gd name="T27" fmla="*/ 2147483647 h 1041"/>
                <a:gd name="T28" fmla="*/ 2147483647 w 1155"/>
                <a:gd name="T29" fmla="*/ 2147483647 h 1041"/>
                <a:gd name="T30" fmla="*/ 2147483647 w 1155"/>
                <a:gd name="T31" fmla="*/ 2147483647 h 1041"/>
                <a:gd name="T32" fmla="*/ 2147483647 w 1155"/>
                <a:gd name="T33" fmla="*/ 2147483647 h 1041"/>
                <a:gd name="T34" fmla="*/ 2147483647 w 1155"/>
                <a:gd name="T35" fmla="*/ 2147483647 h 1041"/>
                <a:gd name="T36" fmla="*/ 2147483647 w 1155"/>
                <a:gd name="T37" fmla="*/ 2147483647 h 1041"/>
                <a:gd name="T38" fmla="*/ 2147483647 w 1155"/>
                <a:gd name="T39" fmla="*/ 2147483647 h 1041"/>
                <a:gd name="T40" fmla="*/ 2147483647 w 1155"/>
                <a:gd name="T41" fmla="*/ 2147483647 h 1041"/>
                <a:gd name="T42" fmla="*/ 2147483647 w 1155"/>
                <a:gd name="T43" fmla="*/ 2147483647 h 1041"/>
                <a:gd name="T44" fmla="*/ 2147483647 w 1155"/>
                <a:gd name="T45" fmla="*/ 2147483647 h 1041"/>
                <a:gd name="T46" fmla="*/ 2147483647 w 1155"/>
                <a:gd name="T47" fmla="*/ 2147483647 h 1041"/>
                <a:gd name="T48" fmla="*/ 2147483647 w 1155"/>
                <a:gd name="T49" fmla="*/ 2147483647 h 1041"/>
                <a:gd name="T50" fmla="*/ 2147483647 w 1155"/>
                <a:gd name="T51" fmla="*/ 2147483647 h 1041"/>
                <a:gd name="T52" fmla="*/ 2147483647 w 1155"/>
                <a:gd name="T53" fmla="*/ 2147483647 h 1041"/>
                <a:gd name="T54" fmla="*/ 2147483647 w 1155"/>
                <a:gd name="T55" fmla="*/ 2147483647 h 1041"/>
                <a:gd name="T56" fmla="*/ 2147483647 w 1155"/>
                <a:gd name="T57" fmla="*/ 2147483647 h 1041"/>
                <a:gd name="T58" fmla="*/ 2147483647 w 1155"/>
                <a:gd name="T59" fmla="*/ 2147483647 h 1041"/>
                <a:gd name="T60" fmla="*/ 2147483647 w 1155"/>
                <a:gd name="T61" fmla="*/ 2147483647 h 1041"/>
                <a:gd name="T62" fmla="*/ 2147483647 w 1155"/>
                <a:gd name="T63" fmla="*/ 2147483647 h 1041"/>
                <a:gd name="T64" fmla="*/ 2147483647 w 1155"/>
                <a:gd name="T65" fmla="*/ 2147483647 h 1041"/>
                <a:gd name="T66" fmla="*/ 2147483647 w 1155"/>
                <a:gd name="T67" fmla="*/ 2147483647 h 1041"/>
                <a:gd name="T68" fmla="*/ 2147483647 w 1155"/>
                <a:gd name="T69" fmla="*/ 2147483647 h 1041"/>
                <a:gd name="T70" fmla="*/ 2147483647 w 1155"/>
                <a:gd name="T71" fmla="*/ 2147483647 h 1041"/>
                <a:gd name="T72" fmla="*/ 2147483647 w 1155"/>
                <a:gd name="T73" fmla="*/ 2147483647 h 1041"/>
                <a:gd name="T74" fmla="*/ 2147483647 w 1155"/>
                <a:gd name="T75" fmla="*/ 2147483647 h 1041"/>
                <a:gd name="T76" fmla="*/ 2147483647 w 1155"/>
                <a:gd name="T77" fmla="*/ 2147483647 h 1041"/>
                <a:gd name="T78" fmla="*/ 2147483647 w 1155"/>
                <a:gd name="T79" fmla="*/ 2147483647 h 1041"/>
                <a:gd name="T80" fmla="*/ 2147483647 w 1155"/>
                <a:gd name="T81" fmla="*/ 2147483647 h 1041"/>
                <a:gd name="T82" fmla="*/ 2147483647 w 1155"/>
                <a:gd name="T83" fmla="*/ 2147483647 h 10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1041"/>
                <a:gd name="T128" fmla="*/ 1155 w 1155"/>
                <a:gd name="T129" fmla="*/ 1041 h 10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1041">
                  <a:moveTo>
                    <a:pt x="0" y="18"/>
                  </a:moveTo>
                  <a:lnTo>
                    <a:pt x="620" y="0"/>
                  </a:lnTo>
                  <a:lnTo>
                    <a:pt x="617" y="24"/>
                  </a:lnTo>
                  <a:lnTo>
                    <a:pt x="646" y="75"/>
                  </a:lnTo>
                  <a:lnTo>
                    <a:pt x="647" y="126"/>
                  </a:lnTo>
                  <a:lnTo>
                    <a:pt x="662" y="155"/>
                  </a:lnTo>
                  <a:lnTo>
                    <a:pt x="676" y="168"/>
                  </a:lnTo>
                  <a:lnTo>
                    <a:pt x="678" y="192"/>
                  </a:lnTo>
                  <a:lnTo>
                    <a:pt x="649" y="209"/>
                  </a:lnTo>
                  <a:lnTo>
                    <a:pt x="641" y="219"/>
                  </a:lnTo>
                  <a:lnTo>
                    <a:pt x="628" y="275"/>
                  </a:lnTo>
                  <a:lnTo>
                    <a:pt x="589" y="339"/>
                  </a:lnTo>
                  <a:lnTo>
                    <a:pt x="553" y="452"/>
                  </a:lnTo>
                  <a:lnTo>
                    <a:pt x="550" y="533"/>
                  </a:lnTo>
                  <a:lnTo>
                    <a:pt x="951" y="515"/>
                  </a:lnTo>
                  <a:lnTo>
                    <a:pt x="961" y="528"/>
                  </a:lnTo>
                  <a:lnTo>
                    <a:pt x="950" y="569"/>
                  </a:lnTo>
                  <a:lnTo>
                    <a:pt x="951" y="629"/>
                  </a:lnTo>
                  <a:lnTo>
                    <a:pt x="995" y="671"/>
                  </a:lnTo>
                  <a:lnTo>
                    <a:pt x="1003" y="723"/>
                  </a:lnTo>
                  <a:lnTo>
                    <a:pt x="944" y="711"/>
                  </a:lnTo>
                  <a:lnTo>
                    <a:pt x="893" y="686"/>
                  </a:lnTo>
                  <a:lnTo>
                    <a:pt x="880" y="681"/>
                  </a:lnTo>
                  <a:lnTo>
                    <a:pt x="864" y="690"/>
                  </a:lnTo>
                  <a:lnTo>
                    <a:pt x="828" y="728"/>
                  </a:lnTo>
                  <a:lnTo>
                    <a:pt x="825" y="746"/>
                  </a:lnTo>
                  <a:lnTo>
                    <a:pt x="841" y="765"/>
                  </a:lnTo>
                  <a:lnTo>
                    <a:pt x="861" y="771"/>
                  </a:lnTo>
                  <a:lnTo>
                    <a:pt x="905" y="768"/>
                  </a:lnTo>
                  <a:lnTo>
                    <a:pt x="929" y="752"/>
                  </a:lnTo>
                  <a:lnTo>
                    <a:pt x="944" y="741"/>
                  </a:lnTo>
                  <a:lnTo>
                    <a:pt x="971" y="743"/>
                  </a:lnTo>
                  <a:lnTo>
                    <a:pt x="984" y="741"/>
                  </a:lnTo>
                  <a:lnTo>
                    <a:pt x="986" y="749"/>
                  </a:lnTo>
                  <a:lnTo>
                    <a:pt x="980" y="761"/>
                  </a:lnTo>
                  <a:lnTo>
                    <a:pt x="963" y="776"/>
                  </a:lnTo>
                  <a:lnTo>
                    <a:pt x="967" y="791"/>
                  </a:lnTo>
                  <a:lnTo>
                    <a:pt x="983" y="801"/>
                  </a:lnTo>
                  <a:lnTo>
                    <a:pt x="996" y="804"/>
                  </a:lnTo>
                  <a:lnTo>
                    <a:pt x="1008" y="795"/>
                  </a:lnTo>
                  <a:lnTo>
                    <a:pt x="1025" y="762"/>
                  </a:lnTo>
                  <a:lnTo>
                    <a:pt x="1067" y="744"/>
                  </a:lnTo>
                  <a:lnTo>
                    <a:pt x="1083" y="735"/>
                  </a:lnTo>
                  <a:lnTo>
                    <a:pt x="1094" y="735"/>
                  </a:lnTo>
                  <a:lnTo>
                    <a:pt x="1105" y="749"/>
                  </a:lnTo>
                  <a:lnTo>
                    <a:pt x="1097" y="768"/>
                  </a:lnTo>
                  <a:lnTo>
                    <a:pt x="1105" y="777"/>
                  </a:lnTo>
                  <a:lnTo>
                    <a:pt x="1102" y="795"/>
                  </a:lnTo>
                  <a:lnTo>
                    <a:pt x="1081" y="807"/>
                  </a:lnTo>
                  <a:lnTo>
                    <a:pt x="1050" y="852"/>
                  </a:lnTo>
                  <a:lnTo>
                    <a:pt x="1016" y="876"/>
                  </a:lnTo>
                  <a:lnTo>
                    <a:pt x="1015" y="900"/>
                  </a:lnTo>
                  <a:lnTo>
                    <a:pt x="1025" y="920"/>
                  </a:lnTo>
                  <a:lnTo>
                    <a:pt x="1070" y="947"/>
                  </a:lnTo>
                  <a:lnTo>
                    <a:pt x="1145" y="980"/>
                  </a:lnTo>
                  <a:lnTo>
                    <a:pt x="1155" y="993"/>
                  </a:lnTo>
                  <a:lnTo>
                    <a:pt x="1148" y="1011"/>
                  </a:lnTo>
                  <a:lnTo>
                    <a:pt x="1133" y="1016"/>
                  </a:lnTo>
                  <a:lnTo>
                    <a:pt x="1074" y="1041"/>
                  </a:lnTo>
                  <a:lnTo>
                    <a:pt x="1067" y="992"/>
                  </a:lnTo>
                  <a:lnTo>
                    <a:pt x="1034" y="977"/>
                  </a:lnTo>
                  <a:lnTo>
                    <a:pt x="968" y="950"/>
                  </a:lnTo>
                  <a:lnTo>
                    <a:pt x="960" y="927"/>
                  </a:lnTo>
                  <a:lnTo>
                    <a:pt x="947" y="918"/>
                  </a:lnTo>
                  <a:lnTo>
                    <a:pt x="929" y="927"/>
                  </a:lnTo>
                  <a:lnTo>
                    <a:pt x="919" y="975"/>
                  </a:lnTo>
                  <a:lnTo>
                    <a:pt x="927" y="981"/>
                  </a:lnTo>
                  <a:lnTo>
                    <a:pt x="927" y="992"/>
                  </a:lnTo>
                  <a:lnTo>
                    <a:pt x="893" y="1016"/>
                  </a:lnTo>
                  <a:lnTo>
                    <a:pt x="880" y="1014"/>
                  </a:lnTo>
                  <a:lnTo>
                    <a:pt x="863" y="986"/>
                  </a:lnTo>
                  <a:lnTo>
                    <a:pt x="851" y="984"/>
                  </a:lnTo>
                  <a:lnTo>
                    <a:pt x="830" y="993"/>
                  </a:lnTo>
                  <a:lnTo>
                    <a:pt x="818" y="981"/>
                  </a:lnTo>
                  <a:lnTo>
                    <a:pt x="809" y="984"/>
                  </a:lnTo>
                  <a:lnTo>
                    <a:pt x="779" y="1017"/>
                  </a:lnTo>
                  <a:lnTo>
                    <a:pt x="744" y="1020"/>
                  </a:lnTo>
                  <a:lnTo>
                    <a:pt x="733" y="1010"/>
                  </a:lnTo>
                  <a:lnTo>
                    <a:pt x="696" y="1004"/>
                  </a:lnTo>
                  <a:lnTo>
                    <a:pt x="644" y="933"/>
                  </a:lnTo>
                  <a:lnTo>
                    <a:pt x="612" y="927"/>
                  </a:lnTo>
                  <a:lnTo>
                    <a:pt x="582" y="914"/>
                  </a:lnTo>
                  <a:lnTo>
                    <a:pt x="570" y="894"/>
                  </a:lnTo>
                  <a:lnTo>
                    <a:pt x="565" y="891"/>
                  </a:lnTo>
                  <a:lnTo>
                    <a:pt x="559" y="890"/>
                  </a:lnTo>
                  <a:lnTo>
                    <a:pt x="557" y="884"/>
                  </a:lnTo>
                  <a:lnTo>
                    <a:pt x="559" y="872"/>
                  </a:lnTo>
                  <a:lnTo>
                    <a:pt x="546" y="867"/>
                  </a:lnTo>
                  <a:lnTo>
                    <a:pt x="536" y="872"/>
                  </a:lnTo>
                  <a:lnTo>
                    <a:pt x="513" y="867"/>
                  </a:lnTo>
                  <a:lnTo>
                    <a:pt x="510" y="863"/>
                  </a:lnTo>
                  <a:lnTo>
                    <a:pt x="504" y="846"/>
                  </a:lnTo>
                  <a:lnTo>
                    <a:pt x="489" y="848"/>
                  </a:lnTo>
                  <a:lnTo>
                    <a:pt x="447" y="887"/>
                  </a:lnTo>
                  <a:lnTo>
                    <a:pt x="468" y="911"/>
                  </a:lnTo>
                  <a:lnTo>
                    <a:pt x="460" y="915"/>
                  </a:lnTo>
                  <a:lnTo>
                    <a:pt x="394" y="920"/>
                  </a:lnTo>
                  <a:lnTo>
                    <a:pt x="278" y="897"/>
                  </a:lnTo>
                  <a:lnTo>
                    <a:pt x="213" y="872"/>
                  </a:lnTo>
                  <a:lnTo>
                    <a:pt x="61" y="896"/>
                  </a:lnTo>
                  <a:lnTo>
                    <a:pt x="52" y="885"/>
                  </a:lnTo>
                  <a:lnTo>
                    <a:pt x="46" y="867"/>
                  </a:lnTo>
                  <a:lnTo>
                    <a:pt x="54" y="860"/>
                  </a:lnTo>
                  <a:lnTo>
                    <a:pt x="60" y="843"/>
                  </a:lnTo>
                  <a:lnTo>
                    <a:pt x="75" y="824"/>
                  </a:lnTo>
                  <a:lnTo>
                    <a:pt x="94" y="765"/>
                  </a:lnTo>
                  <a:lnTo>
                    <a:pt x="81" y="743"/>
                  </a:lnTo>
                  <a:lnTo>
                    <a:pt x="81" y="723"/>
                  </a:lnTo>
                  <a:lnTo>
                    <a:pt x="84" y="711"/>
                  </a:lnTo>
                  <a:lnTo>
                    <a:pt x="83" y="695"/>
                  </a:lnTo>
                  <a:lnTo>
                    <a:pt x="90" y="663"/>
                  </a:lnTo>
                  <a:lnTo>
                    <a:pt x="106" y="648"/>
                  </a:lnTo>
                  <a:lnTo>
                    <a:pt x="115" y="623"/>
                  </a:lnTo>
                  <a:lnTo>
                    <a:pt x="123" y="575"/>
                  </a:lnTo>
                  <a:lnTo>
                    <a:pt x="123" y="546"/>
                  </a:lnTo>
                  <a:lnTo>
                    <a:pt x="115" y="504"/>
                  </a:lnTo>
                  <a:lnTo>
                    <a:pt x="99" y="477"/>
                  </a:lnTo>
                  <a:lnTo>
                    <a:pt x="91" y="470"/>
                  </a:lnTo>
                  <a:lnTo>
                    <a:pt x="93" y="453"/>
                  </a:lnTo>
                  <a:lnTo>
                    <a:pt x="86" y="443"/>
                  </a:lnTo>
                  <a:lnTo>
                    <a:pt x="75" y="419"/>
                  </a:lnTo>
                  <a:lnTo>
                    <a:pt x="60" y="407"/>
                  </a:lnTo>
                  <a:lnTo>
                    <a:pt x="55" y="398"/>
                  </a:lnTo>
                  <a:lnTo>
                    <a:pt x="65" y="371"/>
                  </a:lnTo>
                  <a:lnTo>
                    <a:pt x="46" y="330"/>
                  </a:lnTo>
                  <a:lnTo>
                    <a:pt x="15" y="302"/>
                  </a:lnTo>
                  <a:lnTo>
                    <a:pt x="6" y="28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5121275" y="2968230"/>
              <a:ext cx="915988" cy="620315"/>
            </a:xfrm>
            <a:custGeom>
              <a:avLst/>
              <a:gdLst>
                <a:gd name="T0" fmla="*/ 2147483647 w 1155"/>
                <a:gd name="T1" fmla="*/ 2147483647 h 1041"/>
                <a:gd name="T2" fmla="*/ 2147483647 w 1155"/>
                <a:gd name="T3" fmla="*/ 2147483647 h 1041"/>
                <a:gd name="T4" fmla="*/ 2147483647 w 1155"/>
                <a:gd name="T5" fmla="*/ 2147483647 h 1041"/>
                <a:gd name="T6" fmla="*/ 2147483647 w 1155"/>
                <a:gd name="T7" fmla="*/ 2147483647 h 1041"/>
                <a:gd name="T8" fmla="*/ 2147483647 w 1155"/>
                <a:gd name="T9" fmla="*/ 2147483647 h 1041"/>
                <a:gd name="T10" fmla="*/ 2147483647 w 1155"/>
                <a:gd name="T11" fmla="*/ 2147483647 h 1041"/>
                <a:gd name="T12" fmla="*/ 2147483647 w 1155"/>
                <a:gd name="T13" fmla="*/ 2147483647 h 1041"/>
                <a:gd name="T14" fmla="*/ 2147483647 w 1155"/>
                <a:gd name="T15" fmla="*/ 2147483647 h 1041"/>
                <a:gd name="T16" fmla="*/ 2147483647 w 1155"/>
                <a:gd name="T17" fmla="*/ 2147483647 h 1041"/>
                <a:gd name="T18" fmla="*/ 2147483647 w 1155"/>
                <a:gd name="T19" fmla="*/ 2147483647 h 1041"/>
                <a:gd name="T20" fmla="*/ 2147483647 w 1155"/>
                <a:gd name="T21" fmla="*/ 2147483647 h 1041"/>
                <a:gd name="T22" fmla="*/ 2147483647 w 1155"/>
                <a:gd name="T23" fmla="*/ 2147483647 h 1041"/>
                <a:gd name="T24" fmla="*/ 2147483647 w 1155"/>
                <a:gd name="T25" fmla="*/ 2147483647 h 1041"/>
                <a:gd name="T26" fmla="*/ 2147483647 w 1155"/>
                <a:gd name="T27" fmla="*/ 2147483647 h 1041"/>
                <a:gd name="T28" fmla="*/ 2147483647 w 1155"/>
                <a:gd name="T29" fmla="*/ 2147483647 h 1041"/>
                <a:gd name="T30" fmla="*/ 2147483647 w 1155"/>
                <a:gd name="T31" fmla="*/ 2147483647 h 1041"/>
                <a:gd name="T32" fmla="*/ 2147483647 w 1155"/>
                <a:gd name="T33" fmla="*/ 2147483647 h 1041"/>
                <a:gd name="T34" fmla="*/ 2147483647 w 1155"/>
                <a:gd name="T35" fmla="*/ 2147483647 h 1041"/>
                <a:gd name="T36" fmla="*/ 2147483647 w 1155"/>
                <a:gd name="T37" fmla="*/ 2147483647 h 1041"/>
                <a:gd name="T38" fmla="*/ 2147483647 w 1155"/>
                <a:gd name="T39" fmla="*/ 2147483647 h 1041"/>
                <a:gd name="T40" fmla="*/ 2147483647 w 1155"/>
                <a:gd name="T41" fmla="*/ 2147483647 h 1041"/>
                <a:gd name="T42" fmla="*/ 2147483647 w 1155"/>
                <a:gd name="T43" fmla="*/ 2147483647 h 1041"/>
                <a:gd name="T44" fmla="*/ 2147483647 w 1155"/>
                <a:gd name="T45" fmla="*/ 2147483647 h 1041"/>
                <a:gd name="T46" fmla="*/ 2147483647 w 1155"/>
                <a:gd name="T47" fmla="*/ 2147483647 h 1041"/>
                <a:gd name="T48" fmla="*/ 2147483647 w 1155"/>
                <a:gd name="T49" fmla="*/ 2147483647 h 1041"/>
                <a:gd name="T50" fmla="*/ 2147483647 w 1155"/>
                <a:gd name="T51" fmla="*/ 2147483647 h 1041"/>
                <a:gd name="T52" fmla="*/ 2147483647 w 1155"/>
                <a:gd name="T53" fmla="*/ 2147483647 h 1041"/>
                <a:gd name="T54" fmla="*/ 2147483647 w 1155"/>
                <a:gd name="T55" fmla="*/ 2147483647 h 1041"/>
                <a:gd name="T56" fmla="*/ 2147483647 w 1155"/>
                <a:gd name="T57" fmla="*/ 2147483647 h 1041"/>
                <a:gd name="T58" fmla="*/ 2147483647 w 1155"/>
                <a:gd name="T59" fmla="*/ 2147483647 h 1041"/>
                <a:gd name="T60" fmla="*/ 2147483647 w 1155"/>
                <a:gd name="T61" fmla="*/ 2147483647 h 1041"/>
                <a:gd name="T62" fmla="*/ 2147483647 w 1155"/>
                <a:gd name="T63" fmla="*/ 2147483647 h 1041"/>
                <a:gd name="T64" fmla="*/ 2147483647 w 1155"/>
                <a:gd name="T65" fmla="*/ 2147483647 h 1041"/>
                <a:gd name="T66" fmla="*/ 2147483647 w 1155"/>
                <a:gd name="T67" fmla="*/ 2147483647 h 1041"/>
                <a:gd name="T68" fmla="*/ 2147483647 w 1155"/>
                <a:gd name="T69" fmla="*/ 2147483647 h 1041"/>
                <a:gd name="T70" fmla="*/ 2147483647 w 1155"/>
                <a:gd name="T71" fmla="*/ 2147483647 h 1041"/>
                <a:gd name="T72" fmla="*/ 2147483647 w 1155"/>
                <a:gd name="T73" fmla="*/ 2147483647 h 1041"/>
                <a:gd name="T74" fmla="*/ 2147483647 w 1155"/>
                <a:gd name="T75" fmla="*/ 2147483647 h 1041"/>
                <a:gd name="T76" fmla="*/ 2147483647 w 1155"/>
                <a:gd name="T77" fmla="*/ 2147483647 h 1041"/>
                <a:gd name="T78" fmla="*/ 2147483647 w 1155"/>
                <a:gd name="T79" fmla="*/ 2147483647 h 1041"/>
                <a:gd name="T80" fmla="*/ 2147483647 w 1155"/>
                <a:gd name="T81" fmla="*/ 2147483647 h 1041"/>
                <a:gd name="T82" fmla="*/ 2147483647 w 1155"/>
                <a:gd name="T83" fmla="*/ 2147483647 h 10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1041"/>
                <a:gd name="T128" fmla="*/ 1155 w 1155"/>
                <a:gd name="T129" fmla="*/ 1041 h 10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1041">
                  <a:moveTo>
                    <a:pt x="0" y="18"/>
                  </a:moveTo>
                  <a:lnTo>
                    <a:pt x="620" y="0"/>
                  </a:lnTo>
                  <a:lnTo>
                    <a:pt x="617" y="24"/>
                  </a:lnTo>
                  <a:lnTo>
                    <a:pt x="646" y="75"/>
                  </a:lnTo>
                  <a:lnTo>
                    <a:pt x="647" y="126"/>
                  </a:lnTo>
                  <a:lnTo>
                    <a:pt x="662" y="155"/>
                  </a:lnTo>
                  <a:lnTo>
                    <a:pt x="676" y="168"/>
                  </a:lnTo>
                  <a:lnTo>
                    <a:pt x="678" y="192"/>
                  </a:lnTo>
                  <a:lnTo>
                    <a:pt x="649" y="209"/>
                  </a:lnTo>
                  <a:lnTo>
                    <a:pt x="641" y="219"/>
                  </a:lnTo>
                  <a:lnTo>
                    <a:pt x="628" y="275"/>
                  </a:lnTo>
                  <a:lnTo>
                    <a:pt x="589" y="339"/>
                  </a:lnTo>
                  <a:lnTo>
                    <a:pt x="553" y="452"/>
                  </a:lnTo>
                  <a:lnTo>
                    <a:pt x="550" y="533"/>
                  </a:lnTo>
                  <a:lnTo>
                    <a:pt x="951" y="515"/>
                  </a:lnTo>
                  <a:lnTo>
                    <a:pt x="961" y="528"/>
                  </a:lnTo>
                  <a:lnTo>
                    <a:pt x="950" y="569"/>
                  </a:lnTo>
                  <a:lnTo>
                    <a:pt x="951" y="629"/>
                  </a:lnTo>
                  <a:lnTo>
                    <a:pt x="995" y="671"/>
                  </a:lnTo>
                  <a:lnTo>
                    <a:pt x="1003" y="723"/>
                  </a:lnTo>
                  <a:lnTo>
                    <a:pt x="944" y="711"/>
                  </a:lnTo>
                  <a:lnTo>
                    <a:pt x="893" y="686"/>
                  </a:lnTo>
                  <a:lnTo>
                    <a:pt x="880" y="681"/>
                  </a:lnTo>
                  <a:lnTo>
                    <a:pt x="864" y="690"/>
                  </a:lnTo>
                  <a:lnTo>
                    <a:pt x="828" y="728"/>
                  </a:lnTo>
                  <a:lnTo>
                    <a:pt x="825" y="746"/>
                  </a:lnTo>
                  <a:lnTo>
                    <a:pt x="841" y="765"/>
                  </a:lnTo>
                  <a:lnTo>
                    <a:pt x="861" y="771"/>
                  </a:lnTo>
                  <a:lnTo>
                    <a:pt x="905" y="768"/>
                  </a:lnTo>
                  <a:lnTo>
                    <a:pt x="929" y="752"/>
                  </a:lnTo>
                  <a:lnTo>
                    <a:pt x="944" y="741"/>
                  </a:lnTo>
                  <a:lnTo>
                    <a:pt x="971" y="743"/>
                  </a:lnTo>
                  <a:lnTo>
                    <a:pt x="984" y="741"/>
                  </a:lnTo>
                  <a:lnTo>
                    <a:pt x="986" y="749"/>
                  </a:lnTo>
                  <a:lnTo>
                    <a:pt x="980" y="761"/>
                  </a:lnTo>
                  <a:lnTo>
                    <a:pt x="963" y="776"/>
                  </a:lnTo>
                  <a:lnTo>
                    <a:pt x="967" y="791"/>
                  </a:lnTo>
                  <a:lnTo>
                    <a:pt x="983" y="801"/>
                  </a:lnTo>
                  <a:lnTo>
                    <a:pt x="996" y="804"/>
                  </a:lnTo>
                  <a:lnTo>
                    <a:pt x="1008" y="795"/>
                  </a:lnTo>
                  <a:lnTo>
                    <a:pt x="1025" y="762"/>
                  </a:lnTo>
                  <a:lnTo>
                    <a:pt x="1067" y="744"/>
                  </a:lnTo>
                  <a:lnTo>
                    <a:pt x="1083" y="735"/>
                  </a:lnTo>
                  <a:lnTo>
                    <a:pt x="1094" y="735"/>
                  </a:lnTo>
                  <a:lnTo>
                    <a:pt x="1105" y="749"/>
                  </a:lnTo>
                  <a:lnTo>
                    <a:pt x="1097" y="768"/>
                  </a:lnTo>
                  <a:lnTo>
                    <a:pt x="1105" y="777"/>
                  </a:lnTo>
                  <a:lnTo>
                    <a:pt x="1102" y="795"/>
                  </a:lnTo>
                  <a:lnTo>
                    <a:pt x="1081" y="807"/>
                  </a:lnTo>
                  <a:lnTo>
                    <a:pt x="1050" y="852"/>
                  </a:lnTo>
                  <a:lnTo>
                    <a:pt x="1016" y="876"/>
                  </a:lnTo>
                  <a:lnTo>
                    <a:pt x="1015" y="900"/>
                  </a:lnTo>
                  <a:lnTo>
                    <a:pt x="1025" y="920"/>
                  </a:lnTo>
                  <a:lnTo>
                    <a:pt x="1070" y="947"/>
                  </a:lnTo>
                  <a:lnTo>
                    <a:pt x="1145" y="980"/>
                  </a:lnTo>
                  <a:lnTo>
                    <a:pt x="1155" y="993"/>
                  </a:lnTo>
                  <a:lnTo>
                    <a:pt x="1148" y="1011"/>
                  </a:lnTo>
                  <a:lnTo>
                    <a:pt x="1133" y="1016"/>
                  </a:lnTo>
                  <a:lnTo>
                    <a:pt x="1074" y="1041"/>
                  </a:lnTo>
                  <a:lnTo>
                    <a:pt x="1067" y="992"/>
                  </a:lnTo>
                  <a:lnTo>
                    <a:pt x="1034" y="977"/>
                  </a:lnTo>
                  <a:lnTo>
                    <a:pt x="968" y="950"/>
                  </a:lnTo>
                  <a:lnTo>
                    <a:pt x="960" y="927"/>
                  </a:lnTo>
                  <a:lnTo>
                    <a:pt x="947" y="918"/>
                  </a:lnTo>
                  <a:lnTo>
                    <a:pt x="929" y="927"/>
                  </a:lnTo>
                  <a:lnTo>
                    <a:pt x="919" y="975"/>
                  </a:lnTo>
                  <a:lnTo>
                    <a:pt x="927" y="981"/>
                  </a:lnTo>
                  <a:lnTo>
                    <a:pt x="927" y="992"/>
                  </a:lnTo>
                  <a:lnTo>
                    <a:pt x="893" y="1016"/>
                  </a:lnTo>
                  <a:lnTo>
                    <a:pt x="880" y="1014"/>
                  </a:lnTo>
                  <a:lnTo>
                    <a:pt x="863" y="986"/>
                  </a:lnTo>
                  <a:lnTo>
                    <a:pt x="851" y="984"/>
                  </a:lnTo>
                  <a:lnTo>
                    <a:pt x="830" y="993"/>
                  </a:lnTo>
                  <a:lnTo>
                    <a:pt x="818" y="981"/>
                  </a:lnTo>
                  <a:lnTo>
                    <a:pt x="809" y="984"/>
                  </a:lnTo>
                  <a:lnTo>
                    <a:pt x="779" y="1017"/>
                  </a:lnTo>
                  <a:lnTo>
                    <a:pt x="744" y="1020"/>
                  </a:lnTo>
                  <a:lnTo>
                    <a:pt x="733" y="1010"/>
                  </a:lnTo>
                  <a:lnTo>
                    <a:pt x="696" y="1004"/>
                  </a:lnTo>
                  <a:lnTo>
                    <a:pt x="644" y="933"/>
                  </a:lnTo>
                  <a:lnTo>
                    <a:pt x="612" y="927"/>
                  </a:lnTo>
                  <a:lnTo>
                    <a:pt x="582" y="914"/>
                  </a:lnTo>
                  <a:lnTo>
                    <a:pt x="570" y="894"/>
                  </a:lnTo>
                  <a:lnTo>
                    <a:pt x="565" y="891"/>
                  </a:lnTo>
                  <a:lnTo>
                    <a:pt x="559" y="890"/>
                  </a:lnTo>
                  <a:lnTo>
                    <a:pt x="557" y="884"/>
                  </a:lnTo>
                  <a:lnTo>
                    <a:pt x="559" y="872"/>
                  </a:lnTo>
                  <a:lnTo>
                    <a:pt x="546" y="867"/>
                  </a:lnTo>
                  <a:lnTo>
                    <a:pt x="536" y="872"/>
                  </a:lnTo>
                  <a:lnTo>
                    <a:pt x="513" y="867"/>
                  </a:lnTo>
                  <a:lnTo>
                    <a:pt x="510" y="863"/>
                  </a:lnTo>
                  <a:lnTo>
                    <a:pt x="504" y="846"/>
                  </a:lnTo>
                  <a:lnTo>
                    <a:pt x="489" y="848"/>
                  </a:lnTo>
                  <a:lnTo>
                    <a:pt x="447" y="887"/>
                  </a:lnTo>
                  <a:lnTo>
                    <a:pt x="468" y="911"/>
                  </a:lnTo>
                  <a:lnTo>
                    <a:pt x="460" y="915"/>
                  </a:lnTo>
                  <a:lnTo>
                    <a:pt x="394" y="920"/>
                  </a:lnTo>
                  <a:lnTo>
                    <a:pt x="278" y="897"/>
                  </a:lnTo>
                  <a:lnTo>
                    <a:pt x="213" y="872"/>
                  </a:lnTo>
                  <a:lnTo>
                    <a:pt x="61" y="896"/>
                  </a:lnTo>
                  <a:lnTo>
                    <a:pt x="52" y="885"/>
                  </a:lnTo>
                  <a:lnTo>
                    <a:pt x="46" y="867"/>
                  </a:lnTo>
                  <a:lnTo>
                    <a:pt x="54" y="860"/>
                  </a:lnTo>
                  <a:lnTo>
                    <a:pt x="60" y="843"/>
                  </a:lnTo>
                  <a:lnTo>
                    <a:pt x="75" y="824"/>
                  </a:lnTo>
                  <a:lnTo>
                    <a:pt x="94" y="765"/>
                  </a:lnTo>
                  <a:lnTo>
                    <a:pt x="81" y="743"/>
                  </a:lnTo>
                  <a:lnTo>
                    <a:pt x="81" y="723"/>
                  </a:lnTo>
                  <a:lnTo>
                    <a:pt x="84" y="711"/>
                  </a:lnTo>
                  <a:lnTo>
                    <a:pt x="83" y="695"/>
                  </a:lnTo>
                  <a:lnTo>
                    <a:pt x="90" y="663"/>
                  </a:lnTo>
                  <a:lnTo>
                    <a:pt x="106" y="648"/>
                  </a:lnTo>
                  <a:lnTo>
                    <a:pt x="115" y="623"/>
                  </a:lnTo>
                  <a:lnTo>
                    <a:pt x="123" y="575"/>
                  </a:lnTo>
                  <a:lnTo>
                    <a:pt x="123" y="546"/>
                  </a:lnTo>
                  <a:lnTo>
                    <a:pt x="115" y="504"/>
                  </a:lnTo>
                  <a:lnTo>
                    <a:pt x="99" y="477"/>
                  </a:lnTo>
                  <a:lnTo>
                    <a:pt x="91" y="470"/>
                  </a:lnTo>
                  <a:lnTo>
                    <a:pt x="93" y="453"/>
                  </a:lnTo>
                  <a:lnTo>
                    <a:pt x="86" y="443"/>
                  </a:lnTo>
                  <a:lnTo>
                    <a:pt x="75" y="419"/>
                  </a:lnTo>
                  <a:lnTo>
                    <a:pt x="60" y="407"/>
                  </a:lnTo>
                  <a:lnTo>
                    <a:pt x="55" y="398"/>
                  </a:lnTo>
                  <a:lnTo>
                    <a:pt x="65" y="371"/>
                  </a:lnTo>
                  <a:lnTo>
                    <a:pt x="46" y="330"/>
                  </a:lnTo>
                  <a:lnTo>
                    <a:pt x="15" y="302"/>
                  </a:lnTo>
                  <a:lnTo>
                    <a:pt x="6" y="285"/>
                  </a:lnTo>
                  <a:lnTo>
                    <a:pt x="0" y="18"/>
                  </a:lnTo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230813" y="747713"/>
              <a:ext cx="850900" cy="704850"/>
            </a:xfrm>
            <a:custGeom>
              <a:avLst/>
              <a:gdLst>
                <a:gd name="T0" fmla="*/ 2147483647 w 1073"/>
                <a:gd name="T1" fmla="*/ 2147483647 h 1184"/>
                <a:gd name="T2" fmla="*/ 2147483647 w 1073"/>
                <a:gd name="T3" fmla="*/ 2147483647 h 1184"/>
                <a:gd name="T4" fmla="*/ 2147483647 w 1073"/>
                <a:gd name="T5" fmla="*/ 2147483647 h 1184"/>
                <a:gd name="T6" fmla="*/ 2147483647 w 1073"/>
                <a:gd name="T7" fmla="*/ 2147483647 h 1184"/>
                <a:gd name="T8" fmla="*/ 2147483647 w 1073"/>
                <a:gd name="T9" fmla="*/ 2147483647 h 1184"/>
                <a:gd name="T10" fmla="*/ 2147483647 w 1073"/>
                <a:gd name="T11" fmla="*/ 2147483647 h 1184"/>
                <a:gd name="T12" fmla="*/ 2147483647 w 1073"/>
                <a:gd name="T13" fmla="*/ 2147483647 h 1184"/>
                <a:gd name="T14" fmla="*/ 2147483647 w 1073"/>
                <a:gd name="T15" fmla="*/ 2147483647 h 1184"/>
                <a:gd name="T16" fmla="*/ 2147483647 w 1073"/>
                <a:gd name="T17" fmla="*/ 2147483647 h 1184"/>
                <a:gd name="T18" fmla="*/ 2147483647 w 1073"/>
                <a:gd name="T19" fmla="*/ 2147483647 h 1184"/>
                <a:gd name="T20" fmla="*/ 2147483647 w 1073"/>
                <a:gd name="T21" fmla="*/ 2147483647 h 1184"/>
                <a:gd name="T22" fmla="*/ 2147483647 w 1073"/>
                <a:gd name="T23" fmla="*/ 2147483647 h 1184"/>
                <a:gd name="T24" fmla="*/ 2147483647 w 1073"/>
                <a:gd name="T25" fmla="*/ 2147483647 h 1184"/>
                <a:gd name="T26" fmla="*/ 2147483647 w 1073"/>
                <a:gd name="T27" fmla="*/ 2147483647 h 1184"/>
                <a:gd name="T28" fmla="*/ 0 w 1073"/>
                <a:gd name="T29" fmla="*/ 2147483647 h 1184"/>
                <a:gd name="T30" fmla="*/ 2147483647 w 1073"/>
                <a:gd name="T31" fmla="*/ 2147483647 h 1184"/>
                <a:gd name="T32" fmla="*/ 2147483647 w 1073"/>
                <a:gd name="T33" fmla="*/ 2147483647 h 1184"/>
                <a:gd name="T34" fmla="*/ 2147483647 w 1073"/>
                <a:gd name="T35" fmla="*/ 2147483647 h 1184"/>
                <a:gd name="T36" fmla="*/ 2147483647 w 1073"/>
                <a:gd name="T37" fmla="*/ 2147483647 h 1184"/>
                <a:gd name="T38" fmla="*/ 2147483647 w 1073"/>
                <a:gd name="T39" fmla="*/ 2147483647 h 1184"/>
                <a:gd name="T40" fmla="*/ 2147483647 w 1073"/>
                <a:gd name="T41" fmla="*/ 2147483647 h 1184"/>
                <a:gd name="T42" fmla="*/ 2147483647 w 1073"/>
                <a:gd name="T43" fmla="*/ 1500122984 h 1184"/>
                <a:gd name="T44" fmla="*/ 2147483647 w 1073"/>
                <a:gd name="T45" fmla="*/ 2147483647 h 1184"/>
                <a:gd name="T46" fmla="*/ 2147483647 w 1073"/>
                <a:gd name="T47" fmla="*/ 2147483647 h 1184"/>
                <a:gd name="T48" fmla="*/ 2147483647 w 1073"/>
                <a:gd name="T49" fmla="*/ 2147483647 h 1184"/>
                <a:gd name="T50" fmla="*/ 2147483647 w 1073"/>
                <a:gd name="T51" fmla="*/ 2147483647 h 1184"/>
                <a:gd name="T52" fmla="*/ 2147483647 w 1073"/>
                <a:gd name="T53" fmla="*/ 2147483647 h 1184"/>
                <a:gd name="T54" fmla="*/ 2147483647 w 1073"/>
                <a:gd name="T55" fmla="*/ 2147483647 h 1184"/>
                <a:gd name="T56" fmla="*/ 2147483647 w 1073"/>
                <a:gd name="T57" fmla="*/ 2147483647 h 1184"/>
                <a:gd name="T58" fmla="*/ 2147483647 w 1073"/>
                <a:gd name="T59" fmla="*/ 2147483647 h 1184"/>
                <a:gd name="T60" fmla="*/ 2147483647 w 1073"/>
                <a:gd name="T61" fmla="*/ 2147483647 h 1184"/>
                <a:gd name="T62" fmla="*/ 2147483647 w 1073"/>
                <a:gd name="T63" fmla="*/ 2147483647 h 1184"/>
                <a:gd name="T64" fmla="*/ 2147483647 w 1073"/>
                <a:gd name="T65" fmla="*/ 2147483647 h 1184"/>
                <a:gd name="T66" fmla="*/ 2147483647 w 1073"/>
                <a:gd name="T67" fmla="*/ 2147483647 h 1184"/>
                <a:gd name="T68" fmla="*/ 2147483647 w 1073"/>
                <a:gd name="T69" fmla="*/ 2147483647 h 1184"/>
                <a:gd name="T70" fmla="*/ 2147483647 w 1073"/>
                <a:gd name="T71" fmla="*/ 2147483647 h 1184"/>
                <a:gd name="T72" fmla="*/ 2147483647 w 1073"/>
                <a:gd name="T73" fmla="*/ 2147483647 h 1184"/>
                <a:gd name="T74" fmla="*/ 2147483647 w 1073"/>
                <a:gd name="T75" fmla="*/ 2147483647 h 1184"/>
                <a:gd name="T76" fmla="*/ 2147483647 w 1073"/>
                <a:gd name="T77" fmla="*/ 2147483647 h 1184"/>
                <a:gd name="T78" fmla="*/ 2147483647 w 1073"/>
                <a:gd name="T79" fmla="*/ 2147483647 h 1184"/>
                <a:gd name="T80" fmla="*/ 2147483647 w 1073"/>
                <a:gd name="T81" fmla="*/ 2147483647 h 1184"/>
                <a:gd name="T82" fmla="*/ 2147483647 w 1073"/>
                <a:gd name="T83" fmla="*/ 2147483647 h 1184"/>
                <a:gd name="T84" fmla="*/ 2147483647 w 1073"/>
                <a:gd name="T85" fmla="*/ 2147483647 h 1184"/>
                <a:gd name="T86" fmla="*/ 2147483647 w 1073"/>
                <a:gd name="T87" fmla="*/ 2147483647 h 1184"/>
                <a:gd name="T88" fmla="*/ 2147483647 w 1073"/>
                <a:gd name="T89" fmla="*/ 2147483647 h 1184"/>
                <a:gd name="T90" fmla="*/ 2147483647 w 1073"/>
                <a:gd name="T91" fmla="*/ 2147483647 h 1184"/>
                <a:gd name="T92" fmla="*/ 2147483647 w 1073"/>
                <a:gd name="T93" fmla="*/ 2147483647 h 1184"/>
                <a:gd name="T94" fmla="*/ 2147483647 w 1073"/>
                <a:gd name="T95" fmla="*/ 2147483647 h 1184"/>
                <a:gd name="T96" fmla="*/ 2147483647 w 1073"/>
                <a:gd name="T97" fmla="*/ 2147483647 h 1184"/>
                <a:gd name="T98" fmla="*/ 2147483647 w 1073"/>
                <a:gd name="T99" fmla="*/ 2147483647 h 1184"/>
                <a:gd name="T100" fmla="*/ 2147483647 w 1073"/>
                <a:gd name="T101" fmla="*/ 2147483647 h 1184"/>
                <a:gd name="T102" fmla="*/ 2147483647 w 1073"/>
                <a:gd name="T103" fmla="*/ 2147483647 h 1184"/>
                <a:gd name="T104" fmla="*/ 2147483647 w 1073"/>
                <a:gd name="T105" fmla="*/ 2147483647 h 1184"/>
                <a:gd name="T106" fmla="*/ 2147483647 w 1073"/>
                <a:gd name="T107" fmla="*/ 2147483647 h 1184"/>
                <a:gd name="T108" fmla="*/ 2147483647 w 1073"/>
                <a:gd name="T109" fmla="*/ 2147483647 h 1184"/>
                <a:gd name="T110" fmla="*/ 2147483647 w 1073"/>
                <a:gd name="T111" fmla="*/ 2147483647 h 1184"/>
                <a:gd name="T112" fmla="*/ 2147483647 w 1073"/>
                <a:gd name="T113" fmla="*/ 2147483647 h 1184"/>
                <a:gd name="T114" fmla="*/ 2147483647 w 1073"/>
                <a:gd name="T115" fmla="*/ 2147483647 h 1184"/>
                <a:gd name="T116" fmla="*/ 2147483647 w 1073"/>
                <a:gd name="T117" fmla="*/ 2147483647 h 1184"/>
                <a:gd name="T118" fmla="*/ 2147483647 w 1073"/>
                <a:gd name="T119" fmla="*/ 2147483647 h 1184"/>
                <a:gd name="T120" fmla="*/ 2147483647 w 1073"/>
                <a:gd name="T121" fmla="*/ 2147483647 h 1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3"/>
                <a:gd name="T184" fmla="*/ 0 h 1184"/>
                <a:gd name="T185" fmla="*/ 1073 w 1073"/>
                <a:gd name="T186" fmla="*/ 1184 h 1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3" h="1184">
                  <a:moveTo>
                    <a:pt x="455" y="1184"/>
                  </a:moveTo>
                  <a:lnTo>
                    <a:pt x="447" y="1160"/>
                  </a:lnTo>
                  <a:lnTo>
                    <a:pt x="429" y="1144"/>
                  </a:lnTo>
                  <a:lnTo>
                    <a:pt x="371" y="1121"/>
                  </a:lnTo>
                  <a:lnTo>
                    <a:pt x="353" y="1049"/>
                  </a:lnTo>
                  <a:lnTo>
                    <a:pt x="343" y="1015"/>
                  </a:lnTo>
                  <a:lnTo>
                    <a:pt x="358" y="991"/>
                  </a:lnTo>
                  <a:lnTo>
                    <a:pt x="359" y="974"/>
                  </a:lnTo>
                  <a:lnTo>
                    <a:pt x="339" y="953"/>
                  </a:lnTo>
                  <a:lnTo>
                    <a:pt x="327" y="922"/>
                  </a:lnTo>
                  <a:lnTo>
                    <a:pt x="321" y="872"/>
                  </a:lnTo>
                  <a:lnTo>
                    <a:pt x="321" y="839"/>
                  </a:lnTo>
                  <a:lnTo>
                    <a:pt x="316" y="824"/>
                  </a:lnTo>
                  <a:lnTo>
                    <a:pt x="258" y="782"/>
                  </a:lnTo>
                  <a:lnTo>
                    <a:pt x="207" y="743"/>
                  </a:lnTo>
                  <a:lnTo>
                    <a:pt x="187" y="703"/>
                  </a:lnTo>
                  <a:lnTo>
                    <a:pt x="132" y="676"/>
                  </a:lnTo>
                  <a:lnTo>
                    <a:pt x="120" y="668"/>
                  </a:lnTo>
                  <a:lnTo>
                    <a:pt x="117" y="655"/>
                  </a:lnTo>
                  <a:lnTo>
                    <a:pt x="109" y="649"/>
                  </a:lnTo>
                  <a:lnTo>
                    <a:pt x="64" y="641"/>
                  </a:lnTo>
                  <a:lnTo>
                    <a:pt x="58" y="631"/>
                  </a:lnTo>
                  <a:lnTo>
                    <a:pt x="38" y="614"/>
                  </a:lnTo>
                  <a:lnTo>
                    <a:pt x="28" y="599"/>
                  </a:lnTo>
                  <a:lnTo>
                    <a:pt x="28" y="530"/>
                  </a:lnTo>
                  <a:lnTo>
                    <a:pt x="33" y="484"/>
                  </a:lnTo>
                  <a:lnTo>
                    <a:pt x="29" y="458"/>
                  </a:lnTo>
                  <a:lnTo>
                    <a:pt x="45" y="428"/>
                  </a:lnTo>
                  <a:lnTo>
                    <a:pt x="28" y="395"/>
                  </a:lnTo>
                  <a:lnTo>
                    <a:pt x="0" y="380"/>
                  </a:lnTo>
                  <a:lnTo>
                    <a:pt x="13" y="340"/>
                  </a:lnTo>
                  <a:lnTo>
                    <a:pt x="20" y="334"/>
                  </a:lnTo>
                  <a:lnTo>
                    <a:pt x="22" y="310"/>
                  </a:lnTo>
                  <a:lnTo>
                    <a:pt x="74" y="266"/>
                  </a:lnTo>
                  <a:lnTo>
                    <a:pt x="91" y="259"/>
                  </a:lnTo>
                  <a:lnTo>
                    <a:pt x="104" y="242"/>
                  </a:lnTo>
                  <a:lnTo>
                    <a:pt x="100" y="98"/>
                  </a:lnTo>
                  <a:lnTo>
                    <a:pt x="113" y="88"/>
                  </a:lnTo>
                  <a:lnTo>
                    <a:pt x="125" y="68"/>
                  </a:lnTo>
                  <a:lnTo>
                    <a:pt x="145" y="79"/>
                  </a:lnTo>
                  <a:lnTo>
                    <a:pt x="168" y="83"/>
                  </a:lnTo>
                  <a:lnTo>
                    <a:pt x="200" y="80"/>
                  </a:lnTo>
                  <a:lnTo>
                    <a:pt x="248" y="50"/>
                  </a:lnTo>
                  <a:lnTo>
                    <a:pt x="337" y="3"/>
                  </a:lnTo>
                  <a:lnTo>
                    <a:pt x="353" y="0"/>
                  </a:lnTo>
                  <a:lnTo>
                    <a:pt x="361" y="9"/>
                  </a:lnTo>
                  <a:lnTo>
                    <a:pt x="361" y="30"/>
                  </a:lnTo>
                  <a:lnTo>
                    <a:pt x="352" y="45"/>
                  </a:lnTo>
                  <a:lnTo>
                    <a:pt x="350" y="57"/>
                  </a:lnTo>
                  <a:lnTo>
                    <a:pt x="340" y="94"/>
                  </a:lnTo>
                  <a:lnTo>
                    <a:pt x="375" y="77"/>
                  </a:lnTo>
                  <a:lnTo>
                    <a:pt x="394" y="77"/>
                  </a:lnTo>
                  <a:lnTo>
                    <a:pt x="414" y="98"/>
                  </a:lnTo>
                  <a:lnTo>
                    <a:pt x="434" y="95"/>
                  </a:lnTo>
                  <a:lnTo>
                    <a:pt x="444" y="109"/>
                  </a:lnTo>
                  <a:lnTo>
                    <a:pt x="471" y="113"/>
                  </a:lnTo>
                  <a:lnTo>
                    <a:pt x="484" y="124"/>
                  </a:lnTo>
                  <a:lnTo>
                    <a:pt x="491" y="154"/>
                  </a:lnTo>
                  <a:lnTo>
                    <a:pt x="504" y="161"/>
                  </a:lnTo>
                  <a:lnTo>
                    <a:pt x="672" y="196"/>
                  </a:lnTo>
                  <a:lnTo>
                    <a:pt x="692" y="196"/>
                  </a:lnTo>
                  <a:lnTo>
                    <a:pt x="728" y="227"/>
                  </a:lnTo>
                  <a:lnTo>
                    <a:pt x="753" y="226"/>
                  </a:lnTo>
                  <a:lnTo>
                    <a:pt x="759" y="236"/>
                  </a:lnTo>
                  <a:lnTo>
                    <a:pt x="769" y="229"/>
                  </a:lnTo>
                  <a:lnTo>
                    <a:pt x="782" y="227"/>
                  </a:lnTo>
                  <a:lnTo>
                    <a:pt x="822" y="235"/>
                  </a:lnTo>
                  <a:lnTo>
                    <a:pt x="848" y="244"/>
                  </a:lnTo>
                  <a:lnTo>
                    <a:pt x="860" y="254"/>
                  </a:lnTo>
                  <a:lnTo>
                    <a:pt x="854" y="262"/>
                  </a:lnTo>
                  <a:lnTo>
                    <a:pt x="853" y="271"/>
                  </a:lnTo>
                  <a:lnTo>
                    <a:pt x="880" y="278"/>
                  </a:lnTo>
                  <a:lnTo>
                    <a:pt x="913" y="295"/>
                  </a:lnTo>
                  <a:lnTo>
                    <a:pt x="918" y="320"/>
                  </a:lnTo>
                  <a:lnTo>
                    <a:pt x="908" y="385"/>
                  </a:lnTo>
                  <a:lnTo>
                    <a:pt x="915" y="388"/>
                  </a:lnTo>
                  <a:lnTo>
                    <a:pt x="944" y="382"/>
                  </a:lnTo>
                  <a:lnTo>
                    <a:pt x="950" y="385"/>
                  </a:lnTo>
                  <a:lnTo>
                    <a:pt x="947" y="400"/>
                  </a:lnTo>
                  <a:lnTo>
                    <a:pt x="935" y="412"/>
                  </a:lnTo>
                  <a:lnTo>
                    <a:pt x="944" y="440"/>
                  </a:lnTo>
                  <a:lnTo>
                    <a:pt x="971" y="458"/>
                  </a:lnTo>
                  <a:lnTo>
                    <a:pt x="966" y="463"/>
                  </a:lnTo>
                  <a:lnTo>
                    <a:pt x="928" y="503"/>
                  </a:lnTo>
                  <a:lnTo>
                    <a:pt x="906" y="554"/>
                  </a:lnTo>
                  <a:lnTo>
                    <a:pt x="896" y="589"/>
                  </a:lnTo>
                  <a:lnTo>
                    <a:pt x="893" y="604"/>
                  </a:lnTo>
                  <a:lnTo>
                    <a:pt x="902" y="611"/>
                  </a:lnTo>
                  <a:lnTo>
                    <a:pt x="928" y="596"/>
                  </a:lnTo>
                  <a:lnTo>
                    <a:pt x="958" y="538"/>
                  </a:lnTo>
                  <a:lnTo>
                    <a:pt x="990" y="511"/>
                  </a:lnTo>
                  <a:lnTo>
                    <a:pt x="1006" y="503"/>
                  </a:lnTo>
                  <a:lnTo>
                    <a:pt x="1012" y="488"/>
                  </a:lnTo>
                  <a:lnTo>
                    <a:pt x="1026" y="475"/>
                  </a:lnTo>
                  <a:lnTo>
                    <a:pt x="1032" y="458"/>
                  </a:lnTo>
                  <a:lnTo>
                    <a:pt x="1031" y="439"/>
                  </a:lnTo>
                  <a:lnTo>
                    <a:pt x="1035" y="424"/>
                  </a:lnTo>
                  <a:lnTo>
                    <a:pt x="1042" y="416"/>
                  </a:lnTo>
                  <a:lnTo>
                    <a:pt x="1049" y="401"/>
                  </a:lnTo>
                  <a:lnTo>
                    <a:pt x="1058" y="394"/>
                  </a:lnTo>
                  <a:lnTo>
                    <a:pt x="1068" y="392"/>
                  </a:lnTo>
                  <a:lnTo>
                    <a:pt x="1073" y="404"/>
                  </a:lnTo>
                  <a:lnTo>
                    <a:pt x="1070" y="434"/>
                  </a:lnTo>
                  <a:lnTo>
                    <a:pt x="1044" y="503"/>
                  </a:lnTo>
                  <a:lnTo>
                    <a:pt x="1031" y="520"/>
                  </a:lnTo>
                  <a:lnTo>
                    <a:pt x="1023" y="542"/>
                  </a:lnTo>
                  <a:lnTo>
                    <a:pt x="1025" y="557"/>
                  </a:lnTo>
                  <a:lnTo>
                    <a:pt x="1002" y="613"/>
                  </a:lnTo>
                  <a:lnTo>
                    <a:pt x="1002" y="661"/>
                  </a:lnTo>
                  <a:lnTo>
                    <a:pt x="999" y="695"/>
                  </a:lnTo>
                  <a:lnTo>
                    <a:pt x="976" y="721"/>
                  </a:lnTo>
                  <a:lnTo>
                    <a:pt x="970" y="736"/>
                  </a:lnTo>
                  <a:lnTo>
                    <a:pt x="977" y="773"/>
                  </a:lnTo>
                  <a:lnTo>
                    <a:pt x="979" y="838"/>
                  </a:lnTo>
                  <a:lnTo>
                    <a:pt x="970" y="851"/>
                  </a:lnTo>
                  <a:lnTo>
                    <a:pt x="950" y="917"/>
                  </a:lnTo>
                  <a:lnTo>
                    <a:pt x="961" y="1016"/>
                  </a:lnTo>
                  <a:lnTo>
                    <a:pt x="989" y="1082"/>
                  </a:lnTo>
                  <a:lnTo>
                    <a:pt x="981" y="1094"/>
                  </a:lnTo>
                  <a:lnTo>
                    <a:pt x="986" y="1108"/>
                  </a:lnTo>
                  <a:lnTo>
                    <a:pt x="983" y="1120"/>
                  </a:lnTo>
                  <a:lnTo>
                    <a:pt x="986" y="1148"/>
                  </a:lnTo>
                  <a:lnTo>
                    <a:pt x="455" y="1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5230813" y="747713"/>
              <a:ext cx="850900" cy="704850"/>
            </a:xfrm>
            <a:custGeom>
              <a:avLst/>
              <a:gdLst>
                <a:gd name="T0" fmla="*/ 2147483647 w 1073"/>
                <a:gd name="T1" fmla="*/ 2147483647 h 1184"/>
                <a:gd name="T2" fmla="*/ 2147483647 w 1073"/>
                <a:gd name="T3" fmla="*/ 2147483647 h 1184"/>
                <a:gd name="T4" fmla="*/ 2147483647 w 1073"/>
                <a:gd name="T5" fmla="*/ 2147483647 h 1184"/>
                <a:gd name="T6" fmla="*/ 2147483647 w 1073"/>
                <a:gd name="T7" fmla="*/ 2147483647 h 1184"/>
                <a:gd name="T8" fmla="*/ 2147483647 w 1073"/>
                <a:gd name="T9" fmla="*/ 2147483647 h 1184"/>
                <a:gd name="T10" fmla="*/ 2147483647 w 1073"/>
                <a:gd name="T11" fmla="*/ 2147483647 h 1184"/>
                <a:gd name="T12" fmla="*/ 2147483647 w 1073"/>
                <a:gd name="T13" fmla="*/ 2147483647 h 1184"/>
                <a:gd name="T14" fmla="*/ 2147483647 w 1073"/>
                <a:gd name="T15" fmla="*/ 2147483647 h 1184"/>
                <a:gd name="T16" fmla="*/ 2147483647 w 1073"/>
                <a:gd name="T17" fmla="*/ 2147483647 h 1184"/>
                <a:gd name="T18" fmla="*/ 2147483647 w 1073"/>
                <a:gd name="T19" fmla="*/ 2147483647 h 1184"/>
                <a:gd name="T20" fmla="*/ 2147483647 w 1073"/>
                <a:gd name="T21" fmla="*/ 2147483647 h 1184"/>
                <a:gd name="T22" fmla="*/ 2147483647 w 1073"/>
                <a:gd name="T23" fmla="*/ 2147483647 h 1184"/>
                <a:gd name="T24" fmla="*/ 2147483647 w 1073"/>
                <a:gd name="T25" fmla="*/ 2147483647 h 1184"/>
                <a:gd name="T26" fmla="*/ 2147483647 w 1073"/>
                <a:gd name="T27" fmla="*/ 2147483647 h 1184"/>
                <a:gd name="T28" fmla="*/ 0 w 1073"/>
                <a:gd name="T29" fmla="*/ 2147483647 h 1184"/>
                <a:gd name="T30" fmla="*/ 2147483647 w 1073"/>
                <a:gd name="T31" fmla="*/ 2147483647 h 1184"/>
                <a:gd name="T32" fmla="*/ 2147483647 w 1073"/>
                <a:gd name="T33" fmla="*/ 2147483647 h 1184"/>
                <a:gd name="T34" fmla="*/ 2147483647 w 1073"/>
                <a:gd name="T35" fmla="*/ 2147483647 h 1184"/>
                <a:gd name="T36" fmla="*/ 2147483647 w 1073"/>
                <a:gd name="T37" fmla="*/ 2147483647 h 1184"/>
                <a:gd name="T38" fmla="*/ 2147483647 w 1073"/>
                <a:gd name="T39" fmla="*/ 2147483647 h 1184"/>
                <a:gd name="T40" fmla="*/ 2147483647 w 1073"/>
                <a:gd name="T41" fmla="*/ 2147483647 h 1184"/>
                <a:gd name="T42" fmla="*/ 2147483647 w 1073"/>
                <a:gd name="T43" fmla="*/ 1500122984 h 1184"/>
                <a:gd name="T44" fmla="*/ 2147483647 w 1073"/>
                <a:gd name="T45" fmla="*/ 2147483647 h 1184"/>
                <a:gd name="T46" fmla="*/ 2147483647 w 1073"/>
                <a:gd name="T47" fmla="*/ 2147483647 h 1184"/>
                <a:gd name="T48" fmla="*/ 2147483647 w 1073"/>
                <a:gd name="T49" fmla="*/ 2147483647 h 1184"/>
                <a:gd name="T50" fmla="*/ 2147483647 w 1073"/>
                <a:gd name="T51" fmla="*/ 2147483647 h 1184"/>
                <a:gd name="T52" fmla="*/ 2147483647 w 1073"/>
                <a:gd name="T53" fmla="*/ 2147483647 h 1184"/>
                <a:gd name="T54" fmla="*/ 2147483647 w 1073"/>
                <a:gd name="T55" fmla="*/ 2147483647 h 1184"/>
                <a:gd name="T56" fmla="*/ 2147483647 w 1073"/>
                <a:gd name="T57" fmla="*/ 2147483647 h 1184"/>
                <a:gd name="T58" fmla="*/ 2147483647 w 1073"/>
                <a:gd name="T59" fmla="*/ 2147483647 h 1184"/>
                <a:gd name="T60" fmla="*/ 2147483647 w 1073"/>
                <a:gd name="T61" fmla="*/ 2147483647 h 1184"/>
                <a:gd name="T62" fmla="*/ 2147483647 w 1073"/>
                <a:gd name="T63" fmla="*/ 2147483647 h 1184"/>
                <a:gd name="T64" fmla="*/ 2147483647 w 1073"/>
                <a:gd name="T65" fmla="*/ 2147483647 h 1184"/>
                <a:gd name="T66" fmla="*/ 2147483647 w 1073"/>
                <a:gd name="T67" fmla="*/ 2147483647 h 1184"/>
                <a:gd name="T68" fmla="*/ 2147483647 w 1073"/>
                <a:gd name="T69" fmla="*/ 2147483647 h 1184"/>
                <a:gd name="T70" fmla="*/ 2147483647 w 1073"/>
                <a:gd name="T71" fmla="*/ 2147483647 h 1184"/>
                <a:gd name="T72" fmla="*/ 2147483647 w 1073"/>
                <a:gd name="T73" fmla="*/ 2147483647 h 1184"/>
                <a:gd name="T74" fmla="*/ 2147483647 w 1073"/>
                <a:gd name="T75" fmla="*/ 2147483647 h 1184"/>
                <a:gd name="T76" fmla="*/ 2147483647 w 1073"/>
                <a:gd name="T77" fmla="*/ 2147483647 h 1184"/>
                <a:gd name="T78" fmla="*/ 2147483647 w 1073"/>
                <a:gd name="T79" fmla="*/ 2147483647 h 1184"/>
                <a:gd name="T80" fmla="*/ 2147483647 w 1073"/>
                <a:gd name="T81" fmla="*/ 2147483647 h 1184"/>
                <a:gd name="T82" fmla="*/ 2147483647 w 1073"/>
                <a:gd name="T83" fmla="*/ 2147483647 h 1184"/>
                <a:gd name="T84" fmla="*/ 2147483647 w 1073"/>
                <a:gd name="T85" fmla="*/ 2147483647 h 1184"/>
                <a:gd name="T86" fmla="*/ 2147483647 w 1073"/>
                <a:gd name="T87" fmla="*/ 2147483647 h 1184"/>
                <a:gd name="T88" fmla="*/ 2147483647 w 1073"/>
                <a:gd name="T89" fmla="*/ 2147483647 h 1184"/>
                <a:gd name="T90" fmla="*/ 2147483647 w 1073"/>
                <a:gd name="T91" fmla="*/ 2147483647 h 1184"/>
                <a:gd name="T92" fmla="*/ 2147483647 w 1073"/>
                <a:gd name="T93" fmla="*/ 2147483647 h 1184"/>
                <a:gd name="T94" fmla="*/ 2147483647 w 1073"/>
                <a:gd name="T95" fmla="*/ 2147483647 h 1184"/>
                <a:gd name="T96" fmla="*/ 2147483647 w 1073"/>
                <a:gd name="T97" fmla="*/ 2147483647 h 1184"/>
                <a:gd name="T98" fmla="*/ 2147483647 w 1073"/>
                <a:gd name="T99" fmla="*/ 2147483647 h 1184"/>
                <a:gd name="T100" fmla="*/ 2147483647 w 1073"/>
                <a:gd name="T101" fmla="*/ 2147483647 h 1184"/>
                <a:gd name="T102" fmla="*/ 2147483647 w 1073"/>
                <a:gd name="T103" fmla="*/ 2147483647 h 1184"/>
                <a:gd name="T104" fmla="*/ 2147483647 w 1073"/>
                <a:gd name="T105" fmla="*/ 2147483647 h 1184"/>
                <a:gd name="T106" fmla="*/ 2147483647 w 1073"/>
                <a:gd name="T107" fmla="*/ 2147483647 h 1184"/>
                <a:gd name="T108" fmla="*/ 2147483647 w 1073"/>
                <a:gd name="T109" fmla="*/ 2147483647 h 1184"/>
                <a:gd name="T110" fmla="*/ 2147483647 w 1073"/>
                <a:gd name="T111" fmla="*/ 2147483647 h 1184"/>
                <a:gd name="T112" fmla="*/ 2147483647 w 1073"/>
                <a:gd name="T113" fmla="*/ 2147483647 h 1184"/>
                <a:gd name="T114" fmla="*/ 2147483647 w 1073"/>
                <a:gd name="T115" fmla="*/ 2147483647 h 1184"/>
                <a:gd name="T116" fmla="*/ 2147483647 w 1073"/>
                <a:gd name="T117" fmla="*/ 2147483647 h 1184"/>
                <a:gd name="T118" fmla="*/ 2147483647 w 1073"/>
                <a:gd name="T119" fmla="*/ 2147483647 h 1184"/>
                <a:gd name="T120" fmla="*/ 2147483647 w 1073"/>
                <a:gd name="T121" fmla="*/ 2147483647 h 1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3"/>
                <a:gd name="T184" fmla="*/ 0 h 1184"/>
                <a:gd name="T185" fmla="*/ 1073 w 1073"/>
                <a:gd name="T186" fmla="*/ 1184 h 1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3" h="1184">
                  <a:moveTo>
                    <a:pt x="455" y="1184"/>
                  </a:moveTo>
                  <a:lnTo>
                    <a:pt x="447" y="1160"/>
                  </a:lnTo>
                  <a:lnTo>
                    <a:pt x="429" y="1144"/>
                  </a:lnTo>
                  <a:lnTo>
                    <a:pt x="371" y="1121"/>
                  </a:lnTo>
                  <a:lnTo>
                    <a:pt x="353" y="1049"/>
                  </a:lnTo>
                  <a:lnTo>
                    <a:pt x="343" y="1015"/>
                  </a:lnTo>
                  <a:lnTo>
                    <a:pt x="358" y="991"/>
                  </a:lnTo>
                  <a:lnTo>
                    <a:pt x="359" y="974"/>
                  </a:lnTo>
                  <a:lnTo>
                    <a:pt x="339" y="953"/>
                  </a:lnTo>
                  <a:lnTo>
                    <a:pt x="327" y="922"/>
                  </a:lnTo>
                  <a:lnTo>
                    <a:pt x="321" y="872"/>
                  </a:lnTo>
                  <a:lnTo>
                    <a:pt x="321" y="839"/>
                  </a:lnTo>
                  <a:lnTo>
                    <a:pt x="316" y="824"/>
                  </a:lnTo>
                  <a:lnTo>
                    <a:pt x="258" y="782"/>
                  </a:lnTo>
                  <a:lnTo>
                    <a:pt x="207" y="743"/>
                  </a:lnTo>
                  <a:lnTo>
                    <a:pt x="187" y="703"/>
                  </a:lnTo>
                  <a:lnTo>
                    <a:pt x="132" y="676"/>
                  </a:lnTo>
                  <a:lnTo>
                    <a:pt x="120" y="668"/>
                  </a:lnTo>
                  <a:lnTo>
                    <a:pt x="117" y="655"/>
                  </a:lnTo>
                  <a:lnTo>
                    <a:pt x="109" y="649"/>
                  </a:lnTo>
                  <a:lnTo>
                    <a:pt x="64" y="641"/>
                  </a:lnTo>
                  <a:lnTo>
                    <a:pt x="58" y="631"/>
                  </a:lnTo>
                  <a:lnTo>
                    <a:pt x="38" y="614"/>
                  </a:lnTo>
                  <a:lnTo>
                    <a:pt x="28" y="599"/>
                  </a:lnTo>
                  <a:lnTo>
                    <a:pt x="28" y="530"/>
                  </a:lnTo>
                  <a:lnTo>
                    <a:pt x="33" y="484"/>
                  </a:lnTo>
                  <a:lnTo>
                    <a:pt x="29" y="458"/>
                  </a:lnTo>
                  <a:lnTo>
                    <a:pt x="45" y="428"/>
                  </a:lnTo>
                  <a:lnTo>
                    <a:pt x="28" y="395"/>
                  </a:lnTo>
                  <a:lnTo>
                    <a:pt x="0" y="380"/>
                  </a:lnTo>
                  <a:lnTo>
                    <a:pt x="13" y="340"/>
                  </a:lnTo>
                  <a:lnTo>
                    <a:pt x="20" y="334"/>
                  </a:lnTo>
                  <a:lnTo>
                    <a:pt x="22" y="310"/>
                  </a:lnTo>
                  <a:lnTo>
                    <a:pt x="74" y="266"/>
                  </a:lnTo>
                  <a:lnTo>
                    <a:pt x="91" y="259"/>
                  </a:lnTo>
                  <a:lnTo>
                    <a:pt x="104" y="242"/>
                  </a:lnTo>
                  <a:lnTo>
                    <a:pt x="100" y="98"/>
                  </a:lnTo>
                  <a:lnTo>
                    <a:pt x="113" y="88"/>
                  </a:lnTo>
                  <a:lnTo>
                    <a:pt x="125" y="68"/>
                  </a:lnTo>
                  <a:lnTo>
                    <a:pt x="145" y="79"/>
                  </a:lnTo>
                  <a:lnTo>
                    <a:pt x="168" y="83"/>
                  </a:lnTo>
                  <a:lnTo>
                    <a:pt x="200" y="80"/>
                  </a:lnTo>
                  <a:lnTo>
                    <a:pt x="248" y="50"/>
                  </a:lnTo>
                  <a:lnTo>
                    <a:pt x="337" y="3"/>
                  </a:lnTo>
                  <a:lnTo>
                    <a:pt x="353" y="0"/>
                  </a:lnTo>
                  <a:lnTo>
                    <a:pt x="361" y="9"/>
                  </a:lnTo>
                  <a:lnTo>
                    <a:pt x="361" y="30"/>
                  </a:lnTo>
                  <a:lnTo>
                    <a:pt x="352" y="45"/>
                  </a:lnTo>
                  <a:lnTo>
                    <a:pt x="350" y="57"/>
                  </a:lnTo>
                  <a:lnTo>
                    <a:pt x="340" y="94"/>
                  </a:lnTo>
                  <a:lnTo>
                    <a:pt x="375" y="77"/>
                  </a:lnTo>
                  <a:lnTo>
                    <a:pt x="394" y="77"/>
                  </a:lnTo>
                  <a:lnTo>
                    <a:pt x="414" y="98"/>
                  </a:lnTo>
                  <a:lnTo>
                    <a:pt x="434" y="95"/>
                  </a:lnTo>
                  <a:lnTo>
                    <a:pt x="444" y="109"/>
                  </a:lnTo>
                  <a:lnTo>
                    <a:pt x="471" y="113"/>
                  </a:lnTo>
                  <a:lnTo>
                    <a:pt x="484" y="124"/>
                  </a:lnTo>
                  <a:lnTo>
                    <a:pt x="491" y="154"/>
                  </a:lnTo>
                  <a:lnTo>
                    <a:pt x="504" y="161"/>
                  </a:lnTo>
                  <a:lnTo>
                    <a:pt x="672" y="196"/>
                  </a:lnTo>
                  <a:lnTo>
                    <a:pt x="692" y="196"/>
                  </a:lnTo>
                  <a:lnTo>
                    <a:pt x="728" y="227"/>
                  </a:lnTo>
                  <a:lnTo>
                    <a:pt x="753" y="226"/>
                  </a:lnTo>
                  <a:lnTo>
                    <a:pt x="759" y="236"/>
                  </a:lnTo>
                  <a:lnTo>
                    <a:pt x="769" y="229"/>
                  </a:lnTo>
                  <a:lnTo>
                    <a:pt x="782" y="227"/>
                  </a:lnTo>
                  <a:lnTo>
                    <a:pt x="822" y="235"/>
                  </a:lnTo>
                  <a:lnTo>
                    <a:pt x="848" y="244"/>
                  </a:lnTo>
                  <a:lnTo>
                    <a:pt x="860" y="254"/>
                  </a:lnTo>
                  <a:lnTo>
                    <a:pt x="854" y="262"/>
                  </a:lnTo>
                  <a:lnTo>
                    <a:pt x="853" y="271"/>
                  </a:lnTo>
                  <a:lnTo>
                    <a:pt x="880" y="278"/>
                  </a:lnTo>
                  <a:lnTo>
                    <a:pt x="913" y="295"/>
                  </a:lnTo>
                  <a:lnTo>
                    <a:pt x="918" y="320"/>
                  </a:lnTo>
                  <a:lnTo>
                    <a:pt x="908" y="385"/>
                  </a:lnTo>
                  <a:lnTo>
                    <a:pt x="915" y="388"/>
                  </a:lnTo>
                  <a:lnTo>
                    <a:pt x="944" y="382"/>
                  </a:lnTo>
                  <a:lnTo>
                    <a:pt x="950" y="385"/>
                  </a:lnTo>
                  <a:lnTo>
                    <a:pt x="947" y="400"/>
                  </a:lnTo>
                  <a:lnTo>
                    <a:pt x="935" y="412"/>
                  </a:lnTo>
                  <a:lnTo>
                    <a:pt x="944" y="440"/>
                  </a:lnTo>
                  <a:lnTo>
                    <a:pt x="971" y="458"/>
                  </a:lnTo>
                  <a:lnTo>
                    <a:pt x="966" y="463"/>
                  </a:lnTo>
                  <a:lnTo>
                    <a:pt x="928" y="503"/>
                  </a:lnTo>
                  <a:lnTo>
                    <a:pt x="906" y="554"/>
                  </a:lnTo>
                  <a:lnTo>
                    <a:pt x="896" y="589"/>
                  </a:lnTo>
                  <a:lnTo>
                    <a:pt x="893" y="604"/>
                  </a:lnTo>
                  <a:lnTo>
                    <a:pt x="902" y="611"/>
                  </a:lnTo>
                  <a:lnTo>
                    <a:pt x="928" y="596"/>
                  </a:lnTo>
                  <a:lnTo>
                    <a:pt x="958" y="538"/>
                  </a:lnTo>
                  <a:lnTo>
                    <a:pt x="990" y="511"/>
                  </a:lnTo>
                  <a:lnTo>
                    <a:pt x="1006" y="503"/>
                  </a:lnTo>
                  <a:lnTo>
                    <a:pt x="1012" y="488"/>
                  </a:lnTo>
                  <a:lnTo>
                    <a:pt x="1026" y="475"/>
                  </a:lnTo>
                  <a:lnTo>
                    <a:pt x="1032" y="458"/>
                  </a:lnTo>
                  <a:lnTo>
                    <a:pt x="1031" y="439"/>
                  </a:lnTo>
                  <a:lnTo>
                    <a:pt x="1035" y="424"/>
                  </a:lnTo>
                  <a:lnTo>
                    <a:pt x="1042" y="416"/>
                  </a:lnTo>
                  <a:lnTo>
                    <a:pt x="1049" y="401"/>
                  </a:lnTo>
                  <a:lnTo>
                    <a:pt x="1058" y="394"/>
                  </a:lnTo>
                  <a:lnTo>
                    <a:pt x="1068" y="392"/>
                  </a:lnTo>
                  <a:lnTo>
                    <a:pt x="1073" y="404"/>
                  </a:lnTo>
                  <a:lnTo>
                    <a:pt x="1070" y="434"/>
                  </a:lnTo>
                  <a:lnTo>
                    <a:pt x="1044" y="503"/>
                  </a:lnTo>
                  <a:lnTo>
                    <a:pt x="1031" y="520"/>
                  </a:lnTo>
                  <a:lnTo>
                    <a:pt x="1023" y="542"/>
                  </a:lnTo>
                  <a:lnTo>
                    <a:pt x="1025" y="557"/>
                  </a:lnTo>
                  <a:lnTo>
                    <a:pt x="1002" y="613"/>
                  </a:lnTo>
                  <a:lnTo>
                    <a:pt x="1002" y="661"/>
                  </a:lnTo>
                  <a:lnTo>
                    <a:pt x="999" y="695"/>
                  </a:lnTo>
                  <a:lnTo>
                    <a:pt x="976" y="721"/>
                  </a:lnTo>
                  <a:lnTo>
                    <a:pt x="970" y="736"/>
                  </a:lnTo>
                  <a:lnTo>
                    <a:pt x="977" y="773"/>
                  </a:lnTo>
                  <a:lnTo>
                    <a:pt x="979" y="838"/>
                  </a:lnTo>
                  <a:lnTo>
                    <a:pt x="970" y="851"/>
                  </a:lnTo>
                  <a:lnTo>
                    <a:pt x="950" y="917"/>
                  </a:lnTo>
                  <a:lnTo>
                    <a:pt x="961" y="1016"/>
                  </a:lnTo>
                  <a:lnTo>
                    <a:pt x="989" y="1082"/>
                  </a:lnTo>
                  <a:lnTo>
                    <a:pt x="981" y="1094"/>
                  </a:lnTo>
                  <a:lnTo>
                    <a:pt x="986" y="1108"/>
                  </a:lnTo>
                  <a:lnTo>
                    <a:pt x="983" y="1120"/>
                  </a:lnTo>
                  <a:lnTo>
                    <a:pt x="986" y="1148"/>
                  </a:lnTo>
                  <a:lnTo>
                    <a:pt x="455" y="1184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483228" y="1431133"/>
              <a:ext cx="644525" cy="888206"/>
            </a:xfrm>
            <a:custGeom>
              <a:avLst/>
              <a:gdLst>
                <a:gd name="T0" fmla="*/ 2147483647 w 810"/>
                <a:gd name="T1" fmla="*/ 2147483647 h 1494"/>
                <a:gd name="T2" fmla="*/ 2147483647 w 810"/>
                <a:gd name="T3" fmla="*/ 2147483647 h 1494"/>
                <a:gd name="T4" fmla="*/ 2147483647 w 810"/>
                <a:gd name="T5" fmla="*/ 2147483647 h 1494"/>
                <a:gd name="T6" fmla="*/ 2147483647 w 810"/>
                <a:gd name="T7" fmla="*/ 2147483647 h 1494"/>
                <a:gd name="T8" fmla="*/ 2147483647 w 810"/>
                <a:gd name="T9" fmla="*/ 2147483647 h 1494"/>
                <a:gd name="T10" fmla="*/ 2147483647 w 810"/>
                <a:gd name="T11" fmla="*/ 2147483647 h 1494"/>
                <a:gd name="T12" fmla="*/ 2147483647 w 810"/>
                <a:gd name="T13" fmla="*/ 2147483647 h 1494"/>
                <a:gd name="T14" fmla="*/ 2147483647 w 810"/>
                <a:gd name="T15" fmla="*/ 2147483647 h 1494"/>
                <a:gd name="T16" fmla="*/ 2147483647 w 810"/>
                <a:gd name="T17" fmla="*/ 2147483647 h 1494"/>
                <a:gd name="T18" fmla="*/ 2147483647 w 810"/>
                <a:gd name="T19" fmla="*/ 2147483647 h 1494"/>
                <a:gd name="T20" fmla="*/ 2147483647 w 810"/>
                <a:gd name="T21" fmla="*/ 2147483647 h 1494"/>
                <a:gd name="T22" fmla="*/ 2147483647 w 810"/>
                <a:gd name="T23" fmla="*/ 2147483647 h 1494"/>
                <a:gd name="T24" fmla="*/ 2147483647 w 810"/>
                <a:gd name="T25" fmla="*/ 2147483647 h 1494"/>
                <a:gd name="T26" fmla="*/ 0 w 810"/>
                <a:gd name="T27" fmla="*/ 2147483647 h 1494"/>
                <a:gd name="T28" fmla="*/ 2147483647 w 810"/>
                <a:gd name="T29" fmla="*/ 2147483647 h 1494"/>
                <a:gd name="T30" fmla="*/ 2147483647 w 810"/>
                <a:gd name="T31" fmla="*/ 2147483647 h 1494"/>
                <a:gd name="T32" fmla="*/ 2147483647 w 810"/>
                <a:gd name="T33" fmla="*/ 2147483647 h 1494"/>
                <a:gd name="T34" fmla="*/ 2147483647 w 810"/>
                <a:gd name="T35" fmla="*/ 2147483647 h 1494"/>
                <a:gd name="T36" fmla="*/ 2147483647 w 810"/>
                <a:gd name="T37" fmla="*/ 2147483647 h 1494"/>
                <a:gd name="T38" fmla="*/ 2147483647 w 810"/>
                <a:gd name="T39" fmla="*/ 2147483647 h 1494"/>
                <a:gd name="T40" fmla="*/ 2147483647 w 810"/>
                <a:gd name="T41" fmla="*/ 2147483647 h 1494"/>
                <a:gd name="T42" fmla="*/ 2147483647 w 810"/>
                <a:gd name="T43" fmla="*/ 2147483647 h 1494"/>
                <a:gd name="T44" fmla="*/ 2147483647 w 810"/>
                <a:gd name="T45" fmla="*/ 2147483647 h 1494"/>
                <a:gd name="T46" fmla="*/ 2147483647 w 810"/>
                <a:gd name="T47" fmla="*/ 2147483647 h 1494"/>
                <a:gd name="T48" fmla="*/ 2147483647 w 810"/>
                <a:gd name="T49" fmla="*/ 2147483647 h 1494"/>
                <a:gd name="T50" fmla="*/ 2147483647 w 810"/>
                <a:gd name="T51" fmla="*/ 2147483647 h 1494"/>
                <a:gd name="T52" fmla="*/ 2147483647 w 810"/>
                <a:gd name="T53" fmla="*/ 2147483647 h 1494"/>
                <a:gd name="T54" fmla="*/ 2147483647 w 810"/>
                <a:gd name="T55" fmla="*/ 2147483647 h 1494"/>
                <a:gd name="T56" fmla="*/ 2147483647 w 810"/>
                <a:gd name="T57" fmla="*/ 2147483647 h 1494"/>
                <a:gd name="T58" fmla="*/ 2147483647 w 810"/>
                <a:gd name="T59" fmla="*/ 2147483647 h 1494"/>
                <a:gd name="T60" fmla="*/ 2147483647 w 810"/>
                <a:gd name="T61" fmla="*/ 2147483647 h 1494"/>
                <a:gd name="T62" fmla="*/ 2147483647 w 810"/>
                <a:gd name="T63" fmla="*/ 2147483647 h 1494"/>
                <a:gd name="T64" fmla="*/ 2147483647 w 810"/>
                <a:gd name="T65" fmla="*/ 2147483647 h 1494"/>
                <a:gd name="T66" fmla="*/ 2147483647 w 810"/>
                <a:gd name="T67" fmla="*/ 2147483647 h 1494"/>
                <a:gd name="T68" fmla="*/ 2147483647 w 810"/>
                <a:gd name="T69" fmla="*/ 2147483647 h 1494"/>
                <a:gd name="T70" fmla="*/ 2147483647 w 810"/>
                <a:gd name="T71" fmla="*/ 2147483647 h 1494"/>
                <a:gd name="T72" fmla="*/ 2147483647 w 810"/>
                <a:gd name="T73" fmla="*/ 2147483647 h 1494"/>
                <a:gd name="T74" fmla="*/ 2147483647 w 810"/>
                <a:gd name="T75" fmla="*/ 2147483647 h 1494"/>
                <a:gd name="T76" fmla="*/ 2147483647 w 810"/>
                <a:gd name="T77" fmla="*/ 2147483647 h 1494"/>
                <a:gd name="T78" fmla="*/ 2147483647 w 810"/>
                <a:gd name="T79" fmla="*/ 2147483647 h 1494"/>
                <a:gd name="T80" fmla="*/ 2147483647 w 810"/>
                <a:gd name="T81" fmla="*/ 2147483647 h 1494"/>
                <a:gd name="T82" fmla="*/ 2147483647 w 810"/>
                <a:gd name="T83" fmla="*/ 2147483647 h 1494"/>
                <a:gd name="T84" fmla="*/ 2147483647 w 810"/>
                <a:gd name="T85" fmla="*/ 2147483647 h 1494"/>
                <a:gd name="T86" fmla="*/ 2147483647 w 810"/>
                <a:gd name="T87" fmla="*/ 2147483647 h 1494"/>
                <a:gd name="T88" fmla="*/ 2147483647 w 810"/>
                <a:gd name="T89" fmla="*/ 2147483647 h 1494"/>
                <a:gd name="T90" fmla="*/ 2147483647 w 810"/>
                <a:gd name="T91" fmla="*/ 2147483647 h 1494"/>
                <a:gd name="T92" fmla="*/ 2147483647 w 810"/>
                <a:gd name="T93" fmla="*/ 2147483647 h 1494"/>
                <a:gd name="T94" fmla="*/ 2147483647 w 810"/>
                <a:gd name="T95" fmla="*/ 2147483647 h 14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0"/>
                <a:gd name="T145" fmla="*/ 0 h 1494"/>
                <a:gd name="T146" fmla="*/ 810 w 810"/>
                <a:gd name="T147" fmla="*/ 1494 h 14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0" h="1494">
                  <a:moveTo>
                    <a:pt x="667" y="0"/>
                  </a:moveTo>
                  <a:lnTo>
                    <a:pt x="136" y="36"/>
                  </a:lnTo>
                  <a:lnTo>
                    <a:pt x="143" y="51"/>
                  </a:lnTo>
                  <a:lnTo>
                    <a:pt x="182" y="80"/>
                  </a:lnTo>
                  <a:lnTo>
                    <a:pt x="188" y="104"/>
                  </a:lnTo>
                  <a:lnTo>
                    <a:pt x="222" y="126"/>
                  </a:lnTo>
                  <a:lnTo>
                    <a:pt x="237" y="172"/>
                  </a:lnTo>
                  <a:lnTo>
                    <a:pt x="235" y="194"/>
                  </a:lnTo>
                  <a:lnTo>
                    <a:pt x="221" y="223"/>
                  </a:lnTo>
                  <a:lnTo>
                    <a:pt x="209" y="235"/>
                  </a:lnTo>
                  <a:lnTo>
                    <a:pt x="208" y="259"/>
                  </a:lnTo>
                  <a:lnTo>
                    <a:pt x="175" y="298"/>
                  </a:lnTo>
                  <a:lnTo>
                    <a:pt x="143" y="308"/>
                  </a:lnTo>
                  <a:lnTo>
                    <a:pt x="134" y="319"/>
                  </a:lnTo>
                  <a:lnTo>
                    <a:pt x="95" y="320"/>
                  </a:lnTo>
                  <a:lnTo>
                    <a:pt x="76" y="332"/>
                  </a:lnTo>
                  <a:lnTo>
                    <a:pt x="62" y="359"/>
                  </a:lnTo>
                  <a:lnTo>
                    <a:pt x="66" y="383"/>
                  </a:lnTo>
                  <a:lnTo>
                    <a:pt x="89" y="407"/>
                  </a:lnTo>
                  <a:lnTo>
                    <a:pt x="97" y="424"/>
                  </a:lnTo>
                  <a:lnTo>
                    <a:pt x="89" y="464"/>
                  </a:lnTo>
                  <a:lnTo>
                    <a:pt x="60" y="530"/>
                  </a:lnTo>
                  <a:lnTo>
                    <a:pt x="31" y="548"/>
                  </a:lnTo>
                  <a:lnTo>
                    <a:pt x="21" y="569"/>
                  </a:lnTo>
                  <a:lnTo>
                    <a:pt x="24" y="592"/>
                  </a:lnTo>
                  <a:lnTo>
                    <a:pt x="10" y="613"/>
                  </a:lnTo>
                  <a:lnTo>
                    <a:pt x="10" y="625"/>
                  </a:lnTo>
                  <a:lnTo>
                    <a:pt x="0" y="652"/>
                  </a:lnTo>
                  <a:lnTo>
                    <a:pt x="2" y="701"/>
                  </a:lnTo>
                  <a:lnTo>
                    <a:pt x="20" y="748"/>
                  </a:lnTo>
                  <a:lnTo>
                    <a:pt x="21" y="766"/>
                  </a:lnTo>
                  <a:lnTo>
                    <a:pt x="81" y="838"/>
                  </a:lnTo>
                  <a:lnTo>
                    <a:pt x="139" y="884"/>
                  </a:lnTo>
                  <a:lnTo>
                    <a:pt x="154" y="899"/>
                  </a:lnTo>
                  <a:lnTo>
                    <a:pt x="188" y="997"/>
                  </a:lnTo>
                  <a:lnTo>
                    <a:pt x="198" y="1006"/>
                  </a:lnTo>
                  <a:lnTo>
                    <a:pt x="218" y="986"/>
                  </a:lnTo>
                  <a:lnTo>
                    <a:pt x="233" y="977"/>
                  </a:lnTo>
                  <a:lnTo>
                    <a:pt x="282" y="1004"/>
                  </a:lnTo>
                  <a:lnTo>
                    <a:pt x="289" y="1019"/>
                  </a:lnTo>
                  <a:lnTo>
                    <a:pt x="277" y="1052"/>
                  </a:lnTo>
                  <a:lnTo>
                    <a:pt x="283" y="1090"/>
                  </a:lnTo>
                  <a:lnTo>
                    <a:pt x="247" y="1135"/>
                  </a:lnTo>
                  <a:lnTo>
                    <a:pt x="238" y="1151"/>
                  </a:lnTo>
                  <a:lnTo>
                    <a:pt x="253" y="1181"/>
                  </a:lnTo>
                  <a:lnTo>
                    <a:pt x="286" y="1216"/>
                  </a:lnTo>
                  <a:lnTo>
                    <a:pt x="343" y="1252"/>
                  </a:lnTo>
                  <a:lnTo>
                    <a:pt x="372" y="1262"/>
                  </a:lnTo>
                  <a:lnTo>
                    <a:pt x="428" y="1315"/>
                  </a:lnTo>
                  <a:lnTo>
                    <a:pt x="440" y="1360"/>
                  </a:lnTo>
                  <a:lnTo>
                    <a:pt x="458" y="1384"/>
                  </a:lnTo>
                  <a:lnTo>
                    <a:pt x="457" y="1395"/>
                  </a:lnTo>
                  <a:lnTo>
                    <a:pt x="442" y="1411"/>
                  </a:lnTo>
                  <a:lnTo>
                    <a:pt x="440" y="1422"/>
                  </a:lnTo>
                  <a:lnTo>
                    <a:pt x="483" y="1494"/>
                  </a:lnTo>
                  <a:lnTo>
                    <a:pt x="490" y="1491"/>
                  </a:lnTo>
                  <a:lnTo>
                    <a:pt x="492" y="1479"/>
                  </a:lnTo>
                  <a:lnTo>
                    <a:pt x="506" y="1479"/>
                  </a:lnTo>
                  <a:lnTo>
                    <a:pt x="510" y="1485"/>
                  </a:lnTo>
                  <a:lnTo>
                    <a:pt x="522" y="1440"/>
                  </a:lnTo>
                  <a:lnTo>
                    <a:pt x="548" y="1426"/>
                  </a:lnTo>
                  <a:lnTo>
                    <a:pt x="581" y="1432"/>
                  </a:lnTo>
                  <a:lnTo>
                    <a:pt x="606" y="1446"/>
                  </a:lnTo>
                  <a:lnTo>
                    <a:pt x="631" y="1464"/>
                  </a:lnTo>
                  <a:lnTo>
                    <a:pt x="658" y="1452"/>
                  </a:lnTo>
                  <a:lnTo>
                    <a:pt x="647" y="1398"/>
                  </a:lnTo>
                  <a:lnTo>
                    <a:pt x="644" y="1368"/>
                  </a:lnTo>
                  <a:lnTo>
                    <a:pt x="661" y="1359"/>
                  </a:lnTo>
                  <a:lnTo>
                    <a:pt x="723" y="1340"/>
                  </a:lnTo>
                  <a:lnTo>
                    <a:pt x="728" y="1334"/>
                  </a:lnTo>
                  <a:lnTo>
                    <a:pt x="709" y="1309"/>
                  </a:lnTo>
                  <a:lnTo>
                    <a:pt x="706" y="1300"/>
                  </a:lnTo>
                  <a:lnTo>
                    <a:pt x="713" y="1294"/>
                  </a:lnTo>
                  <a:lnTo>
                    <a:pt x="717" y="1273"/>
                  </a:lnTo>
                  <a:lnTo>
                    <a:pt x="726" y="1261"/>
                  </a:lnTo>
                  <a:lnTo>
                    <a:pt x="722" y="1255"/>
                  </a:lnTo>
                  <a:lnTo>
                    <a:pt x="720" y="1246"/>
                  </a:lnTo>
                  <a:lnTo>
                    <a:pt x="720" y="1234"/>
                  </a:lnTo>
                  <a:lnTo>
                    <a:pt x="732" y="1187"/>
                  </a:lnTo>
                  <a:lnTo>
                    <a:pt x="732" y="1147"/>
                  </a:lnTo>
                  <a:lnTo>
                    <a:pt x="762" y="1117"/>
                  </a:lnTo>
                  <a:lnTo>
                    <a:pt x="781" y="1073"/>
                  </a:lnTo>
                  <a:lnTo>
                    <a:pt x="783" y="1057"/>
                  </a:lnTo>
                  <a:lnTo>
                    <a:pt x="810" y="1004"/>
                  </a:lnTo>
                  <a:lnTo>
                    <a:pt x="803" y="947"/>
                  </a:lnTo>
                  <a:lnTo>
                    <a:pt x="780" y="899"/>
                  </a:lnTo>
                  <a:lnTo>
                    <a:pt x="785" y="866"/>
                  </a:lnTo>
                  <a:lnTo>
                    <a:pt x="783" y="844"/>
                  </a:lnTo>
                  <a:lnTo>
                    <a:pt x="791" y="832"/>
                  </a:lnTo>
                  <a:lnTo>
                    <a:pt x="739" y="202"/>
                  </a:lnTo>
                  <a:lnTo>
                    <a:pt x="729" y="194"/>
                  </a:lnTo>
                  <a:lnTo>
                    <a:pt x="722" y="179"/>
                  </a:lnTo>
                  <a:lnTo>
                    <a:pt x="710" y="122"/>
                  </a:lnTo>
                  <a:lnTo>
                    <a:pt x="702" y="104"/>
                  </a:lnTo>
                  <a:lnTo>
                    <a:pt x="684" y="86"/>
                  </a:lnTo>
                  <a:lnTo>
                    <a:pt x="667" y="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483228" y="1431133"/>
              <a:ext cx="644525" cy="888206"/>
            </a:xfrm>
            <a:custGeom>
              <a:avLst/>
              <a:gdLst>
                <a:gd name="T0" fmla="*/ 2147483647 w 810"/>
                <a:gd name="T1" fmla="*/ 2147483647 h 1494"/>
                <a:gd name="T2" fmla="*/ 2147483647 w 810"/>
                <a:gd name="T3" fmla="*/ 2147483647 h 1494"/>
                <a:gd name="T4" fmla="*/ 2147483647 w 810"/>
                <a:gd name="T5" fmla="*/ 2147483647 h 1494"/>
                <a:gd name="T6" fmla="*/ 2147483647 w 810"/>
                <a:gd name="T7" fmla="*/ 2147483647 h 1494"/>
                <a:gd name="T8" fmla="*/ 2147483647 w 810"/>
                <a:gd name="T9" fmla="*/ 2147483647 h 1494"/>
                <a:gd name="T10" fmla="*/ 2147483647 w 810"/>
                <a:gd name="T11" fmla="*/ 2147483647 h 1494"/>
                <a:gd name="T12" fmla="*/ 2147483647 w 810"/>
                <a:gd name="T13" fmla="*/ 2147483647 h 1494"/>
                <a:gd name="T14" fmla="*/ 2147483647 w 810"/>
                <a:gd name="T15" fmla="*/ 2147483647 h 1494"/>
                <a:gd name="T16" fmla="*/ 2147483647 w 810"/>
                <a:gd name="T17" fmla="*/ 2147483647 h 1494"/>
                <a:gd name="T18" fmla="*/ 2147483647 w 810"/>
                <a:gd name="T19" fmla="*/ 2147483647 h 1494"/>
                <a:gd name="T20" fmla="*/ 2147483647 w 810"/>
                <a:gd name="T21" fmla="*/ 2147483647 h 1494"/>
                <a:gd name="T22" fmla="*/ 2147483647 w 810"/>
                <a:gd name="T23" fmla="*/ 2147483647 h 1494"/>
                <a:gd name="T24" fmla="*/ 2147483647 w 810"/>
                <a:gd name="T25" fmla="*/ 2147483647 h 1494"/>
                <a:gd name="T26" fmla="*/ 0 w 810"/>
                <a:gd name="T27" fmla="*/ 2147483647 h 1494"/>
                <a:gd name="T28" fmla="*/ 2147483647 w 810"/>
                <a:gd name="T29" fmla="*/ 2147483647 h 1494"/>
                <a:gd name="T30" fmla="*/ 2147483647 w 810"/>
                <a:gd name="T31" fmla="*/ 2147483647 h 1494"/>
                <a:gd name="T32" fmla="*/ 2147483647 w 810"/>
                <a:gd name="T33" fmla="*/ 2147483647 h 1494"/>
                <a:gd name="T34" fmla="*/ 2147483647 w 810"/>
                <a:gd name="T35" fmla="*/ 2147483647 h 1494"/>
                <a:gd name="T36" fmla="*/ 2147483647 w 810"/>
                <a:gd name="T37" fmla="*/ 2147483647 h 1494"/>
                <a:gd name="T38" fmla="*/ 2147483647 w 810"/>
                <a:gd name="T39" fmla="*/ 2147483647 h 1494"/>
                <a:gd name="T40" fmla="*/ 2147483647 w 810"/>
                <a:gd name="T41" fmla="*/ 2147483647 h 1494"/>
                <a:gd name="T42" fmla="*/ 2147483647 w 810"/>
                <a:gd name="T43" fmla="*/ 2147483647 h 1494"/>
                <a:gd name="T44" fmla="*/ 2147483647 w 810"/>
                <a:gd name="T45" fmla="*/ 2147483647 h 1494"/>
                <a:gd name="T46" fmla="*/ 2147483647 w 810"/>
                <a:gd name="T47" fmla="*/ 2147483647 h 1494"/>
                <a:gd name="T48" fmla="*/ 2147483647 w 810"/>
                <a:gd name="T49" fmla="*/ 2147483647 h 1494"/>
                <a:gd name="T50" fmla="*/ 2147483647 w 810"/>
                <a:gd name="T51" fmla="*/ 2147483647 h 1494"/>
                <a:gd name="T52" fmla="*/ 2147483647 w 810"/>
                <a:gd name="T53" fmla="*/ 2147483647 h 1494"/>
                <a:gd name="T54" fmla="*/ 2147483647 w 810"/>
                <a:gd name="T55" fmla="*/ 2147483647 h 1494"/>
                <a:gd name="T56" fmla="*/ 2147483647 w 810"/>
                <a:gd name="T57" fmla="*/ 2147483647 h 1494"/>
                <a:gd name="T58" fmla="*/ 2147483647 w 810"/>
                <a:gd name="T59" fmla="*/ 2147483647 h 1494"/>
                <a:gd name="T60" fmla="*/ 2147483647 w 810"/>
                <a:gd name="T61" fmla="*/ 2147483647 h 1494"/>
                <a:gd name="T62" fmla="*/ 2147483647 w 810"/>
                <a:gd name="T63" fmla="*/ 2147483647 h 1494"/>
                <a:gd name="T64" fmla="*/ 2147483647 w 810"/>
                <a:gd name="T65" fmla="*/ 2147483647 h 1494"/>
                <a:gd name="T66" fmla="*/ 2147483647 w 810"/>
                <a:gd name="T67" fmla="*/ 2147483647 h 1494"/>
                <a:gd name="T68" fmla="*/ 2147483647 w 810"/>
                <a:gd name="T69" fmla="*/ 2147483647 h 1494"/>
                <a:gd name="T70" fmla="*/ 2147483647 w 810"/>
                <a:gd name="T71" fmla="*/ 2147483647 h 1494"/>
                <a:gd name="T72" fmla="*/ 2147483647 w 810"/>
                <a:gd name="T73" fmla="*/ 2147483647 h 1494"/>
                <a:gd name="T74" fmla="*/ 2147483647 w 810"/>
                <a:gd name="T75" fmla="*/ 2147483647 h 1494"/>
                <a:gd name="T76" fmla="*/ 2147483647 w 810"/>
                <a:gd name="T77" fmla="*/ 2147483647 h 1494"/>
                <a:gd name="T78" fmla="*/ 2147483647 w 810"/>
                <a:gd name="T79" fmla="*/ 2147483647 h 1494"/>
                <a:gd name="T80" fmla="*/ 2147483647 w 810"/>
                <a:gd name="T81" fmla="*/ 2147483647 h 1494"/>
                <a:gd name="T82" fmla="*/ 2147483647 w 810"/>
                <a:gd name="T83" fmla="*/ 2147483647 h 1494"/>
                <a:gd name="T84" fmla="*/ 2147483647 w 810"/>
                <a:gd name="T85" fmla="*/ 2147483647 h 1494"/>
                <a:gd name="T86" fmla="*/ 2147483647 w 810"/>
                <a:gd name="T87" fmla="*/ 2147483647 h 1494"/>
                <a:gd name="T88" fmla="*/ 2147483647 w 810"/>
                <a:gd name="T89" fmla="*/ 2147483647 h 1494"/>
                <a:gd name="T90" fmla="*/ 2147483647 w 810"/>
                <a:gd name="T91" fmla="*/ 2147483647 h 1494"/>
                <a:gd name="T92" fmla="*/ 2147483647 w 810"/>
                <a:gd name="T93" fmla="*/ 2147483647 h 1494"/>
                <a:gd name="T94" fmla="*/ 2147483647 w 810"/>
                <a:gd name="T95" fmla="*/ 2147483647 h 14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0"/>
                <a:gd name="T145" fmla="*/ 0 h 1494"/>
                <a:gd name="T146" fmla="*/ 810 w 810"/>
                <a:gd name="T147" fmla="*/ 1494 h 14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0" h="1494">
                  <a:moveTo>
                    <a:pt x="667" y="0"/>
                  </a:moveTo>
                  <a:lnTo>
                    <a:pt x="136" y="36"/>
                  </a:lnTo>
                  <a:lnTo>
                    <a:pt x="143" y="51"/>
                  </a:lnTo>
                  <a:lnTo>
                    <a:pt x="182" y="80"/>
                  </a:lnTo>
                  <a:lnTo>
                    <a:pt x="188" y="104"/>
                  </a:lnTo>
                  <a:lnTo>
                    <a:pt x="222" y="126"/>
                  </a:lnTo>
                  <a:lnTo>
                    <a:pt x="237" y="172"/>
                  </a:lnTo>
                  <a:lnTo>
                    <a:pt x="235" y="194"/>
                  </a:lnTo>
                  <a:lnTo>
                    <a:pt x="221" y="223"/>
                  </a:lnTo>
                  <a:lnTo>
                    <a:pt x="209" y="235"/>
                  </a:lnTo>
                  <a:lnTo>
                    <a:pt x="208" y="259"/>
                  </a:lnTo>
                  <a:lnTo>
                    <a:pt x="175" y="298"/>
                  </a:lnTo>
                  <a:lnTo>
                    <a:pt x="143" y="308"/>
                  </a:lnTo>
                  <a:lnTo>
                    <a:pt x="134" y="319"/>
                  </a:lnTo>
                  <a:lnTo>
                    <a:pt x="95" y="320"/>
                  </a:lnTo>
                  <a:lnTo>
                    <a:pt x="76" y="332"/>
                  </a:lnTo>
                  <a:lnTo>
                    <a:pt x="62" y="359"/>
                  </a:lnTo>
                  <a:lnTo>
                    <a:pt x="66" y="383"/>
                  </a:lnTo>
                  <a:lnTo>
                    <a:pt x="89" y="407"/>
                  </a:lnTo>
                  <a:lnTo>
                    <a:pt x="97" y="424"/>
                  </a:lnTo>
                  <a:lnTo>
                    <a:pt x="89" y="464"/>
                  </a:lnTo>
                  <a:lnTo>
                    <a:pt x="60" y="530"/>
                  </a:lnTo>
                  <a:lnTo>
                    <a:pt x="31" y="548"/>
                  </a:lnTo>
                  <a:lnTo>
                    <a:pt x="21" y="569"/>
                  </a:lnTo>
                  <a:lnTo>
                    <a:pt x="24" y="592"/>
                  </a:lnTo>
                  <a:lnTo>
                    <a:pt x="10" y="613"/>
                  </a:lnTo>
                  <a:lnTo>
                    <a:pt x="10" y="625"/>
                  </a:lnTo>
                  <a:lnTo>
                    <a:pt x="0" y="652"/>
                  </a:lnTo>
                  <a:lnTo>
                    <a:pt x="2" y="701"/>
                  </a:lnTo>
                  <a:lnTo>
                    <a:pt x="20" y="748"/>
                  </a:lnTo>
                  <a:lnTo>
                    <a:pt x="21" y="766"/>
                  </a:lnTo>
                  <a:lnTo>
                    <a:pt x="81" y="838"/>
                  </a:lnTo>
                  <a:lnTo>
                    <a:pt x="139" y="884"/>
                  </a:lnTo>
                  <a:lnTo>
                    <a:pt x="154" y="899"/>
                  </a:lnTo>
                  <a:lnTo>
                    <a:pt x="188" y="997"/>
                  </a:lnTo>
                  <a:lnTo>
                    <a:pt x="198" y="1006"/>
                  </a:lnTo>
                  <a:lnTo>
                    <a:pt x="218" y="986"/>
                  </a:lnTo>
                  <a:lnTo>
                    <a:pt x="233" y="977"/>
                  </a:lnTo>
                  <a:lnTo>
                    <a:pt x="282" y="1004"/>
                  </a:lnTo>
                  <a:lnTo>
                    <a:pt x="289" y="1019"/>
                  </a:lnTo>
                  <a:lnTo>
                    <a:pt x="277" y="1052"/>
                  </a:lnTo>
                  <a:lnTo>
                    <a:pt x="283" y="1090"/>
                  </a:lnTo>
                  <a:lnTo>
                    <a:pt x="247" y="1135"/>
                  </a:lnTo>
                  <a:lnTo>
                    <a:pt x="238" y="1151"/>
                  </a:lnTo>
                  <a:lnTo>
                    <a:pt x="253" y="1181"/>
                  </a:lnTo>
                  <a:lnTo>
                    <a:pt x="286" y="1216"/>
                  </a:lnTo>
                  <a:lnTo>
                    <a:pt x="343" y="1252"/>
                  </a:lnTo>
                  <a:lnTo>
                    <a:pt x="372" y="1262"/>
                  </a:lnTo>
                  <a:lnTo>
                    <a:pt x="428" y="1315"/>
                  </a:lnTo>
                  <a:lnTo>
                    <a:pt x="440" y="1360"/>
                  </a:lnTo>
                  <a:lnTo>
                    <a:pt x="458" y="1384"/>
                  </a:lnTo>
                  <a:lnTo>
                    <a:pt x="457" y="1395"/>
                  </a:lnTo>
                  <a:lnTo>
                    <a:pt x="442" y="1411"/>
                  </a:lnTo>
                  <a:lnTo>
                    <a:pt x="440" y="1422"/>
                  </a:lnTo>
                  <a:lnTo>
                    <a:pt x="483" y="1494"/>
                  </a:lnTo>
                  <a:lnTo>
                    <a:pt x="490" y="1491"/>
                  </a:lnTo>
                  <a:lnTo>
                    <a:pt x="492" y="1479"/>
                  </a:lnTo>
                  <a:lnTo>
                    <a:pt x="506" y="1479"/>
                  </a:lnTo>
                  <a:lnTo>
                    <a:pt x="510" y="1485"/>
                  </a:lnTo>
                  <a:lnTo>
                    <a:pt x="522" y="1440"/>
                  </a:lnTo>
                  <a:lnTo>
                    <a:pt x="548" y="1426"/>
                  </a:lnTo>
                  <a:lnTo>
                    <a:pt x="581" y="1432"/>
                  </a:lnTo>
                  <a:lnTo>
                    <a:pt x="606" y="1446"/>
                  </a:lnTo>
                  <a:lnTo>
                    <a:pt x="631" y="1464"/>
                  </a:lnTo>
                  <a:lnTo>
                    <a:pt x="658" y="1452"/>
                  </a:lnTo>
                  <a:lnTo>
                    <a:pt x="647" y="1398"/>
                  </a:lnTo>
                  <a:lnTo>
                    <a:pt x="644" y="1368"/>
                  </a:lnTo>
                  <a:lnTo>
                    <a:pt x="661" y="1359"/>
                  </a:lnTo>
                  <a:lnTo>
                    <a:pt x="723" y="1340"/>
                  </a:lnTo>
                  <a:lnTo>
                    <a:pt x="728" y="1334"/>
                  </a:lnTo>
                  <a:lnTo>
                    <a:pt x="709" y="1309"/>
                  </a:lnTo>
                  <a:lnTo>
                    <a:pt x="706" y="1300"/>
                  </a:lnTo>
                  <a:lnTo>
                    <a:pt x="713" y="1294"/>
                  </a:lnTo>
                  <a:lnTo>
                    <a:pt x="717" y="1273"/>
                  </a:lnTo>
                  <a:lnTo>
                    <a:pt x="726" y="1261"/>
                  </a:lnTo>
                  <a:lnTo>
                    <a:pt x="722" y="1255"/>
                  </a:lnTo>
                  <a:lnTo>
                    <a:pt x="720" y="1246"/>
                  </a:lnTo>
                  <a:lnTo>
                    <a:pt x="720" y="1234"/>
                  </a:lnTo>
                  <a:lnTo>
                    <a:pt x="732" y="1187"/>
                  </a:lnTo>
                  <a:lnTo>
                    <a:pt x="732" y="1147"/>
                  </a:lnTo>
                  <a:lnTo>
                    <a:pt x="762" y="1117"/>
                  </a:lnTo>
                  <a:lnTo>
                    <a:pt x="781" y="1073"/>
                  </a:lnTo>
                  <a:lnTo>
                    <a:pt x="783" y="1057"/>
                  </a:lnTo>
                  <a:lnTo>
                    <a:pt x="810" y="1004"/>
                  </a:lnTo>
                  <a:lnTo>
                    <a:pt x="803" y="947"/>
                  </a:lnTo>
                  <a:lnTo>
                    <a:pt x="780" y="899"/>
                  </a:lnTo>
                  <a:lnTo>
                    <a:pt x="785" y="866"/>
                  </a:lnTo>
                  <a:lnTo>
                    <a:pt x="783" y="844"/>
                  </a:lnTo>
                  <a:lnTo>
                    <a:pt x="791" y="832"/>
                  </a:lnTo>
                  <a:lnTo>
                    <a:pt x="739" y="202"/>
                  </a:lnTo>
                  <a:lnTo>
                    <a:pt x="729" y="194"/>
                  </a:lnTo>
                  <a:lnTo>
                    <a:pt x="722" y="179"/>
                  </a:lnTo>
                  <a:lnTo>
                    <a:pt x="710" y="122"/>
                  </a:lnTo>
                  <a:lnTo>
                    <a:pt x="702" y="104"/>
                  </a:lnTo>
                  <a:lnTo>
                    <a:pt x="684" y="86"/>
                  </a:lnTo>
                  <a:lnTo>
                    <a:pt x="667" y="48"/>
                  </a:lnTo>
                  <a:lnTo>
                    <a:pt x="667" y="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6167438" y="870349"/>
              <a:ext cx="627062" cy="669131"/>
            </a:xfrm>
            <a:custGeom>
              <a:avLst/>
              <a:gdLst>
                <a:gd name="T0" fmla="*/ 2147483647 w 790"/>
                <a:gd name="T1" fmla="*/ 2147483647 h 1124"/>
                <a:gd name="T2" fmla="*/ 2147483647 w 790"/>
                <a:gd name="T3" fmla="*/ 2147483647 h 1124"/>
                <a:gd name="T4" fmla="*/ 2147483647 w 790"/>
                <a:gd name="T5" fmla="*/ 2147483647 h 1124"/>
                <a:gd name="T6" fmla="*/ 2147483647 w 790"/>
                <a:gd name="T7" fmla="*/ 2147483647 h 1124"/>
                <a:gd name="T8" fmla="*/ 2147483647 w 790"/>
                <a:gd name="T9" fmla="*/ 2147483647 h 1124"/>
                <a:gd name="T10" fmla="*/ 2147483647 w 790"/>
                <a:gd name="T11" fmla="*/ 2147483647 h 1124"/>
                <a:gd name="T12" fmla="*/ 2147483647 w 790"/>
                <a:gd name="T13" fmla="*/ 2147483647 h 1124"/>
                <a:gd name="T14" fmla="*/ 2147483647 w 790"/>
                <a:gd name="T15" fmla="*/ 2147483647 h 1124"/>
                <a:gd name="T16" fmla="*/ 2147483647 w 790"/>
                <a:gd name="T17" fmla="*/ 2147483647 h 1124"/>
                <a:gd name="T18" fmla="*/ 2147483647 w 790"/>
                <a:gd name="T19" fmla="*/ 2147483647 h 1124"/>
                <a:gd name="T20" fmla="*/ 2147483647 w 790"/>
                <a:gd name="T21" fmla="*/ 2147483647 h 1124"/>
                <a:gd name="T22" fmla="*/ 2147483647 w 790"/>
                <a:gd name="T23" fmla="*/ 2147483647 h 1124"/>
                <a:gd name="T24" fmla="*/ 2147483647 w 790"/>
                <a:gd name="T25" fmla="*/ 2147483647 h 1124"/>
                <a:gd name="T26" fmla="*/ 2147483647 w 790"/>
                <a:gd name="T27" fmla="*/ 2147483647 h 1124"/>
                <a:gd name="T28" fmla="*/ 2147483647 w 790"/>
                <a:gd name="T29" fmla="*/ 2147483647 h 1124"/>
                <a:gd name="T30" fmla="*/ 2147483647 w 790"/>
                <a:gd name="T31" fmla="*/ 2147483647 h 1124"/>
                <a:gd name="T32" fmla="*/ 2147483647 w 790"/>
                <a:gd name="T33" fmla="*/ 2147483647 h 1124"/>
                <a:gd name="T34" fmla="*/ 2147483647 w 790"/>
                <a:gd name="T35" fmla="*/ 2147483647 h 1124"/>
                <a:gd name="T36" fmla="*/ 2147483647 w 790"/>
                <a:gd name="T37" fmla="*/ 2147483647 h 1124"/>
                <a:gd name="T38" fmla="*/ 2147483647 w 790"/>
                <a:gd name="T39" fmla="*/ 2147483647 h 1124"/>
                <a:gd name="T40" fmla="*/ 2147483647 w 790"/>
                <a:gd name="T41" fmla="*/ 2147483647 h 1124"/>
                <a:gd name="T42" fmla="*/ 2147483647 w 790"/>
                <a:gd name="T43" fmla="*/ 2147483647 h 1124"/>
                <a:gd name="T44" fmla="*/ 2147483647 w 790"/>
                <a:gd name="T45" fmla="*/ 2147483647 h 1124"/>
                <a:gd name="T46" fmla="*/ 2147483647 w 790"/>
                <a:gd name="T47" fmla="*/ 2147483647 h 1124"/>
                <a:gd name="T48" fmla="*/ 2147483647 w 790"/>
                <a:gd name="T49" fmla="*/ 2147483647 h 1124"/>
                <a:gd name="T50" fmla="*/ 2147483647 w 790"/>
                <a:gd name="T51" fmla="*/ 2147483647 h 1124"/>
                <a:gd name="T52" fmla="*/ 2147483647 w 790"/>
                <a:gd name="T53" fmla="*/ 2147483647 h 1124"/>
                <a:gd name="T54" fmla="*/ 2147483647 w 790"/>
                <a:gd name="T55" fmla="*/ 2147483647 h 1124"/>
                <a:gd name="T56" fmla="*/ 2147483647 w 790"/>
                <a:gd name="T57" fmla="*/ 2147483647 h 1124"/>
                <a:gd name="T58" fmla="*/ 2147483647 w 790"/>
                <a:gd name="T59" fmla="*/ 2147483647 h 1124"/>
                <a:gd name="T60" fmla="*/ 2147483647 w 790"/>
                <a:gd name="T61" fmla="*/ 2147483647 h 1124"/>
                <a:gd name="T62" fmla="*/ 2147483647 w 790"/>
                <a:gd name="T63" fmla="*/ 2147483647 h 1124"/>
                <a:gd name="T64" fmla="*/ 2147483647 w 790"/>
                <a:gd name="T65" fmla="*/ 2147483647 h 1124"/>
                <a:gd name="T66" fmla="*/ 2147483647 w 790"/>
                <a:gd name="T67" fmla="*/ 2147483647 h 1124"/>
                <a:gd name="T68" fmla="*/ 2147483647 w 790"/>
                <a:gd name="T69" fmla="*/ 2147483647 h 1124"/>
                <a:gd name="T70" fmla="*/ 2147483647 w 790"/>
                <a:gd name="T71" fmla="*/ 2147483647 h 1124"/>
                <a:gd name="T72" fmla="*/ 2147483647 w 790"/>
                <a:gd name="T73" fmla="*/ 2147483647 h 1124"/>
                <a:gd name="T74" fmla="*/ 2147483647 w 790"/>
                <a:gd name="T75" fmla="*/ 2147483647 h 1124"/>
                <a:gd name="T76" fmla="*/ 2147483647 w 790"/>
                <a:gd name="T77" fmla="*/ 2147483647 h 1124"/>
                <a:gd name="T78" fmla="*/ 2147483647 w 790"/>
                <a:gd name="T79" fmla="*/ 2147483647 h 1124"/>
                <a:gd name="T80" fmla="*/ 2147483647 w 790"/>
                <a:gd name="T81" fmla="*/ 2147483647 h 1124"/>
                <a:gd name="T82" fmla="*/ 2147483647 w 790"/>
                <a:gd name="T83" fmla="*/ 2147483647 h 1124"/>
                <a:gd name="T84" fmla="*/ 2147483647 w 790"/>
                <a:gd name="T85" fmla="*/ 2147483647 h 1124"/>
                <a:gd name="T86" fmla="*/ 2147483647 w 790"/>
                <a:gd name="T87" fmla="*/ 2147483647 h 1124"/>
                <a:gd name="T88" fmla="*/ 2147483647 w 790"/>
                <a:gd name="T89" fmla="*/ 2147483647 h 1124"/>
                <a:gd name="T90" fmla="*/ 2147483647 w 790"/>
                <a:gd name="T91" fmla="*/ 2147483647 h 1124"/>
                <a:gd name="T92" fmla="*/ 2147483647 w 790"/>
                <a:gd name="T93" fmla="*/ 2147483647 h 1124"/>
                <a:gd name="T94" fmla="*/ 2147483647 w 790"/>
                <a:gd name="T95" fmla="*/ 2147483647 h 1124"/>
                <a:gd name="T96" fmla="*/ 2147483647 w 790"/>
                <a:gd name="T97" fmla="*/ 2147483647 h 1124"/>
                <a:gd name="T98" fmla="*/ 2147483647 w 790"/>
                <a:gd name="T99" fmla="*/ 2147483647 h 1124"/>
                <a:gd name="T100" fmla="*/ 2147483647 w 790"/>
                <a:gd name="T101" fmla="*/ 2147483647 h 1124"/>
                <a:gd name="T102" fmla="*/ 2147483647 w 790"/>
                <a:gd name="T103" fmla="*/ 2147483647 h 1124"/>
                <a:gd name="T104" fmla="*/ 2147483647 w 790"/>
                <a:gd name="T105" fmla="*/ 2147483647 h 1124"/>
                <a:gd name="T106" fmla="*/ 0 w 790"/>
                <a:gd name="T107" fmla="*/ 2147483647 h 1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0"/>
                <a:gd name="T163" fmla="*/ 0 h 1124"/>
                <a:gd name="T164" fmla="*/ 790 w 790"/>
                <a:gd name="T165" fmla="*/ 1124 h 11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0" h="1124">
                  <a:moveTo>
                    <a:pt x="0" y="1124"/>
                  </a:moveTo>
                  <a:lnTo>
                    <a:pt x="395" y="1074"/>
                  </a:lnTo>
                  <a:lnTo>
                    <a:pt x="396" y="1086"/>
                  </a:lnTo>
                  <a:lnTo>
                    <a:pt x="645" y="1050"/>
                  </a:lnTo>
                  <a:lnTo>
                    <a:pt x="648" y="1038"/>
                  </a:lnTo>
                  <a:lnTo>
                    <a:pt x="677" y="976"/>
                  </a:lnTo>
                  <a:lnTo>
                    <a:pt x="689" y="960"/>
                  </a:lnTo>
                  <a:lnTo>
                    <a:pt x="687" y="919"/>
                  </a:lnTo>
                  <a:lnTo>
                    <a:pt x="699" y="883"/>
                  </a:lnTo>
                  <a:lnTo>
                    <a:pt x="731" y="858"/>
                  </a:lnTo>
                  <a:lnTo>
                    <a:pt x="731" y="823"/>
                  </a:lnTo>
                  <a:lnTo>
                    <a:pt x="735" y="816"/>
                  </a:lnTo>
                  <a:lnTo>
                    <a:pt x="738" y="798"/>
                  </a:lnTo>
                  <a:lnTo>
                    <a:pt x="755" y="781"/>
                  </a:lnTo>
                  <a:lnTo>
                    <a:pt x="764" y="799"/>
                  </a:lnTo>
                  <a:lnTo>
                    <a:pt x="770" y="801"/>
                  </a:lnTo>
                  <a:lnTo>
                    <a:pt x="781" y="795"/>
                  </a:lnTo>
                  <a:lnTo>
                    <a:pt x="787" y="784"/>
                  </a:lnTo>
                  <a:lnTo>
                    <a:pt x="790" y="766"/>
                  </a:lnTo>
                  <a:lnTo>
                    <a:pt x="784" y="732"/>
                  </a:lnTo>
                  <a:lnTo>
                    <a:pt x="790" y="685"/>
                  </a:lnTo>
                  <a:lnTo>
                    <a:pt x="777" y="655"/>
                  </a:lnTo>
                  <a:lnTo>
                    <a:pt x="770" y="591"/>
                  </a:lnTo>
                  <a:lnTo>
                    <a:pt x="712" y="441"/>
                  </a:lnTo>
                  <a:lnTo>
                    <a:pt x="657" y="423"/>
                  </a:lnTo>
                  <a:lnTo>
                    <a:pt x="635" y="438"/>
                  </a:lnTo>
                  <a:lnTo>
                    <a:pt x="609" y="463"/>
                  </a:lnTo>
                  <a:lnTo>
                    <a:pt x="543" y="565"/>
                  </a:lnTo>
                  <a:lnTo>
                    <a:pt x="534" y="565"/>
                  </a:lnTo>
                  <a:lnTo>
                    <a:pt x="531" y="561"/>
                  </a:lnTo>
                  <a:lnTo>
                    <a:pt x="503" y="550"/>
                  </a:lnTo>
                  <a:lnTo>
                    <a:pt x="495" y="541"/>
                  </a:lnTo>
                  <a:lnTo>
                    <a:pt x="486" y="519"/>
                  </a:lnTo>
                  <a:lnTo>
                    <a:pt x="493" y="477"/>
                  </a:lnTo>
                  <a:lnTo>
                    <a:pt x="506" y="459"/>
                  </a:lnTo>
                  <a:lnTo>
                    <a:pt x="538" y="438"/>
                  </a:lnTo>
                  <a:lnTo>
                    <a:pt x="547" y="420"/>
                  </a:lnTo>
                  <a:lnTo>
                    <a:pt x="547" y="405"/>
                  </a:lnTo>
                  <a:lnTo>
                    <a:pt x="553" y="387"/>
                  </a:lnTo>
                  <a:lnTo>
                    <a:pt x="567" y="376"/>
                  </a:lnTo>
                  <a:lnTo>
                    <a:pt x="582" y="345"/>
                  </a:lnTo>
                  <a:lnTo>
                    <a:pt x="582" y="279"/>
                  </a:lnTo>
                  <a:lnTo>
                    <a:pt x="573" y="244"/>
                  </a:lnTo>
                  <a:lnTo>
                    <a:pt x="563" y="226"/>
                  </a:lnTo>
                  <a:lnTo>
                    <a:pt x="543" y="201"/>
                  </a:lnTo>
                  <a:lnTo>
                    <a:pt x="535" y="189"/>
                  </a:lnTo>
                  <a:lnTo>
                    <a:pt x="540" y="172"/>
                  </a:lnTo>
                  <a:lnTo>
                    <a:pt x="563" y="165"/>
                  </a:lnTo>
                  <a:lnTo>
                    <a:pt x="566" y="157"/>
                  </a:lnTo>
                  <a:lnTo>
                    <a:pt x="540" y="108"/>
                  </a:lnTo>
                  <a:lnTo>
                    <a:pt x="518" y="97"/>
                  </a:lnTo>
                  <a:lnTo>
                    <a:pt x="453" y="70"/>
                  </a:lnTo>
                  <a:lnTo>
                    <a:pt x="404" y="60"/>
                  </a:lnTo>
                  <a:lnTo>
                    <a:pt x="388" y="42"/>
                  </a:lnTo>
                  <a:lnTo>
                    <a:pt x="349" y="31"/>
                  </a:lnTo>
                  <a:lnTo>
                    <a:pt x="314" y="21"/>
                  </a:lnTo>
                  <a:lnTo>
                    <a:pt x="286" y="0"/>
                  </a:lnTo>
                  <a:lnTo>
                    <a:pt x="272" y="16"/>
                  </a:lnTo>
                  <a:lnTo>
                    <a:pt x="252" y="24"/>
                  </a:lnTo>
                  <a:lnTo>
                    <a:pt x="231" y="60"/>
                  </a:lnTo>
                  <a:lnTo>
                    <a:pt x="230" y="91"/>
                  </a:lnTo>
                  <a:lnTo>
                    <a:pt x="234" y="102"/>
                  </a:lnTo>
                  <a:lnTo>
                    <a:pt x="243" y="105"/>
                  </a:lnTo>
                  <a:lnTo>
                    <a:pt x="246" y="115"/>
                  </a:lnTo>
                  <a:lnTo>
                    <a:pt x="239" y="120"/>
                  </a:lnTo>
                  <a:lnTo>
                    <a:pt x="223" y="126"/>
                  </a:lnTo>
                  <a:lnTo>
                    <a:pt x="211" y="135"/>
                  </a:lnTo>
                  <a:lnTo>
                    <a:pt x="195" y="156"/>
                  </a:lnTo>
                  <a:lnTo>
                    <a:pt x="184" y="181"/>
                  </a:lnTo>
                  <a:lnTo>
                    <a:pt x="186" y="210"/>
                  </a:lnTo>
                  <a:lnTo>
                    <a:pt x="192" y="238"/>
                  </a:lnTo>
                  <a:lnTo>
                    <a:pt x="176" y="270"/>
                  </a:lnTo>
                  <a:lnTo>
                    <a:pt x="153" y="280"/>
                  </a:lnTo>
                  <a:lnTo>
                    <a:pt x="149" y="258"/>
                  </a:lnTo>
                  <a:lnTo>
                    <a:pt x="159" y="232"/>
                  </a:lnTo>
                  <a:lnTo>
                    <a:pt x="149" y="204"/>
                  </a:lnTo>
                  <a:lnTo>
                    <a:pt x="155" y="190"/>
                  </a:lnTo>
                  <a:lnTo>
                    <a:pt x="149" y="184"/>
                  </a:lnTo>
                  <a:lnTo>
                    <a:pt x="140" y="190"/>
                  </a:lnTo>
                  <a:lnTo>
                    <a:pt x="129" y="208"/>
                  </a:lnTo>
                  <a:lnTo>
                    <a:pt x="124" y="237"/>
                  </a:lnTo>
                  <a:lnTo>
                    <a:pt x="116" y="250"/>
                  </a:lnTo>
                  <a:lnTo>
                    <a:pt x="103" y="250"/>
                  </a:lnTo>
                  <a:lnTo>
                    <a:pt x="79" y="271"/>
                  </a:lnTo>
                  <a:lnTo>
                    <a:pt x="69" y="291"/>
                  </a:lnTo>
                  <a:lnTo>
                    <a:pt x="68" y="304"/>
                  </a:lnTo>
                  <a:lnTo>
                    <a:pt x="46" y="330"/>
                  </a:lnTo>
                  <a:lnTo>
                    <a:pt x="45" y="372"/>
                  </a:lnTo>
                  <a:lnTo>
                    <a:pt x="43" y="418"/>
                  </a:lnTo>
                  <a:lnTo>
                    <a:pt x="39" y="447"/>
                  </a:lnTo>
                  <a:lnTo>
                    <a:pt x="23" y="483"/>
                  </a:lnTo>
                  <a:lnTo>
                    <a:pt x="10" y="504"/>
                  </a:lnTo>
                  <a:lnTo>
                    <a:pt x="11" y="525"/>
                  </a:lnTo>
                  <a:lnTo>
                    <a:pt x="30" y="585"/>
                  </a:lnTo>
                  <a:lnTo>
                    <a:pt x="20" y="621"/>
                  </a:lnTo>
                  <a:lnTo>
                    <a:pt x="33" y="649"/>
                  </a:lnTo>
                  <a:lnTo>
                    <a:pt x="71" y="729"/>
                  </a:lnTo>
                  <a:lnTo>
                    <a:pt x="97" y="793"/>
                  </a:lnTo>
                  <a:lnTo>
                    <a:pt x="97" y="847"/>
                  </a:lnTo>
                  <a:lnTo>
                    <a:pt x="108" y="859"/>
                  </a:lnTo>
                  <a:lnTo>
                    <a:pt x="108" y="868"/>
                  </a:lnTo>
                  <a:lnTo>
                    <a:pt x="101" y="877"/>
                  </a:lnTo>
                  <a:lnTo>
                    <a:pt x="94" y="933"/>
                  </a:lnTo>
                  <a:lnTo>
                    <a:pt x="85" y="973"/>
                  </a:lnTo>
                  <a:lnTo>
                    <a:pt x="69" y="1012"/>
                  </a:lnTo>
                  <a:lnTo>
                    <a:pt x="37" y="1089"/>
                  </a:lnTo>
                  <a:lnTo>
                    <a:pt x="10" y="1115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6167438" y="870349"/>
              <a:ext cx="627062" cy="669131"/>
            </a:xfrm>
            <a:custGeom>
              <a:avLst/>
              <a:gdLst>
                <a:gd name="T0" fmla="*/ 2147483647 w 790"/>
                <a:gd name="T1" fmla="*/ 2147483647 h 1124"/>
                <a:gd name="T2" fmla="*/ 2147483647 w 790"/>
                <a:gd name="T3" fmla="*/ 2147483647 h 1124"/>
                <a:gd name="T4" fmla="*/ 2147483647 w 790"/>
                <a:gd name="T5" fmla="*/ 2147483647 h 1124"/>
                <a:gd name="T6" fmla="*/ 2147483647 w 790"/>
                <a:gd name="T7" fmla="*/ 2147483647 h 1124"/>
                <a:gd name="T8" fmla="*/ 2147483647 w 790"/>
                <a:gd name="T9" fmla="*/ 2147483647 h 1124"/>
                <a:gd name="T10" fmla="*/ 2147483647 w 790"/>
                <a:gd name="T11" fmla="*/ 2147483647 h 1124"/>
                <a:gd name="T12" fmla="*/ 2147483647 w 790"/>
                <a:gd name="T13" fmla="*/ 2147483647 h 1124"/>
                <a:gd name="T14" fmla="*/ 2147483647 w 790"/>
                <a:gd name="T15" fmla="*/ 2147483647 h 1124"/>
                <a:gd name="T16" fmla="*/ 2147483647 w 790"/>
                <a:gd name="T17" fmla="*/ 2147483647 h 1124"/>
                <a:gd name="T18" fmla="*/ 2147483647 w 790"/>
                <a:gd name="T19" fmla="*/ 2147483647 h 1124"/>
                <a:gd name="T20" fmla="*/ 2147483647 w 790"/>
                <a:gd name="T21" fmla="*/ 2147483647 h 1124"/>
                <a:gd name="T22" fmla="*/ 2147483647 w 790"/>
                <a:gd name="T23" fmla="*/ 2147483647 h 1124"/>
                <a:gd name="T24" fmla="*/ 2147483647 w 790"/>
                <a:gd name="T25" fmla="*/ 2147483647 h 1124"/>
                <a:gd name="T26" fmla="*/ 2147483647 w 790"/>
                <a:gd name="T27" fmla="*/ 2147483647 h 1124"/>
                <a:gd name="T28" fmla="*/ 2147483647 w 790"/>
                <a:gd name="T29" fmla="*/ 2147483647 h 1124"/>
                <a:gd name="T30" fmla="*/ 2147483647 w 790"/>
                <a:gd name="T31" fmla="*/ 2147483647 h 1124"/>
                <a:gd name="T32" fmla="*/ 2147483647 w 790"/>
                <a:gd name="T33" fmla="*/ 2147483647 h 1124"/>
                <a:gd name="T34" fmla="*/ 2147483647 w 790"/>
                <a:gd name="T35" fmla="*/ 2147483647 h 1124"/>
                <a:gd name="T36" fmla="*/ 2147483647 w 790"/>
                <a:gd name="T37" fmla="*/ 2147483647 h 1124"/>
                <a:gd name="T38" fmla="*/ 2147483647 w 790"/>
                <a:gd name="T39" fmla="*/ 2147483647 h 1124"/>
                <a:gd name="T40" fmla="*/ 2147483647 w 790"/>
                <a:gd name="T41" fmla="*/ 2147483647 h 1124"/>
                <a:gd name="T42" fmla="*/ 2147483647 w 790"/>
                <a:gd name="T43" fmla="*/ 2147483647 h 1124"/>
                <a:gd name="T44" fmla="*/ 2147483647 w 790"/>
                <a:gd name="T45" fmla="*/ 2147483647 h 1124"/>
                <a:gd name="T46" fmla="*/ 2147483647 w 790"/>
                <a:gd name="T47" fmla="*/ 2147483647 h 1124"/>
                <a:gd name="T48" fmla="*/ 2147483647 w 790"/>
                <a:gd name="T49" fmla="*/ 2147483647 h 1124"/>
                <a:gd name="T50" fmla="*/ 2147483647 w 790"/>
                <a:gd name="T51" fmla="*/ 2147483647 h 1124"/>
                <a:gd name="T52" fmla="*/ 2147483647 w 790"/>
                <a:gd name="T53" fmla="*/ 2147483647 h 1124"/>
                <a:gd name="T54" fmla="*/ 2147483647 w 790"/>
                <a:gd name="T55" fmla="*/ 2147483647 h 1124"/>
                <a:gd name="T56" fmla="*/ 2147483647 w 790"/>
                <a:gd name="T57" fmla="*/ 2147483647 h 1124"/>
                <a:gd name="T58" fmla="*/ 2147483647 w 790"/>
                <a:gd name="T59" fmla="*/ 2147483647 h 1124"/>
                <a:gd name="T60" fmla="*/ 2147483647 w 790"/>
                <a:gd name="T61" fmla="*/ 2147483647 h 1124"/>
                <a:gd name="T62" fmla="*/ 2147483647 w 790"/>
                <a:gd name="T63" fmla="*/ 2147483647 h 1124"/>
                <a:gd name="T64" fmla="*/ 2147483647 w 790"/>
                <a:gd name="T65" fmla="*/ 2147483647 h 1124"/>
                <a:gd name="T66" fmla="*/ 2147483647 w 790"/>
                <a:gd name="T67" fmla="*/ 2147483647 h 1124"/>
                <a:gd name="T68" fmla="*/ 2147483647 w 790"/>
                <a:gd name="T69" fmla="*/ 2147483647 h 1124"/>
                <a:gd name="T70" fmla="*/ 2147483647 w 790"/>
                <a:gd name="T71" fmla="*/ 2147483647 h 1124"/>
                <a:gd name="T72" fmla="*/ 2147483647 w 790"/>
                <a:gd name="T73" fmla="*/ 2147483647 h 1124"/>
                <a:gd name="T74" fmla="*/ 2147483647 w 790"/>
                <a:gd name="T75" fmla="*/ 2147483647 h 1124"/>
                <a:gd name="T76" fmla="*/ 2147483647 w 790"/>
                <a:gd name="T77" fmla="*/ 2147483647 h 1124"/>
                <a:gd name="T78" fmla="*/ 2147483647 w 790"/>
                <a:gd name="T79" fmla="*/ 2147483647 h 1124"/>
                <a:gd name="T80" fmla="*/ 2147483647 w 790"/>
                <a:gd name="T81" fmla="*/ 2147483647 h 1124"/>
                <a:gd name="T82" fmla="*/ 2147483647 w 790"/>
                <a:gd name="T83" fmla="*/ 2147483647 h 1124"/>
                <a:gd name="T84" fmla="*/ 2147483647 w 790"/>
                <a:gd name="T85" fmla="*/ 2147483647 h 1124"/>
                <a:gd name="T86" fmla="*/ 2147483647 w 790"/>
                <a:gd name="T87" fmla="*/ 2147483647 h 1124"/>
                <a:gd name="T88" fmla="*/ 2147483647 w 790"/>
                <a:gd name="T89" fmla="*/ 2147483647 h 1124"/>
                <a:gd name="T90" fmla="*/ 2147483647 w 790"/>
                <a:gd name="T91" fmla="*/ 2147483647 h 1124"/>
                <a:gd name="T92" fmla="*/ 2147483647 w 790"/>
                <a:gd name="T93" fmla="*/ 2147483647 h 1124"/>
                <a:gd name="T94" fmla="*/ 2147483647 w 790"/>
                <a:gd name="T95" fmla="*/ 2147483647 h 1124"/>
                <a:gd name="T96" fmla="*/ 2147483647 w 790"/>
                <a:gd name="T97" fmla="*/ 2147483647 h 1124"/>
                <a:gd name="T98" fmla="*/ 2147483647 w 790"/>
                <a:gd name="T99" fmla="*/ 2147483647 h 1124"/>
                <a:gd name="T100" fmla="*/ 2147483647 w 790"/>
                <a:gd name="T101" fmla="*/ 2147483647 h 1124"/>
                <a:gd name="T102" fmla="*/ 2147483647 w 790"/>
                <a:gd name="T103" fmla="*/ 2147483647 h 1124"/>
                <a:gd name="T104" fmla="*/ 2147483647 w 790"/>
                <a:gd name="T105" fmla="*/ 2147483647 h 1124"/>
                <a:gd name="T106" fmla="*/ 0 w 790"/>
                <a:gd name="T107" fmla="*/ 2147483647 h 1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0"/>
                <a:gd name="T163" fmla="*/ 0 h 1124"/>
                <a:gd name="T164" fmla="*/ 790 w 790"/>
                <a:gd name="T165" fmla="*/ 1124 h 11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0" h="1124">
                  <a:moveTo>
                    <a:pt x="0" y="1124"/>
                  </a:moveTo>
                  <a:lnTo>
                    <a:pt x="395" y="1074"/>
                  </a:lnTo>
                  <a:lnTo>
                    <a:pt x="396" y="1086"/>
                  </a:lnTo>
                  <a:lnTo>
                    <a:pt x="645" y="1050"/>
                  </a:lnTo>
                  <a:lnTo>
                    <a:pt x="648" y="1038"/>
                  </a:lnTo>
                  <a:lnTo>
                    <a:pt x="677" y="976"/>
                  </a:lnTo>
                  <a:lnTo>
                    <a:pt x="689" y="960"/>
                  </a:lnTo>
                  <a:lnTo>
                    <a:pt x="687" y="919"/>
                  </a:lnTo>
                  <a:lnTo>
                    <a:pt x="699" y="883"/>
                  </a:lnTo>
                  <a:lnTo>
                    <a:pt x="731" y="858"/>
                  </a:lnTo>
                  <a:lnTo>
                    <a:pt x="731" y="823"/>
                  </a:lnTo>
                  <a:lnTo>
                    <a:pt x="735" y="816"/>
                  </a:lnTo>
                  <a:lnTo>
                    <a:pt x="738" y="798"/>
                  </a:lnTo>
                  <a:lnTo>
                    <a:pt x="755" y="781"/>
                  </a:lnTo>
                  <a:lnTo>
                    <a:pt x="764" y="799"/>
                  </a:lnTo>
                  <a:lnTo>
                    <a:pt x="770" y="801"/>
                  </a:lnTo>
                  <a:lnTo>
                    <a:pt x="781" y="795"/>
                  </a:lnTo>
                  <a:lnTo>
                    <a:pt x="787" y="784"/>
                  </a:lnTo>
                  <a:lnTo>
                    <a:pt x="790" y="766"/>
                  </a:lnTo>
                  <a:lnTo>
                    <a:pt x="784" y="732"/>
                  </a:lnTo>
                  <a:lnTo>
                    <a:pt x="790" y="685"/>
                  </a:lnTo>
                  <a:lnTo>
                    <a:pt x="777" y="655"/>
                  </a:lnTo>
                  <a:lnTo>
                    <a:pt x="770" y="591"/>
                  </a:lnTo>
                  <a:lnTo>
                    <a:pt x="712" y="441"/>
                  </a:lnTo>
                  <a:lnTo>
                    <a:pt x="657" y="423"/>
                  </a:lnTo>
                  <a:lnTo>
                    <a:pt x="635" y="438"/>
                  </a:lnTo>
                  <a:lnTo>
                    <a:pt x="609" y="463"/>
                  </a:lnTo>
                  <a:lnTo>
                    <a:pt x="543" y="565"/>
                  </a:lnTo>
                  <a:lnTo>
                    <a:pt x="534" y="565"/>
                  </a:lnTo>
                  <a:lnTo>
                    <a:pt x="531" y="561"/>
                  </a:lnTo>
                  <a:lnTo>
                    <a:pt x="503" y="550"/>
                  </a:lnTo>
                  <a:lnTo>
                    <a:pt x="495" y="541"/>
                  </a:lnTo>
                  <a:lnTo>
                    <a:pt x="486" y="519"/>
                  </a:lnTo>
                  <a:lnTo>
                    <a:pt x="493" y="477"/>
                  </a:lnTo>
                  <a:lnTo>
                    <a:pt x="506" y="459"/>
                  </a:lnTo>
                  <a:lnTo>
                    <a:pt x="538" y="438"/>
                  </a:lnTo>
                  <a:lnTo>
                    <a:pt x="547" y="420"/>
                  </a:lnTo>
                  <a:lnTo>
                    <a:pt x="547" y="405"/>
                  </a:lnTo>
                  <a:lnTo>
                    <a:pt x="553" y="387"/>
                  </a:lnTo>
                  <a:lnTo>
                    <a:pt x="567" y="376"/>
                  </a:lnTo>
                  <a:lnTo>
                    <a:pt x="582" y="345"/>
                  </a:lnTo>
                  <a:lnTo>
                    <a:pt x="582" y="279"/>
                  </a:lnTo>
                  <a:lnTo>
                    <a:pt x="573" y="244"/>
                  </a:lnTo>
                  <a:lnTo>
                    <a:pt x="563" y="226"/>
                  </a:lnTo>
                  <a:lnTo>
                    <a:pt x="543" y="201"/>
                  </a:lnTo>
                  <a:lnTo>
                    <a:pt x="535" y="189"/>
                  </a:lnTo>
                  <a:lnTo>
                    <a:pt x="540" y="172"/>
                  </a:lnTo>
                  <a:lnTo>
                    <a:pt x="563" y="165"/>
                  </a:lnTo>
                  <a:lnTo>
                    <a:pt x="566" y="157"/>
                  </a:lnTo>
                  <a:lnTo>
                    <a:pt x="540" y="108"/>
                  </a:lnTo>
                  <a:lnTo>
                    <a:pt x="518" y="97"/>
                  </a:lnTo>
                  <a:lnTo>
                    <a:pt x="453" y="70"/>
                  </a:lnTo>
                  <a:lnTo>
                    <a:pt x="404" y="60"/>
                  </a:lnTo>
                  <a:lnTo>
                    <a:pt x="388" y="42"/>
                  </a:lnTo>
                  <a:lnTo>
                    <a:pt x="349" y="31"/>
                  </a:lnTo>
                  <a:lnTo>
                    <a:pt x="314" y="21"/>
                  </a:lnTo>
                  <a:lnTo>
                    <a:pt x="286" y="0"/>
                  </a:lnTo>
                  <a:lnTo>
                    <a:pt x="272" y="16"/>
                  </a:lnTo>
                  <a:lnTo>
                    <a:pt x="252" y="24"/>
                  </a:lnTo>
                  <a:lnTo>
                    <a:pt x="231" y="60"/>
                  </a:lnTo>
                  <a:lnTo>
                    <a:pt x="230" y="91"/>
                  </a:lnTo>
                  <a:lnTo>
                    <a:pt x="234" y="102"/>
                  </a:lnTo>
                  <a:lnTo>
                    <a:pt x="243" y="105"/>
                  </a:lnTo>
                  <a:lnTo>
                    <a:pt x="246" y="115"/>
                  </a:lnTo>
                  <a:lnTo>
                    <a:pt x="239" y="120"/>
                  </a:lnTo>
                  <a:lnTo>
                    <a:pt x="223" y="126"/>
                  </a:lnTo>
                  <a:lnTo>
                    <a:pt x="211" y="135"/>
                  </a:lnTo>
                  <a:lnTo>
                    <a:pt x="195" y="156"/>
                  </a:lnTo>
                  <a:lnTo>
                    <a:pt x="184" y="181"/>
                  </a:lnTo>
                  <a:lnTo>
                    <a:pt x="186" y="210"/>
                  </a:lnTo>
                  <a:lnTo>
                    <a:pt x="192" y="238"/>
                  </a:lnTo>
                  <a:lnTo>
                    <a:pt x="176" y="270"/>
                  </a:lnTo>
                  <a:lnTo>
                    <a:pt x="153" y="280"/>
                  </a:lnTo>
                  <a:lnTo>
                    <a:pt x="149" y="258"/>
                  </a:lnTo>
                  <a:lnTo>
                    <a:pt x="159" y="232"/>
                  </a:lnTo>
                  <a:lnTo>
                    <a:pt x="149" y="204"/>
                  </a:lnTo>
                  <a:lnTo>
                    <a:pt x="155" y="190"/>
                  </a:lnTo>
                  <a:lnTo>
                    <a:pt x="149" y="184"/>
                  </a:lnTo>
                  <a:lnTo>
                    <a:pt x="140" y="190"/>
                  </a:lnTo>
                  <a:lnTo>
                    <a:pt x="129" y="208"/>
                  </a:lnTo>
                  <a:lnTo>
                    <a:pt x="124" y="237"/>
                  </a:lnTo>
                  <a:lnTo>
                    <a:pt x="116" y="250"/>
                  </a:lnTo>
                  <a:lnTo>
                    <a:pt x="103" y="250"/>
                  </a:lnTo>
                  <a:lnTo>
                    <a:pt x="79" y="271"/>
                  </a:lnTo>
                  <a:lnTo>
                    <a:pt x="69" y="291"/>
                  </a:lnTo>
                  <a:lnTo>
                    <a:pt x="68" y="304"/>
                  </a:lnTo>
                  <a:lnTo>
                    <a:pt x="46" y="330"/>
                  </a:lnTo>
                  <a:lnTo>
                    <a:pt x="45" y="372"/>
                  </a:lnTo>
                  <a:lnTo>
                    <a:pt x="43" y="418"/>
                  </a:lnTo>
                  <a:lnTo>
                    <a:pt x="39" y="447"/>
                  </a:lnTo>
                  <a:lnTo>
                    <a:pt x="23" y="483"/>
                  </a:lnTo>
                  <a:lnTo>
                    <a:pt x="10" y="504"/>
                  </a:lnTo>
                  <a:lnTo>
                    <a:pt x="11" y="525"/>
                  </a:lnTo>
                  <a:lnTo>
                    <a:pt x="30" y="585"/>
                  </a:lnTo>
                  <a:lnTo>
                    <a:pt x="20" y="621"/>
                  </a:lnTo>
                  <a:lnTo>
                    <a:pt x="33" y="649"/>
                  </a:lnTo>
                  <a:lnTo>
                    <a:pt x="71" y="729"/>
                  </a:lnTo>
                  <a:lnTo>
                    <a:pt x="97" y="793"/>
                  </a:lnTo>
                  <a:lnTo>
                    <a:pt x="97" y="847"/>
                  </a:lnTo>
                  <a:lnTo>
                    <a:pt x="108" y="859"/>
                  </a:lnTo>
                  <a:lnTo>
                    <a:pt x="108" y="868"/>
                  </a:lnTo>
                  <a:lnTo>
                    <a:pt x="101" y="877"/>
                  </a:lnTo>
                  <a:lnTo>
                    <a:pt x="94" y="933"/>
                  </a:lnTo>
                  <a:lnTo>
                    <a:pt x="85" y="973"/>
                  </a:lnTo>
                  <a:lnTo>
                    <a:pt x="69" y="1012"/>
                  </a:lnTo>
                  <a:lnTo>
                    <a:pt x="37" y="1089"/>
                  </a:lnTo>
                  <a:lnTo>
                    <a:pt x="10" y="1115"/>
                  </a:lnTo>
                  <a:lnTo>
                    <a:pt x="0" y="112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575300" y="644128"/>
              <a:ext cx="984250" cy="376238"/>
            </a:xfrm>
            <a:custGeom>
              <a:avLst/>
              <a:gdLst>
                <a:gd name="T0" fmla="*/ 2147483647 w 1239"/>
                <a:gd name="T1" fmla="*/ 2147483647 h 632"/>
                <a:gd name="T2" fmla="*/ 2147483647 w 1239"/>
                <a:gd name="T3" fmla="*/ 2147483647 h 632"/>
                <a:gd name="T4" fmla="*/ 2147483647 w 1239"/>
                <a:gd name="T5" fmla="*/ 2147483647 h 632"/>
                <a:gd name="T6" fmla="*/ 2147483647 w 1239"/>
                <a:gd name="T7" fmla="*/ 2147483647 h 632"/>
                <a:gd name="T8" fmla="*/ 2147483647 w 1239"/>
                <a:gd name="T9" fmla="*/ 2147483647 h 632"/>
                <a:gd name="T10" fmla="*/ 2147483647 w 1239"/>
                <a:gd name="T11" fmla="*/ 2147483647 h 632"/>
                <a:gd name="T12" fmla="*/ 2147483647 w 1239"/>
                <a:gd name="T13" fmla="*/ 2147483647 h 632"/>
                <a:gd name="T14" fmla="*/ 2147483647 w 1239"/>
                <a:gd name="T15" fmla="*/ 2147483647 h 632"/>
                <a:gd name="T16" fmla="*/ 2147483647 w 1239"/>
                <a:gd name="T17" fmla="*/ 2147483647 h 632"/>
                <a:gd name="T18" fmla="*/ 2147483647 w 1239"/>
                <a:gd name="T19" fmla="*/ 2147483647 h 632"/>
                <a:gd name="T20" fmla="*/ 2147483647 w 1239"/>
                <a:gd name="T21" fmla="*/ 2147483647 h 632"/>
                <a:gd name="T22" fmla="*/ 2147483647 w 1239"/>
                <a:gd name="T23" fmla="*/ 2147483647 h 632"/>
                <a:gd name="T24" fmla="*/ 2147483647 w 1239"/>
                <a:gd name="T25" fmla="*/ 2147483647 h 632"/>
                <a:gd name="T26" fmla="*/ 2147483647 w 1239"/>
                <a:gd name="T27" fmla="*/ 2147483647 h 632"/>
                <a:gd name="T28" fmla="*/ 2147483647 w 1239"/>
                <a:gd name="T29" fmla="*/ 2147483647 h 632"/>
                <a:gd name="T30" fmla="*/ 2147483647 w 1239"/>
                <a:gd name="T31" fmla="*/ 2147483647 h 632"/>
                <a:gd name="T32" fmla="*/ 2147483647 w 1239"/>
                <a:gd name="T33" fmla="*/ 2147483647 h 632"/>
                <a:gd name="T34" fmla="*/ 2147483647 w 1239"/>
                <a:gd name="T35" fmla="*/ 2147483647 h 632"/>
                <a:gd name="T36" fmla="*/ 2147483647 w 1239"/>
                <a:gd name="T37" fmla="*/ 2147483647 h 632"/>
                <a:gd name="T38" fmla="*/ 2147483647 w 1239"/>
                <a:gd name="T39" fmla="*/ 2147483647 h 632"/>
                <a:gd name="T40" fmla="*/ 2147483647 w 1239"/>
                <a:gd name="T41" fmla="*/ 2147483647 h 632"/>
                <a:gd name="T42" fmla="*/ 2147483647 w 1239"/>
                <a:gd name="T43" fmla="*/ 2147483647 h 632"/>
                <a:gd name="T44" fmla="*/ 2147483647 w 1239"/>
                <a:gd name="T45" fmla="*/ 2147483647 h 632"/>
                <a:gd name="T46" fmla="*/ 2147483647 w 1239"/>
                <a:gd name="T47" fmla="*/ 2147483647 h 632"/>
                <a:gd name="T48" fmla="*/ 2147483647 w 1239"/>
                <a:gd name="T49" fmla="*/ 2147483647 h 632"/>
                <a:gd name="T50" fmla="*/ 2147483647 w 1239"/>
                <a:gd name="T51" fmla="*/ 2147483647 h 632"/>
                <a:gd name="T52" fmla="*/ 2147483647 w 1239"/>
                <a:gd name="T53" fmla="*/ 2147483647 h 632"/>
                <a:gd name="T54" fmla="*/ 2147483647 w 1239"/>
                <a:gd name="T55" fmla="*/ 2147483647 h 632"/>
                <a:gd name="T56" fmla="*/ 2147483647 w 1239"/>
                <a:gd name="T57" fmla="*/ 2147483647 h 632"/>
                <a:gd name="T58" fmla="*/ 2147483647 w 1239"/>
                <a:gd name="T59" fmla="*/ 2147483647 h 632"/>
                <a:gd name="T60" fmla="*/ 2147483647 w 1239"/>
                <a:gd name="T61" fmla="*/ 2147483647 h 632"/>
                <a:gd name="T62" fmla="*/ 2147483647 w 1239"/>
                <a:gd name="T63" fmla="*/ 2147483647 h 632"/>
                <a:gd name="T64" fmla="*/ 2147483647 w 1239"/>
                <a:gd name="T65" fmla="*/ 2147483647 h 632"/>
                <a:gd name="T66" fmla="*/ 2147483647 w 1239"/>
                <a:gd name="T67" fmla="*/ 2147483647 h 632"/>
                <a:gd name="T68" fmla="*/ 2147483647 w 1239"/>
                <a:gd name="T69" fmla="*/ 2147483647 h 632"/>
                <a:gd name="T70" fmla="*/ 2147483647 w 1239"/>
                <a:gd name="T71" fmla="*/ 2147483647 h 632"/>
                <a:gd name="T72" fmla="*/ 2147483647 w 1239"/>
                <a:gd name="T73" fmla="*/ 2147483647 h 632"/>
                <a:gd name="T74" fmla="*/ 2147483647 w 1239"/>
                <a:gd name="T75" fmla="*/ 2147483647 h 632"/>
                <a:gd name="T76" fmla="*/ 2147483647 w 1239"/>
                <a:gd name="T77" fmla="*/ 2147483647 h 632"/>
                <a:gd name="T78" fmla="*/ 2147483647 w 1239"/>
                <a:gd name="T79" fmla="*/ 2147483647 h 632"/>
                <a:gd name="T80" fmla="*/ 2147483647 w 1239"/>
                <a:gd name="T81" fmla="*/ 2147483647 h 632"/>
                <a:gd name="T82" fmla="*/ 2147483647 w 1239"/>
                <a:gd name="T83" fmla="*/ 2147483647 h 632"/>
                <a:gd name="T84" fmla="*/ 2147483647 w 1239"/>
                <a:gd name="T85" fmla="*/ 2147483647 h 632"/>
                <a:gd name="T86" fmla="*/ 0 w 1239"/>
                <a:gd name="T87" fmla="*/ 2147483647 h 6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9"/>
                <a:gd name="T133" fmla="*/ 0 h 632"/>
                <a:gd name="T134" fmla="*/ 1239 w 1239"/>
                <a:gd name="T135" fmla="*/ 632 h 6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9" h="632">
                  <a:moveTo>
                    <a:pt x="0" y="269"/>
                  </a:moveTo>
                  <a:lnTo>
                    <a:pt x="38" y="257"/>
                  </a:lnTo>
                  <a:lnTo>
                    <a:pt x="55" y="244"/>
                  </a:lnTo>
                  <a:lnTo>
                    <a:pt x="93" y="221"/>
                  </a:lnTo>
                  <a:lnTo>
                    <a:pt x="102" y="201"/>
                  </a:lnTo>
                  <a:lnTo>
                    <a:pt x="118" y="198"/>
                  </a:lnTo>
                  <a:lnTo>
                    <a:pt x="187" y="173"/>
                  </a:lnTo>
                  <a:lnTo>
                    <a:pt x="233" y="146"/>
                  </a:lnTo>
                  <a:lnTo>
                    <a:pt x="291" y="86"/>
                  </a:lnTo>
                  <a:lnTo>
                    <a:pt x="309" y="80"/>
                  </a:lnTo>
                  <a:lnTo>
                    <a:pt x="356" y="26"/>
                  </a:lnTo>
                  <a:lnTo>
                    <a:pt x="388" y="9"/>
                  </a:lnTo>
                  <a:lnTo>
                    <a:pt x="442" y="0"/>
                  </a:lnTo>
                  <a:lnTo>
                    <a:pt x="455" y="5"/>
                  </a:lnTo>
                  <a:lnTo>
                    <a:pt x="458" y="11"/>
                  </a:lnTo>
                  <a:lnTo>
                    <a:pt x="429" y="30"/>
                  </a:lnTo>
                  <a:lnTo>
                    <a:pt x="420" y="33"/>
                  </a:lnTo>
                  <a:lnTo>
                    <a:pt x="409" y="57"/>
                  </a:lnTo>
                  <a:lnTo>
                    <a:pt x="371" y="102"/>
                  </a:lnTo>
                  <a:lnTo>
                    <a:pt x="354" y="119"/>
                  </a:lnTo>
                  <a:lnTo>
                    <a:pt x="343" y="131"/>
                  </a:lnTo>
                  <a:lnTo>
                    <a:pt x="335" y="171"/>
                  </a:lnTo>
                  <a:lnTo>
                    <a:pt x="342" y="197"/>
                  </a:lnTo>
                  <a:lnTo>
                    <a:pt x="348" y="180"/>
                  </a:lnTo>
                  <a:lnTo>
                    <a:pt x="381" y="155"/>
                  </a:lnTo>
                  <a:lnTo>
                    <a:pt x="403" y="155"/>
                  </a:lnTo>
                  <a:lnTo>
                    <a:pt x="417" y="149"/>
                  </a:lnTo>
                  <a:lnTo>
                    <a:pt x="488" y="182"/>
                  </a:lnTo>
                  <a:lnTo>
                    <a:pt x="543" y="247"/>
                  </a:lnTo>
                  <a:lnTo>
                    <a:pt x="587" y="239"/>
                  </a:lnTo>
                  <a:lnTo>
                    <a:pt x="610" y="242"/>
                  </a:lnTo>
                  <a:lnTo>
                    <a:pt x="626" y="251"/>
                  </a:lnTo>
                  <a:lnTo>
                    <a:pt x="640" y="253"/>
                  </a:lnTo>
                  <a:lnTo>
                    <a:pt x="646" y="250"/>
                  </a:lnTo>
                  <a:lnTo>
                    <a:pt x="660" y="256"/>
                  </a:lnTo>
                  <a:lnTo>
                    <a:pt x="662" y="263"/>
                  </a:lnTo>
                  <a:lnTo>
                    <a:pt x="670" y="257"/>
                  </a:lnTo>
                  <a:lnTo>
                    <a:pt x="682" y="239"/>
                  </a:lnTo>
                  <a:lnTo>
                    <a:pt x="730" y="203"/>
                  </a:lnTo>
                  <a:lnTo>
                    <a:pt x="891" y="159"/>
                  </a:lnTo>
                  <a:lnTo>
                    <a:pt x="934" y="134"/>
                  </a:lnTo>
                  <a:lnTo>
                    <a:pt x="953" y="129"/>
                  </a:lnTo>
                  <a:lnTo>
                    <a:pt x="961" y="138"/>
                  </a:lnTo>
                  <a:lnTo>
                    <a:pt x="948" y="161"/>
                  </a:lnTo>
                  <a:lnTo>
                    <a:pt x="948" y="176"/>
                  </a:lnTo>
                  <a:lnTo>
                    <a:pt x="969" y="215"/>
                  </a:lnTo>
                  <a:lnTo>
                    <a:pt x="980" y="221"/>
                  </a:lnTo>
                  <a:lnTo>
                    <a:pt x="989" y="215"/>
                  </a:lnTo>
                  <a:lnTo>
                    <a:pt x="1015" y="216"/>
                  </a:lnTo>
                  <a:lnTo>
                    <a:pt x="1028" y="209"/>
                  </a:lnTo>
                  <a:lnTo>
                    <a:pt x="1079" y="204"/>
                  </a:lnTo>
                  <a:lnTo>
                    <a:pt x="1100" y="219"/>
                  </a:lnTo>
                  <a:lnTo>
                    <a:pt x="1121" y="262"/>
                  </a:lnTo>
                  <a:lnTo>
                    <a:pt x="1137" y="278"/>
                  </a:lnTo>
                  <a:lnTo>
                    <a:pt x="1177" y="296"/>
                  </a:lnTo>
                  <a:lnTo>
                    <a:pt x="1216" y="286"/>
                  </a:lnTo>
                  <a:lnTo>
                    <a:pt x="1229" y="287"/>
                  </a:lnTo>
                  <a:lnTo>
                    <a:pt x="1239" y="295"/>
                  </a:lnTo>
                  <a:lnTo>
                    <a:pt x="1239" y="311"/>
                  </a:lnTo>
                  <a:lnTo>
                    <a:pt x="1223" y="328"/>
                  </a:lnTo>
                  <a:lnTo>
                    <a:pt x="1197" y="329"/>
                  </a:lnTo>
                  <a:lnTo>
                    <a:pt x="1183" y="326"/>
                  </a:lnTo>
                  <a:lnTo>
                    <a:pt x="1180" y="319"/>
                  </a:lnTo>
                  <a:lnTo>
                    <a:pt x="1171" y="319"/>
                  </a:lnTo>
                  <a:lnTo>
                    <a:pt x="1147" y="332"/>
                  </a:lnTo>
                  <a:lnTo>
                    <a:pt x="1128" y="326"/>
                  </a:lnTo>
                  <a:lnTo>
                    <a:pt x="1112" y="325"/>
                  </a:lnTo>
                  <a:lnTo>
                    <a:pt x="1067" y="334"/>
                  </a:lnTo>
                  <a:lnTo>
                    <a:pt x="1041" y="326"/>
                  </a:lnTo>
                  <a:lnTo>
                    <a:pt x="1031" y="334"/>
                  </a:lnTo>
                  <a:lnTo>
                    <a:pt x="1038" y="359"/>
                  </a:lnTo>
                  <a:lnTo>
                    <a:pt x="1031" y="368"/>
                  </a:lnTo>
                  <a:lnTo>
                    <a:pt x="1021" y="364"/>
                  </a:lnTo>
                  <a:lnTo>
                    <a:pt x="992" y="340"/>
                  </a:lnTo>
                  <a:lnTo>
                    <a:pt x="925" y="331"/>
                  </a:lnTo>
                  <a:lnTo>
                    <a:pt x="912" y="334"/>
                  </a:lnTo>
                  <a:lnTo>
                    <a:pt x="895" y="328"/>
                  </a:lnTo>
                  <a:lnTo>
                    <a:pt x="850" y="362"/>
                  </a:lnTo>
                  <a:lnTo>
                    <a:pt x="840" y="362"/>
                  </a:lnTo>
                  <a:lnTo>
                    <a:pt x="822" y="371"/>
                  </a:lnTo>
                  <a:lnTo>
                    <a:pt x="815" y="382"/>
                  </a:lnTo>
                  <a:lnTo>
                    <a:pt x="807" y="383"/>
                  </a:lnTo>
                  <a:lnTo>
                    <a:pt x="781" y="379"/>
                  </a:lnTo>
                  <a:lnTo>
                    <a:pt x="753" y="386"/>
                  </a:lnTo>
                  <a:lnTo>
                    <a:pt x="750" y="407"/>
                  </a:lnTo>
                  <a:lnTo>
                    <a:pt x="744" y="421"/>
                  </a:lnTo>
                  <a:lnTo>
                    <a:pt x="688" y="473"/>
                  </a:lnTo>
                  <a:lnTo>
                    <a:pt x="678" y="469"/>
                  </a:lnTo>
                  <a:lnTo>
                    <a:pt x="673" y="461"/>
                  </a:lnTo>
                  <a:lnTo>
                    <a:pt x="698" y="428"/>
                  </a:lnTo>
                  <a:lnTo>
                    <a:pt x="695" y="412"/>
                  </a:lnTo>
                  <a:lnTo>
                    <a:pt x="665" y="412"/>
                  </a:lnTo>
                  <a:lnTo>
                    <a:pt x="653" y="442"/>
                  </a:lnTo>
                  <a:lnTo>
                    <a:pt x="642" y="457"/>
                  </a:lnTo>
                  <a:lnTo>
                    <a:pt x="629" y="440"/>
                  </a:lnTo>
                  <a:lnTo>
                    <a:pt x="623" y="413"/>
                  </a:lnTo>
                  <a:lnTo>
                    <a:pt x="618" y="416"/>
                  </a:lnTo>
                  <a:lnTo>
                    <a:pt x="613" y="454"/>
                  </a:lnTo>
                  <a:lnTo>
                    <a:pt x="591" y="490"/>
                  </a:lnTo>
                  <a:lnTo>
                    <a:pt x="579" y="529"/>
                  </a:lnTo>
                  <a:lnTo>
                    <a:pt x="568" y="553"/>
                  </a:lnTo>
                  <a:lnTo>
                    <a:pt x="540" y="593"/>
                  </a:lnTo>
                  <a:lnTo>
                    <a:pt x="540" y="622"/>
                  </a:lnTo>
                  <a:lnTo>
                    <a:pt x="537" y="632"/>
                  </a:lnTo>
                  <a:lnTo>
                    <a:pt x="510" y="614"/>
                  </a:lnTo>
                  <a:lnTo>
                    <a:pt x="501" y="586"/>
                  </a:lnTo>
                  <a:lnTo>
                    <a:pt x="513" y="574"/>
                  </a:lnTo>
                  <a:lnTo>
                    <a:pt x="516" y="559"/>
                  </a:lnTo>
                  <a:lnTo>
                    <a:pt x="510" y="556"/>
                  </a:lnTo>
                  <a:lnTo>
                    <a:pt x="481" y="562"/>
                  </a:lnTo>
                  <a:lnTo>
                    <a:pt x="474" y="559"/>
                  </a:lnTo>
                  <a:lnTo>
                    <a:pt x="484" y="494"/>
                  </a:lnTo>
                  <a:lnTo>
                    <a:pt x="479" y="469"/>
                  </a:lnTo>
                  <a:lnTo>
                    <a:pt x="446" y="452"/>
                  </a:lnTo>
                  <a:lnTo>
                    <a:pt x="419" y="445"/>
                  </a:lnTo>
                  <a:lnTo>
                    <a:pt x="420" y="436"/>
                  </a:lnTo>
                  <a:lnTo>
                    <a:pt x="426" y="428"/>
                  </a:lnTo>
                  <a:lnTo>
                    <a:pt x="414" y="418"/>
                  </a:lnTo>
                  <a:lnTo>
                    <a:pt x="388" y="409"/>
                  </a:lnTo>
                  <a:lnTo>
                    <a:pt x="348" y="401"/>
                  </a:lnTo>
                  <a:lnTo>
                    <a:pt x="335" y="403"/>
                  </a:lnTo>
                  <a:lnTo>
                    <a:pt x="325" y="410"/>
                  </a:lnTo>
                  <a:lnTo>
                    <a:pt x="319" y="400"/>
                  </a:lnTo>
                  <a:lnTo>
                    <a:pt x="294" y="401"/>
                  </a:lnTo>
                  <a:lnTo>
                    <a:pt x="258" y="370"/>
                  </a:lnTo>
                  <a:lnTo>
                    <a:pt x="238" y="370"/>
                  </a:lnTo>
                  <a:lnTo>
                    <a:pt x="70" y="335"/>
                  </a:lnTo>
                  <a:lnTo>
                    <a:pt x="57" y="328"/>
                  </a:lnTo>
                  <a:lnTo>
                    <a:pt x="50" y="298"/>
                  </a:lnTo>
                  <a:lnTo>
                    <a:pt x="37" y="287"/>
                  </a:lnTo>
                  <a:lnTo>
                    <a:pt x="10" y="283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5575300" y="644128"/>
              <a:ext cx="984250" cy="376238"/>
            </a:xfrm>
            <a:custGeom>
              <a:avLst/>
              <a:gdLst>
                <a:gd name="T0" fmla="*/ 2147483647 w 1239"/>
                <a:gd name="T1" fmla="*/ 2147483647 h 632"/>
                <a:gd name="T2" fmla="*/ 2147483647 w 1239"/>
                <a:gd name="T3" fmla="*/ 2147483647 h 632"/>
                <a:gd name="T4" fmla="*/ 2147483647 w 1239"/>
                <a:gd name="T5" fmla="*/ 2147483647 h 632"/>
                <a:gd name="T6" fmla="*/ 2147483647 w 1239"/>
                <a:gd name="T7" fmla="*/ 2147483647 h 632"/>
                <a:gd name="T8" fmla="*/ 2147483647 w 1239"/>
                <a:gd name="T9" fmla="*/ 2147483647 h 632"/>
                <a:gd name="T10" fmla="*/ 2147483647 w 1239"/>
                <a:gd name="T11" fmla="*/ 2147483647 h 632"/>
                <a:gd name="T12" fmla="*/ 2147483647 w 1239"/>
                <a:gd name="T13" fmla="*/ 2147483647 h 632"/>
                <a:gd name="T14" fmla="*/ 2147483647 w 1239"/>
                <a:gd name="T15" fmla="*/ 2147483647 h 632"/>
                <a:gd name="T16" fmla="*/ 2147483647 w 1239"/>
                <a:gd name="T17" fmla="*/ 2147483647 h 632"/>
                <a:gd name="T18" fmla="*/ 2147483647 w 1239"/>
                <a:gd name="T19" fmla="*/ 2147483647 h 632"/>
                <a:gd name="T20" fmla="*/ 2147483647 w 1239"/>
                <a:gd name="T21" fmla="*/ 2147483647 h 632"/>
                <a:gd name="T22" fmla="*/ 2147483647 w 1239"/>
                <a:gd name="T23" fmla="*/ 2147483647 h 632"/>
                <a:gd name="T24" fmla="*/ 2147483647 w 1239"/>
                <a:gd name="T25" fmla="*/ 2147483647 h 632"/>
                <a:gd name="T26" fmla="*/ 2147483647 w 1239"/>
                <a:gd name="T27" fmla="*/ 2147483647 h 632"/>
                <a:gd name="T28" fmla="*/ 2147483647 w 1239"/>
                <a:gd name="T29" fmla="*/ 2147483647 h 632"/>
                <a:gd name="T30" fmla="*/ 2147483647 w 1239"/>
                <a:gd name="T31" fmla="*/ 2147483647 h 632"/>
                <a:gd name="T32" fmla="*/ 2147483647 w 1239"/>
                <a:gd name="T33" fmla="*/ 2147483647 h 632"/>
                <a:gd name="T34" fmla="*/ 2147483647 w 1239"/>
                <a:gd name="T35" fmla="*/ 2147483647 h 632"/>
                <a:gd name="T36" fmla="*/ 2147483647 w 1239"/>
                <a:gd name="T37" fmla="*/ 2147483647 h 632"/>
                <a:gd name="T38" fmla="*/ 2147483647 w 1239"/>
                <a:gd name="T39" fmla="*/ 2147483647 h 632"/>
                <a:gd name="T40" fmla="*/ 2147483647 w 1239"/>
                <a:gd name="T41" fmla="*/ 2147483647 h 632"/>
                <a:gd name="T42" fmla="*/ 2147483647 w 1239"/>
                <a:gd name="T43" fmla="*/ 2147483647 h 632"/>
                <a:gd name="T44" fmla="*/ 2147483647 w 1239"/>
                <a:gd name="T45" fmla="*/ 2147483647 h 632"/>
                <a:gd name="T46" fmla="*/ 2147483647 w 1239"/>
                <a:gd name="T47" fmla="*/ 2147483647 h 632"/>
                <a:gd name="T48" fmla="*/ 2147483647 w 1239"/>
                <a:gd name="T49" fmla="*/ 2147483647 h 632"/>
                <a:gd name="T50" fmla="*/ 2147483647 w 1239"/>
                <a:gd name="T51" fmla="*/ 2147483647 h 632"/>
                <a:gd name="T52" fmla="*/ 2147483647 w 1239"/>
                <a:gd name="T53" fmla="*/ 2147483647 h 632"/>
                <a:gd name="T54" fmla="*/ 2147483647 w 1239"/>
                <a:gd name="T55" fmla="*/ 2147483647 h 632"/>
                <a:gd name="T56" fmla="*/ 2147483647 w 1239"/>
                <a:gd name="T57" fmla="*/ 2147483647 h 632"/>
                <a:gd name="T58" fmla="*/ 2147483647 w 1239"/>
                <a:gd name="T59" fmla="*/ 2147483647 h 632"/>
                <a:gd name="T60" fmla="*/ 2147483647 w 1239"/>
                <a:gd name="T61" fmla="*/ 2147483647 h 632"/>
                <a:gd name="T62" fmla="*/ 2147483647 w 1239"/>
                <a:gd name="T63" fmla="*/ 2147483647 h 632"/>
                <a:gd name="T64" fmla="*/ 2147483647 w 1239"/>
                <a:gd name="T65" fmla="*/ 2147483647 h 632"/>
                <a:gd name="T66" fmla="*/ 2147483647 w 1239"/>
                <a:gd name="T67" fmla="*/ 2147483647 h 632"/>
                <a:gd name="T68" fmla="*/ 2147483647 w 1239"/>
                <a:gd name="T69" fmla="*/ 2147483647 h 632"/>
                <a:gd name="T70" fmla="*/ 2147483647 w 1239"/>
                <a:gd name="T71" fmla="*/ 2147483647 h 632"/>
                <a:gd name="T72" fmla="*/ 2147483647 w 1239"/>
                <a:gd name="T73" fmla="*/ 2147483647 h 632"/>
                <a:gd name="T74" fmla="*/ 2147483647 w 1239"/>
                <a:gd name="T75" fmla="*/ 2147483647 h 632"/>
                <a:gd name="T76" fmla="*/ 2147483647 w 1239"/>
                <a:gd name="T77" fmla="*/ 2147483647 h 632"/>
                <a:gd name="T78" fmla="*/ 2147483647 w 1239"/>
                <a:gd name="T79" fmla="*/ 2147483647 h 632"/>
                <a:gd name="T80" fmla="*/ 2147483647 w 1239"/>
                <a:gd name="T81" fmla="*/ 2147483647 h 632"/>
                <a:gd name="T82" fmla="*/ 2147483647 w 1239"/>
                <a:gd name="T83" fmla="*/ 2147483647 h 632"/>
                <a:gd name="T84" fmla="*/ 2147483647 w 1239"/>
                <a:gd name="T85" fmla="*/ 2147483647 h 632"/>
                <a:gd name="T86" fmla="*/ 0 w 1239"/>
                <a:gd name="T87" fmla="*/ 2147483647 h 6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9"/>
                <a:gd name="T133" fmla="*/ 0 h 632"/>
                <a:gd name="T134" fmla="*/ 1239 w 1239"/>
                <a:gd name="T135" fmla="*/ 632 h 6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9" h="632">
                  <a:moveTo>
                    <a:pt x="0" y="269"/>
                  </a:moveTo>
                  <a:lnTo>
                    <a:pt x="38" y="257"/>
                  </a:lnTo>
                  <a:lnTo>
                    <a:pt x="55" y="244"/>
                  </a:lnTo>
                  <a:lnTo>
                    <a:pt x="93" y="221"/>
                  </a:lnTo>
                  <a:lnTo>
                    <a:pt x="102" y="201"/>
                  </a:lnTo>
                  <a:lnTo>
                    <a:pt x="118" y="198"/>
                  </a:lnTo>
                  <a:lnTo>
                    <a:pt x="187" y="173"/>
                  </a:lnTo>
                  <a:lnTo>
                    <a:pt x="233" y="146"/>
                  </a:lnTo>
                  <a:lnTo>
                    <a:pt x="291" y="86"/>
                  </a:lnTo>
                  <a:lnTo>
                    <a:pt x="309" y="80"/>
                  </a:lnTo>
                  <a:lnTo>
                    <a:pt x="356" y="26"/>
                  </a:lnTo>
                  <a:lnTo>
                    <a:pt x="388" y="9"/>
                  </a:lnTo>
                  <a:lnTo>
                    <a:pt x="442" y="0"/>
                  </a:lnTo>
                  <a:lnTo>
                    <a:pt x="455" y="5"/>
                  </a:lnTo>
                  <a:lnTo>
                    <a:pt x="458" y="11"/>
                  </a:lnTo>
                  <a:lnTo>
                    <a:pt x="429" y="30"/>
                  </a:lnTo>
                  <a:lnTo>
                    <a:pt x="420" y="33"/>
                  </a:lnTo>
                  <a:lnTo>
                    <a:pt x="409" y="57"/>
                  </a:lnTo>
                  <a:lnTo>
                    <a:pt x="371" y="102"/>
                  </a:lnTo>
                  <a:lnTo>
                    <a:pt x="354" y="119"/>
                  </a:lnTo>
                  <a:lnTo>
                    <a:pt x="343" y="131"/>
                  </a:lnTo>
                  <a:lnTo>
                    <a:pt x="335" y="171"/>
                  </a:lnTo>
                  <a:lnTo>
                    <a:pt x="342" y="197"/>
                  </a:lnTo>
                  <a:lnTo>
                    <a:pt x="348" y="180"/>
                  </a:lnTo>
                  <a:lnTo>
                    <a:pt x="381" y="155"/>
                  </a:lnTo>
                  <a:lnTo>
                    <a:pt x="403" y="155"/>
                  </a:lnTo>
                  <a:lnTo>
                    <a:pt x="417" y="149"/>
                  </a:lnTo>
                  <a:lnTo>
                    <a:pt x="488" y="182"/>
                  </a:lnTo>
                  <a:lnTo>
                    <a:pt x="543" y="247"/>
                  </a:lnTo>
                  <a:lnTo>
                    <a:pt x="587" y="239"/>
                  </a:lnTo>
                  <a:lnTo>
                    <a:pt x="610" y="242"/>
                  </a:lnTo>
                  <a:lnTo>
                    <a:pt x="626" y="251"/>
                  </a:lnTo>
                  <a:lnTo>
                    <a:pt x="640" y="253"/>
                  </a:lnTo>
                  <a:lnTo>
                    <a:pt x="646" y="250"/>
                  </a:lnTo>
                  <a:lnTo>
                    <a:pt x="660" y="256"/>
                  </a:lnTo>
                  <a:lnTo>
                    <a:pt x="662" y="263"/>
                  </a:lnTo>
                  <a:lnTo>
                    <a:pt x="670" y="257"/>
                  </a:lnTo>
                  <a:lnTo>
                    <a:pt x="682" y="239"/>
                  </a:lnTo>
                  <a:lnTo>
                    <a:pt x="730" y="203"/>
                  </a:lnTo>
                  <a:lnTo>
                    <a:pt x="891" y="159"/>
                  </a:lnTo>
                  <a:lnTo>
                    <a:pt x="934" y="134"/>
                  </a:lnTo>
                  <a:lnTo>
                    <a:pt x="953" y="129"/>
                  </a:lnTo>
                  <a:lnTo>
                    <a:pt x="961" y="138"/>
                  </a:lnTo>
                  <a:lnTo>
                    <a:pt x="948" y="161"/>
                  </a:lnTo>
                  <a:lnTo>
                    <a:pt x="948" y="176"/>
                  </a:lnTo>
                  <a:lnTo>
                    <a:pt x="969" y="215"/>
                  </a:lnTo>
                  <a:lnTo>
                    <a:pt x="980" y="221"/>
                  </a:lnTo>
                  <a:lnTo>
                    <a:pt x="989" y="215"/>
                  </a:lnTo>
                  <a:lnTo>
                    <a:pt x="1015" y="216"/>
                  </a:lnTo>
                  <a:lnTo>
                    <a:pt x="1028" y="209"/>
                  </a:lnTo>
                  <a:lnTo>
                    <a:pt x="1079" y="204"/>
                  </a:lnTo>
                  <a:lnTo>
                    <a:pt x="1100" y="219"/>
                  </a:lnTo>
                  <a:lnTo>
                    <a:pt x="1121" y="262"/>
                  </a:lnTo>
                  <a:lnTo>
                    <a:pt x="1137" y="278"/>
                  </a:lnTo>
                  <a:lnTo>
                    <a:pt x="1177" y="296"/>
                  </a:lnTo>
                  <a:lnTo>
                    <a:pt x="1216" y="286"/>
                  </a:lnTo>
                  <a:lnTo>
                    <a:pt x="1229" y="287"/>
                  </a:lnTo>
                  <a:lnTo>
                    <a:pt x="1239" y="295"/>
                  </a:lnTo>
                  <a:lnTo>
                    <a:pt x="1239" y="311"/>
                  </a:lnTo>
                  <a:lnTo>
                    <a:pt x="1223" y="328"/>
                  </a:lnTo>
                  <a:lnTo>
                    <a:pt x="1197" y="329"/>
                  </a:lnTo>
                  <a:lnTo>
                    <a:pt x="1183" y="326"/>
                  </a:lnTo>
                  <a:lnTo>
                    <a:pt x="1180" y="319"/>
                  </a:lnTo>
                  <a:lnTo>
                    <a:pt x="1171" y="319"/>
                  </a:lnTo>
                  <a:lnTo>
                    <a:pt x="1147" y="332"/>
                  </a:lnTo>
                  <a:lnTo>
                    <a:pt x="1128" y="326"/>
                  </a:lnTo>
                  <a:lnTo>
                    <a:pt x="1112" y="325"/>
                  </a:lnTo>
                  <a:lnTo>
                    <a:pt x="1067" y="334"/>
                  </a:lnTo>
                  <a:lnTo>
                    <a:pt x="1041" y="326"/>
                  </a:lnTo>
                  <a:lnTo>
                    <a:pt x="1031" y="334"/>
                  </a:lnTo>
                  <a:lnTo>
                    <a:pt x="1038" y="359"/>
                  </a:lnTo>
                  <a:lnTo>
                    <a:pt x="1031" y="368"/>
                  </a:lnTo>
                  <a:lnTo>
                    <a:pt x="1021" y="364"/>
                  </a:lnTo>
                  <a:lnTo>
                    <a:pt x="992" y="340"/>
                  </a:lnTo>
                  <a:lnTo>
                    <a:pt x="925" y="331"/>
                  </a:lnTo>
                  <a:lnTo>
                    <a:pt x="912" y="334"/>
                  </a:lnTo>
                  <a:lnTo>
                    <a:pt x="895" y="328"/>
                  </a:lnTo>
                  <a:lnTo>
                    <a:pt x="850" y="362"/>
                  </a:lnTo>
                  <a:lnTo>
                    <a:pt x="840" y="362"/>
                  </a:lnTo>
                  <a:lnTo>
                    <a:pt x="822" y="371"/>
                  </a:lnTo>
                  <a:lnTo>
                    <a:pt x="815" y="382"/>
                  </a:lnTo>
                  <a:lnTo>
                    <a:pt x="807" y="383"/>
                  </a:lnTo>
                  <a:lnTo>
                    <a:pt x="781" y="379"/>
                  </a:lnTo>
                  <a:lnTo>
                    <a:pt x="753" y="386"/>
                  </a:lnTo>
                  <a:lnTo>
                    <a:pt x="750" y="407"/>
                  </a:lnTo>
                  <a:lnTo>
                    <a:pt x="744" y="421"/>
                  </a:lnTo>
                  <a:lnTo>
                    <a:pt x="688" y="473"/>
                  </a:lnTo>
                  <a:lnTo>
                    <a:pt x="678" y="469"/>
                  </a:lnTo>
                  <a:lnTo>
                    <a:pt x="673" y="461"/>
                  </a:lnTo>
                  <a:lnTo>
                    <a:pt x="698" y="428"/>
                  </a:lnTo>
                  <a:lnTo>
                    <a:pt x="695" y="412"/>
                  </a:lnTo>
                  <a:lnTo>
                    <a:pt x="665" y="412"/>
                  </a:lnTo>
                  <a:lnTo>
                    <a:pt x="653" y="442"/>
                  </a:lnTo>
                  <a:lnTo>
                    <a:pt x="642" y="457"/>
                  </a:lnTo>
                  <a:lnTo>
                    <a:pt x="629" y="440"/>
                  </a:lnTo>
                  <a:lnTo>
                    <a:pt x="623" y="413"/>
                  </a:lnTo>
                  <a:lnTo>
                    <a:pt x="618" y="416"/>
                  </a:lnTo>
                  <a:lnTo>
                    <a:pt x="613" y="454"/>
                  </a:lnTo>
                  <a:lnTo>
                    <a:pt x="591" y="490"/>
                  </a:lnTo>
                  <a:lnTo>
                    <a:pt x="579" y="529"/>
                  </a:lnTo>
                  <a:lnTo>
                    <a:pt x="568" y="553"/>
                  </a:lnTo>
                  <a:lnTo>
                    <a:pt x="540" y="593"/>
                  </a:lnTo>
                  <a:lnTo>
                    <a:pt x="540" y="622"/>
                  </a:lnTo>
                  <a:lnTo>
                    <a:pt x="537" y="632"/>
                  </a:lnTo>
                  <a:lnTo>
                    <a:pt x="510" y="614"/>
                  </a:lnTo>
                  <a:lnTo>
                    <a:pt x="501" y="586"/>
                  </a:lnTo>
                  <a:lnTo>
                    <a:pt x="513" y="574"/>
                  </a:lnTo>
                  <a:lnTo>
                    <a:pt x="516" y="559"/>
                  </a:lnTo>
                  <a:lnTo>
                    <a:pt x="510" y="556"/>
                  </a:lnTo>
                  <a:lnTo>
                    <a:pt x="481" y="562"/>
                  </a:lnTo>
                  <a:lnTo>
                    <a:pt x="474" y="559"/>
                  </a:lnTo>
                  <a:lnTo>
                    <a:pt x="484" y="494"/>
                  </a:lnTo>
                  <a:lnTo>
                    <a:pt x="479" y="469"/>
                  </a:lnTo>
                  <a:lnTo>
                    <a:pt x="446" y="452"/>
                  </a:lnTo>
                  <a:lnTo>
                    <a:pt x="419" y="445"/>
                  </a:lnTo>
                  <a:lnTo>
                    <a:pt x="420" y="436"/>
                  </a:lnTo>
                  <a:lnTo>
                    <a:pt x="426" y="428"/>
                  </a:lnTo>
                  <a:lnTo>
                    <a:pt x="414" y="418"/>
                  </a:lnTo>
                  <a:lnTo>
                    <a:pt x="388" y="409"/>
                  </a:lnTo>
                  <a:lnTo>
                    <a:pt x="348" y="401"/>
                  </a:lnTo>
                  <a:lnTo>
                    <a:pt x="335" y="403"/>
                  </a:lnTo>
                  <a:lnTo>
                    <a:pt x="325" y="410"/>
                  </a:lnTo>
                  <a:lnTo>
                    <a:pt x="319" y="400"/>
                  </a:lnTo>
                  <a:lnTo>
                    <a:pt x="294" y="401"/>
                  </a:lnTo>
                  <a:lnTo>
                    <a:pt x="258" y="370"/>
                  </a:lnTo>
                  <a:lnTo>
                    <a:pt x="238" y="370"/>
                  </a:lnTo>
                  <a:lnTo>
                    <a:pt x="70" y="335"/>
                  </a:lnTo>
                  <a:lnTo>
                    <a:pt x="57" y="328"/>
                  </a:lnTo>
                  <a:lnTo>
                    <a:pt x="50" y="298"/>
                  </a:lnTo>
                  <a:lnTo>
                    <a:pt x="37" y="287"/>
                  </a:lnTo>
                  <a:lnTo>
                    <a:pt x="10" y="283"/>
                  </a:lnTo>
                  <a:lnTo>
                    <a:pt x="0" y="26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056313" y="1510905"/>
              <a:ext cx="488950" cy="669131"/>
            </a:xfrm>
            <a:custGeom>
              <a:avLst/>
              <a:gdLst>
                <a:gd name="T0" fmla="*/ 2147483647 w 617"/>
                <a:gd name="T1" fmla="*/ 2147483647 h 1125"/>
                <a:gd name="T2" fmla="*/ 2147483647 w 617"/>
                <a:gd name="T3" fmla="*/ 2147483647 h 1125"/>
                <a:gd name="T4" fmla="*/ 2147483647 w 617"/>
                <a:gd name="T5" fmla="*/ 2147483647 h 1125"/>
                <a:gd name="T6" fmla="*/ 2147483647 w 617"/>
                <a:gd name="T7" fmla="*/ 2147483647 h 1125"/>
                <a:gd name="T8" fmla="*/ 2147483647 w 617"/>
                <a:gd name="T9" fmla="*/ 2147483647 h 1125"/>
                <a:gd name="T10" fmla="*/ 2147483647 w 617"/>
                <a:gd name="T11" fmla="*/ 2147483647 h 1125"/>
                <a:gd name="T12" fmla="*/ 2147483647 w 617"/>
                <a:gd name="T13" fmla="*/ 2147483647 h 1125"/>
                <a:gd name="T14" fmla="*/ 2147483647 w 617"/>
                <a:gd name="T15" fmla="*/ 2147483647 h 1125"/>
                <a:gd name="T16" fmla="*/ 2147483647 w 617"/>
                <a:gd name="T17" fmla="*/ 2147483647 h 1125"/>
                <a:gd name="T18" fmla="*/ 2147483647 w 617"/>
                <a:gd name="T19" fmla="*/ 2147483647 h 1125"/>
                <a:gd name="T20" fmla="*/ 2147483647 w 617"/>
                <a:gd name="T21" fmla="*/ 2147483647 h 1125"/>
                <a:gd name="T22" fmla="*/ 2147483647 w 617"/>
                <a:gd name="T23" fmla="*/ 2147483647 h 1125"/>
                <a:gd name="T24" fmla="*/ 0 w 617"/>
                <a:gd name="T25" fmla="*/ 2147483647 h 1125"/>
                <a:gd name="T26" fmla="*/ 0 w 617"/>
                <a:gd name="T27" fmla="*/ 2147483647 h 1125"/>
                <a:gd name="T28" fmla="*/ 995377786 w 617"/>
                <a:gd name="T29" fmla="*/ 2147483647 h 1125"/>
                <a:gd name="T30" fmla="*/ 1492752269 w 617"/>
                <a:gd name="T31" fmla="*/ 2147483647 h 1125"/>
                <a:gd name="T32" fmla="*/ 2147483647 w 617"/>
                <a:gd name="T33" fmla="*/ 2147483647 h 1125"/>
                <a:gd name="T34" fmla="*/ 2147483647 w 617"/>
                <a:gd name="T35" fmla="*/ 2147483647 h 1125"/>
                <a:gd name="T36" fmla="*/ 2147483647 w 617"/>
                <a:gd name="T37" fmla="*/ 2147483647 h 1125"/>
                <a:gd name="T38" fmla="*/ 2147483647 w 617"/>
                <a:gd name="T39" fmla="*/ 2147483647 h 1125"/>
                <a:gd name="T40" fmla="*/ 2147483647 w 617"/>
                <a:gd name="T41" fmla="*/ 2147483647 h 1125"/>
                <a:gd name="T42" fmla="*/ 2147483647 w 617"/>
                <a:gd name="T43" fmla="*/ 2147483647 h 1125"/>
                <a:gd name="T44" fmla="*/ 2147483647 w 617"/>
                <a:gd name="T45" fmla="*/ 2147483647 h 1125"/>
                <a:gd name="T46" fmla="*/ 2147483647 w 617"/>
                <a:gd name="T47" fmla="*/ 2147483647 h 1125"/>
                <a:gd name="T48" fmla="*/ 2147483647 w 617"/>
                <a:gd name="T49" fmla="*/ 2147483647 h 1125"/>
                <a:gd name="T50" fmla="*/ 2147483647 w 617"/>
                <a:gd name="T51" fmla="*/ 2147483647 h 1125"/>
                <a:gd name="T52" fmla="*/ 2147483647 w 617"/>
                <a:gd name="T53" fmla="*/ 2147483647 h 1125"/>
                <a:gd name="T54" fmla="*/ 2147483647 w 617"/>
                <a:gd name="T55" fmla="*/ 2147483647 h 1125"/>
                <a:gd name="T56" fmla="*/ 2147483647 w 617"/>
                <a:gd name="T57" fmla="*/ 2147483647 h 1125"/>
                <a:gd name="T58" fmla="*/ 2147483647 w 617"/>
                <a:gd name="T59" fmla="*/ 2147483647 h 1125"/>
                <a:gd name="T60" fmla="*/ 2147483647 w 617"/>
                <a:gd name="T61" fmla="*/ 2147483647 h 1125"/>
                <a:gd name="T62" fmla="*/ 2147483647 w 617"/>
                <a:gd name="T63" fmla="*/ 2147483647 h 1125"/>
                <a:gd name="T64" fmla="*/ 2147483647 w 617"/>
                <a:gd name="T65" fmla="*/ 2147483647 h 1125"/>
                <a:gd name="T66" fmla="*/ 2147483647 w 617"/>
                <a:gd name="T67" fmla="*/ 2147483647 h 1125"/>
                <a:gd name="T68" fmla="*/ 2147483647 w 617"/>
                <a:gd name="T69" fmla="*/ 2147483647 h 1125"/>
                <a:gd name="T70" fmla="*/ 2147483647 w 617"/>
                <a:gd name="T71" fmla="*/ 2147483647 h 1125"/>
                <a:gd name="T72" fmla="*/ 2147483647 w 617"/>
                <a:gd name="T73" fmla="*/ 2147483647 h 1125"/>
                <a:gd name="T74" fmla="*/ 2147483647 w 617"/>
                <a:gd name="T75" fmla="*/ 2147483647 h 1125"/>
                <a:gd name="T76" fmla="*/ 2147483647 w 617"/>
                <a:gd name="T77" fmla="*/ 2147483647 h 1125"/>
                <a:gd name="T78" fmla="*/ 2147483647 w 617"/>
                <a:gd name="T79" fmla="*/ 2147483647 h 1125"/>
                <a:gd name="T80" fmla="*/ 2147483647 w 617"/>
                <a:gd name="T81" fmla="*/ 2147483647 h 1125"/>
                <a:gd name="T82" fmla="*/ 2147483647 w 617"/>
                <a:gd name="T83" fmla="*/ 2147483647 h 1125"/>
                <a:gd name="T84" fmla="*/ 2147483647 w 617"/>
                <a:gd name="T85" fmla="*/ 2147483647 h 1125"/>
                <a:gd name="T86" fmla="*/ 2147483647 w 617"/>
                <a:gd name="T87" fmla="*/ 2147483647 h 1125"/>
                <a:gd name="T88" fmla="*/ 2147483647 w 617"/>
                <a:gd name="T89" fmla="*/ 2147483647 h 1125"/>
                <a:gd name="T90" fmla="*/ 2147483647 w 617"/>
                <a:gd name="T91" fmla="*/ 2147483647 h 1125"/>
                <a:gd name="T92" fmla="*/ 2147483647 w 617"/>
                <a:gd name="T93" fmla="*/ 2147483647 h 1125"/>
                <a:gd name="T94" fmla="*/ 2147483647 w 617"/>
                <a:gd name="T95" fmla="*/ 0 h 1125"/>
                <a:gd name="T96" fmla="*/ 2147483647 w 617"/>
                <a:gd name="T97" fmla="*/ 2147483647 h 1125"/>
                <a:gd name="T98" fmla="*/ 2147483647 w 617"/>
                <a:gd name="T99" fmla="*/ 2147483647 h 1125"/>
                <a:gd name="T100" fmla="*/ 2147483647 w 617"/>
                <a:gd name="T101" fmla="*/ 2147483647 h 1125"/>
                <a:gd name="T102" fmla="*/ 2147483647 w 617"/>
                <a:gd name="T103" fmla="*/ 2147483647 h 1125"/>
                <a:gd name="T104" fmla="*/ 2147483647 w 617"/>
                <a:gd name="T105" fmla="*/ 2147483647 h 1125"/>
                <a:gd name="T106" fmla="*/ 2147483647 w 617"/>
                <a:gd name="T107" fmla="*/ 2147483647 h 1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7"/>
                <a:gd name="T163" fmla="*/ 0 h 1125"/>
                <a:gd name="T164" fmla="*/ 617 w 617"/>
                <a:gd name="T165" fmla="*/ 1125 h 1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7" h="1125">
                  <a:moveTo>
                    <a:pt x="19" y="68"/>
                  </a:moveTo>
                  <a:lnTo>
                    <a:pt x="71" y="698"/>
                  </a:lnTo>
                  <a:lnTo>
                    <a:pt x="63" y="710"/>
                  </a:lnTo>
                  <a:lnTo>
                    <a:pt x="65" y="732"/>
                  </a:lnTo>
                  <a:lnTo>
                    <a:pt x="60" y="765"/>
                  </a:lnTo>
                  <a:lnTo>
                    <a:pt x="83" y="813"/>
                  </a:lnTo>
                  <a:lnTo>
                    <a:pt x="90" y="870"/>
                  </a:lnTo>
                  <a:lnTo>
                    <a:pt x="63" y="923"/>
                  </a:lnTo>
                  <a:lnTo>
                    <a:pt x="61" y="939"/>
                  </a:lnTo>
                  <a:lnTo>
                    <a:pt x="42" y="983"/>
                  </a:lnTo>
                  <a:lnTo>
                    <a:pt x="12" y="1013"/>
                  </a:lnTo>
                  <a:lnTo>
                    <a:pt x="12" y="1053"/>
                  </a:lnTo>
                  <a:lnTo>
                    <a:pt x="0" y="1100"/>
                  </a:lnTo>
                  <a:lnTo>
                    <a:pt x="0" y="1112"/>
                  </a:lnTo>
                  <a:lnTo>
                    <a:pt x="2" y="1121"/>
                  </a:lnTo>
                  <a:lnTo>
                    <a:pt x="3" y="1121"/>
                  </a:lnTo>
                  <a:lnTo>
                    <a:pt x="19" y="1125"/>
                  </a:lnTo>
                  <a:lnTo>
                    <a:pt x="35" y="1118"/>
                  </a:lnTo>
                  <a:lnTo>
                    <a:pt x="32" y="1112"/>
                  </a:lnTo>
                  <a:lnTo>
                    <a:pt x="39" y="1091"/>
                  </a:lnTo>
                  <a:lnTo>
                    <a:pt x="77" y="1094"/>
                  </a:lnTo>
                  <a:lnTo>
                    <a:pt x="125" y="1074"/>
                  </a:lnTo>
                  <a:lnTo>
                    <a:pt x="186" y="1103"/>
                  </a:lnTo>
                  <a:lnTo>
                    <a:pt x="191" y="1110"/>
                  </a:lnTo>
                  <a:lnTo>
                    <a:pt x="203" y="1106"/>
                  </a:lnTo>
                  <a:lnTo>
                    <a:pt x="215" y="1065"/>
                  </a:lnTo>
                  <a:lnTo>
                    <a:pt x="249" y="1050"/>
                  </a:lnTo>
                  <a:lnTo>
                    <a:pt x="262" y="1073"/>
                  </a:lnTo>
                  <a:lnTo>
                    <a:pt x="284" y="1085"/>
                  </a:lnTo>
                  <a:lnTo>
                    <a:pt x="300" y="1071"/>
                  </a:lnTo>
                  <a:lnTo>
                    <a:pt x="314" y="1017"/>
                  </a:lnTo>
                  <a:lnTo>
                    <a:pt x="329" y="999"/>
                  </a:lnTo>
                  <a:lnTo>
                    <a:pt x="342" y="1001"/>
                  </a:lnTo>
                  <a:lnTo>
                    <a:pt x="365" y="1029"/>
                  </a:lnTo>
                  <a:lnTo>
                    <a:pt x="416" y="1026"/>
                  </a:lnTo>
                  <a:lnTo>
                    <a:pt x="427" y="980"/>
                  </a:lnTo>
                  <a:lnTo>
                    <a:pt x="508" y="870"/>
                  </a:lnTo>
                  <a:lnTo>
                    <a:pt x="508" y="830"/>
                  </a:lnTo>
                  <a:lnTo>
                    <a:pt x="526" y="821"/>
                  </a:lnTo>
                  <a:lnTo>
                    <a:pt x="559" y="825"/>
                  </a:lnTo>
                  <a:lnTo>
                    <a:pt x="585" y="804"/>
                  </a:lnTo>
                  <a:lnTo>
                    <a:pt x="608" y="798"/>
                  </a:lnTo>
                  <a:lnTo>
                    <a:pt x="617" y="782"/>
                  </a:lnTo>
                  <a:lnTo>
                    <a:pt x="604" y="735"/>
                  </a:lnTo>
                  <a:lnTo>
                    <a:pt x="605" y="722"/>
                  </a:lnTo>
                  <a:lnTo>
                    <a:pt x="611" y="702"/>
                  </a:lnTo>
                  <a:lnTo>
                    <a:pt x="537" y="12"/>
                  </a:lnTo>
                  <a:lnTo>
                    <a:pt x="536" y="0"/>
                  </a:lnTo>
                  <a:lnTo>
                    <a:pt x="141" y="50"/>
                  </a:lnTo>
                  <a:lnTo>
                    <a:pt x="129" y="60"/>
                  </a:lnTo>
                  <a:lnTo>
                    <a:pt x="100" y="72"/>
                  </a:lnTo>
                  <a:lnTo>
                    <a:pt x="83" y="83"/>
                  </a:lnTo>
                  <a:lnTo>
                    <a:pt x="47" y="89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064250" y="1485902"/>
              <a:ext cx="488950" cy="669131"/>
            </a:xfrm>
            <a:custGeom>
              <a:avLst/>
              <a:gdLst>
                <a:gd name="T0" fmla="*/ 2147483647 w 617"/>
                <a:gd name="T1" fmla="*/ 2147483647 h 1125"/>
                <a:gd name="T2" fmla="*/ 2147483647 w 617"/>
                <a:gd name="T3" fmla="*/ 2147483647 h 1125"/>
                <a:gd name="T4" fmla="*/ 2147483647 w 617"/>
                <a:gd name="T5" fmla="*/ 2147483647 h 1125"/>
                <a:gd name="T6" fmla="*/ 2147483647 w 617"/>
                <a:gd name="T7" fmla="*/ 2147483647 h 1125"/>
                <a:gd name="T8" fmla="*/ 2147483647 w 617"/>
                <a:gd name="T9" fmla="*/ 2147483647 h 1125"/>
                <a:gd name="T10" fmla="*/ 2147483647 w 617"/>
                <a:gd name="T11" fmla="*/ 2147483647 h 1125"/>
                <a:gd name="T12" fmla="*/ 2147483647 w 617"/>
                <a:gd name="T13" fmla="*/ 2147483647 h 1125"/>
                <a:gd name="T14" fmla="*/ 2147483647 w 617"/>
                <a:gd name="T15" fmla="*/ 2147483647 h 1125"/>
                <a:gd name="T16" fmla="*/ 2147483647 w 617"/>
                <a:gd name="T17" fmla="*/ 2147483647 h 1125"/>
                <a:gd name="T18" fmla="*/ 2147483647 w 617"/>
                <a:gd name="T19" fmla="*/ 2147483647 h 1125"/>
                <a:gd name="T20" fmla="*/ 2147483647 w 617"/>
                <a:gd name="T21" fmla="*/ 2147483647 h 1125"/>
                <a:gd name="T22" fmla="*/ 2147483647 w 617"/>
                <a:gd name="T23" fmla="*/ 2147483647 h 1125"/>
                <a:gd name="T24" fmla="*/ 0 w 617"/>
                <a:gd name="T25" fmla="*/ 2147483647 h 1125"/>
                <a:gd name="T26" fmla="*/ 0 w 617"/>
                <a:gd name="T27" fmla="*/ 2147483647 h 1125"/>
                <a:gd name="T28" fmla="*/ 995377786 w 617"/>
                <a:gd name="T29" fmla="*/ 2147483647 h 1125"/>
                <a:gd name="T30" fmla="*/ 1492752269 w 617"/>
                <a:gd name="T31" fmla="*/ 2147483647 h 1125"/>
                <a:gd name="T32" fmla="*/ 2147483647 w 617"/>
                <a:gd name="T33" fmla="*/ 2147483647 h 1125"/>
                <a:gd name="T34" fmla="*/ 2147483647 w 617"/>
                <a:gd name="T35" fmla="*/ 2147483647 h 1125"/>
                <a:gd name="T36" fmla="*/ 2147483647 w 617"/>
                <a:gd name="T37" fmla="*/ 2147483647 h 1125"/>
                <a:gd name="T38" fmla="*/ 2147483647 w 617"/>
                <a:gd name="T39" fmla="*/ 2147483647 h 1125"/>
                <a:gd name="T40" fmla="*/ 2147483647 w 617"/>
                <a:gd name="T41" fmla="*/ 2147483647 h 1125"/>
                <a:gd name="T42" fmla="*/ 2147483647 w 617"/>
                <a:gd name="T43" fmla="*/ 2147483647 h 1125"/>
                <a:gd name="T44" fmla="*/ 2147483647 w 617"/>
                <a:gd name="T45" fmla="*/ 2147483647 h 1125"/>
                <a:gd name="T46" fmla="*/ 2147483647 w 617"/>
                <a:gd name="T47" fmla="*/ 2147483647 h 1125"/>
                <a:gd name="T48" fmla="*/ 2147483647 w 617"/>
                <a:gd name="T49" fmla="*/ 2147483647 h 1125"/>
                <a:gd name="T50" fmla="*/ 2147483647 w 617"/>
                <a:gd name="T51" fmla="*/ 2147483647 h 1125"/>
                <a:gd name="T52" fmla="*/ 2147483647 w 617"/>
                <a:gd name="T53" fmla="*/ 2147483647 h 1125"/>
                <a:gd name="T54" fmla="*/ 2147483647 w 617"/>
                <a:gd name="T55" fmla="*/ 2147483647 h 1125"/>
                <a:gd name="T56" fmla="*/ 2147483647 w 617"/>
                <a:gd name="T57" fmla="*/ 2147483647 h 1125"/>
                <a:gd name="T58" fmla="*/ 2147483647 w 617"/>
                <a:gd name="T59" fmla="*/ 2147483647 h 1125"/>
                <a:gd name="T60" fmla="*/ 2147483647 w 617"/>
                <a:gd name="T61" fmla="*/ 2147483647 h 1125"/>
                <a:gd name="T62" fmla="*/ 2147483647 w 617"/>
                <a:gd name="T63" fmla="*/ 2147483647 h 1125"/>
                <a:gd name="T64" fmla="*/ 2147483647 w 617"/>
                <a:gd name="T65" fmla="*/ 2147483647 h 1125"/>
                <a:gd name="T66" fmla="*/ 2147483647 w 617"/>
                <a:gd name="T67" fmla="*/ 2147483647 h 1125"/>
                <a:gd name="T68" fmla="*/ 2147483647 w 617"/>
                <a:gd name="T69" fmla="*/ 2147483647 h 1125"/>
                <a:gd name="T70" fmla="*/ 2147483647 w 617"/>
                <a:gd name="T71" fmla="*/ 2147483647 h 1125"/>
                <a:gd name="T72" fmla="*/ 2147483647 w 617"/>
                <a:gd name="T73" fmla="*/ 2147483647 h 1125"/>
                <a:gd name="T74" fmla="*/ 2147483647 w 617"/>
                <a:gd name="T75" fmla="*/ 2147483647 h 1125"/>
                <a:gd name="T76" fmla="*/ 2147483647 w 617"/>
                <a:gd name="T77" fmla="*/ 2147483647 h 1125"/>
                <a:gd name="T78" fmla="*/ 2147483647 w 617"/>
                <a:gd name="T79" fmla="*/ 2147483647 h 1125"/>
                <a:gd name="T80" fmla="*/ 2147483647 w 617"/>
                <a:gd name="T81" fmla="*/ 2147483647 h 1125"/>
                <a:gd name="T82" fmla="*/ 2147483647 w 617"/>
                <a:gd name="T83" fmla="*/ 2147483647 h 1125"/>
                <a:gd name="T84" fmla="*/ 2147483647 w 617"/>
                <a:gd name="T85" fmla="*/ 2147483647 h 1125"/>
                <a:gd name="T86" fmla="*/ 2147483647 w 617"/>
                <a:gd name="T87" fmla="*/ 2147483647 h 1125"/>
                <a:gd name="T88" fmla="*/ 2147483647 w 617"/>
                <a:gd name="T89" fmla="*/ 2147483647 h 1125"/>
                <a:gd name="T90" fmla="*/ 2147483647 w 617"/>
                <a:gd name="T91" fmla="*/ 2147483647 h 1125"/>
                <a:gd name="T92" fmla="*/ 2147483647 w 617"/>
                <a:gd name="T93" fmla="*/ 2147483647 h 1125"/>
                <a:gd name="T94" fmla="*/ 2147483647 w 617"/>
                <a:gd name="T95" fmla="*/ 0 h 1125"/>
                <a:gd name="T96" fmla="*/ 2147483647 w 617"/>
                <a:gd name="T97" fmla="*/ 2147483647 h 1125"/>
                <a:gd name="T98" fmla="*/ 2147483647 w 617"/>
                <a:gd name="T99" fmla="*/ 2147483647 h 1125"/>
                <a:gd name="T100" fmla="*/ 2147483647 w 617"/>
                <a:gd name="T101" fmla="*/ 2147483647 h 1125"/>
                <a:gd name="T102" fmla="*/ 2147483647 w 617"/>
                <a:gd name="T103" fmla="*/ 2147483647 h 1125"/>
                <a:gd name="T104" fmla="*/ 2147483647 w 617"/>
                <a:gd name="T105" fmla="*/ 2147483647 h 1125"/>
                <a:gd name="T106" fmla="*/ 2147483647 w 617"/>
                <a:gd name="T107" fmla="*/ 2147483647 h 1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7"/>
                <a:gd name="T163" fmla="*/ 0 h 1125"/>
                <a:gd name="T164" fmla="*/ 617 w 617"/>
                <a:gd name="T165" fmla="*/ 1125 h 1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7" h="1125">
                  <a:moveTo>
                    <a:pt x="19" y="68"/>
                  </a:moveTo>
                  <a:lnTo>
                    <a:pt x="71" y="698"/>
                  </a:lnTo>
                  <a:lnTo>
                    <a:pt x="63" y="710"/>
                  </a:lnTo>
                  <a:lnTo>
                    <a:pt x="65" y="732"/>
                  </a:lnTo>
                  <a:lnTo>
                    <a:pt x="60" y="765"/>
                  </a:lnTo>
                  <a:lnTo>
                    <a:pt x="83" y="813"/>
                  </a:lnTo>
                  <a:lnTo>
                    <a:pt x="90" y="870"/>
                  </a:lnTo>
                  <a:lnTo>
                    <a:pt x="63" y="923"/>
                  </a:lnTo>
                  <a:lnTo>
                    <a:pt x="61" y="939"/>
                  </a:lnTo>
                  <a:lnTo>
                    <a:pt x="42" y="983"/>
                  </a:lnTo>
                  <a:lnTo>
                    <a:pt x="12" y="1013"/>
                  </a:lnTo>
                  <a:lnTo>
                    <a:pt x="12" y="1053"/>
                  </a:lnTo>
                  <a:lnTo>
                    <a:pt x="0" y="1100"/>
                  </a:lnTo>
                  <a:lnTo>
                    <a:pt x="0" y="1112"/>
                  </a:lnTo>
                  <a:lnTo>
                    <a:pt x="2" y="1121"/>
                  </a:lnTo>
                  <a:lnTo>
                    <a:pt x="3" y="1121"/>
                  </a:lnTo>
                  <a:lnTo>
                    <a:pt x="19" y="1125"/>
                  </a:lnTo>
                  <a:lnTo>
                    <a:pt x="35" y="1118"/>
                  </a:lnTo>
                  <a:lnTo>
                    <a:pt x="32" y="1112"/>
                  </a:lnTo>
                  <a:lnTo>
                    <a:pt x="39" y="1091"/>
                  </a:lnTo>
                  <a:lnTo>
                    <a:pt x="77" y="1094"/>
                  </a:lnTo>
                  <a:lnTo>
                    <a:pt x="125" y="1074"/>
                  </a:lnTo>
                  <a:lnTo>
                    <a:pt x="186" y="1103"/>
                  </a:lnTo>
                  <a:lnTo>
                    <a:pt x="191" y="1110"/>
                  </a:lnTo>
                  <a:lnTo>
                    <a:pt x="203" y="1106"/>
                  </a:lnTo>
                  <a:lnTo>
                    <a:pt x="215" y="1065"/>
                  </a:lnTo>
                  <a:lnTo>
                    <a:pt x="249" y="1050"/>
                  </a:lnTo>
                  <a:lnTo>
                    <a:pt x="262" y="1073"/>
                  </a:lnTo>
                  <a:lnTo>
                    <a:pt x="284" y="1085"/>
                  </a:lnTo>
                  <a:lnTo>
                    <a:pt x="300" y="1071"/>
                  </a:lnTo>
                  <a:lnTo>
                    <a:pt x="314" y="1017"/>
                  </a:lnTo>
                  <a:lnTo>
                    <a:pt x="329" y="999"/>
                  </a:lnTo>
                  <a:lnTo>
                    <a:pt x="342" y="1001"/>
                  </a:lnTo>
                  <a:lnTo>
                    <a:pt x="365" y="1029"/>
                  </a:lnTo>
                  <a:lnTo>
                    <a:pt x="416" y="1026"/>
                  </a:lnTo>
                  <a:lnTo>
                    <a:pt x="427" y="980"/>
                  </a:lnTo>
                  <a:lnTo>
                    <a:pt x="508" y="870"/>
                  </a:lnTo>
                  <a:lnTo>
                    <a:pt x="508" y="830"/>
                  </a:lnTo>
                  <a:lnTo>
                    <a:pt x="526" y="821"/>
                  </a:lnTo>
                  <a:lnTo>
                    <a:pt x="559" y="825"/>
                  </a:lnTo>
                  <a:lnTo>
                    <a:pt x="585" y="804"/>
                  </a:lnTo>
                  <a:lnTo>
                    <a:pt x="608" y="798"/>
                  </a:lnTo>
                  <a:lnTo>
                    <a:pt x="617" y="782"/>
                  </a:lnTo>
                  <a:lnTo>
                    <a:pt x="604" y="735"/>
                  </a:lnTo>
                  <a:lnTo>
                    <a:pt x="605" y="722"/>
                  </a:lnTo>
                  <a:lnTo>
                    <a:pt x="611" y="702"/>
                  </a:lnTo>
                  <a:lnTo>
                    <a:pt x="537" y="12"/>
                  </a:lnTo>
                  <a:lnTo>
                    <a:pt x="536" y="0"/>
                  </a:lnTo>
                  <a:lnTo>
                    <a:pt x="141" y="50"/>
                  </a:lnTo>
                  <a:lnTo>
                    <a:pt x="129" y="60"/>
                  </a:lnTo>
                  <a:lnTo>
                    <a:pt x="100" y="72"/>
                  </a:lnTo>
                  <a:lnTo>
                    <a:pt x="83" y="83"/>
                  </a:lnTo>
                  <a:lnTo>
                    <a:pt x="47" y="89"/>
                  </a:lnTo>
                  <a:lnTo>
                    <a:pt x="19" y="68"/>
                  </a:lnTo>
                </a:path>
              </a:pathLst>
            </a:custGeom>
            <a:solidFill>
              <a:srgbClr val="FFFF2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846763" y="1926433"/>
              <a:ext cx="1187450" cy="473869"/>
            </a:xfrm>
            <a:custGeom>
              <a:avLst/>
              <a:gdLst>
                <a:gd name="T0" fmla="*/ 2147483647 w 1495"/>
                <a:gd name="T1" fmla="*/ 2147483647 h 796"/>
                <a:gd name="T2" fmla="*/ 2147483647 w 1495"/>
                <a:gd name="T3" fmla="*/ 2147483647 h 796"/>
                <a:gd name="T4" fmla="*/ 2147483647 w 1495"/>
                <a:gd name="T5" fmla="*/ 2147483647 h 796"/>
                <a:gd name="T6" fmla="*/ 2147483647 w 1495"/>
                <a:gd name="T7" fmla="*/ 2147483647 h 796"/>
                <a:gd name="T8" fmla="*/ 2147483647 w 1495"/>
                <a:gd name="T9" fmla="*/ 2147483647 h 796"/>
                <a:gd name="T10" fmla="*/ 2147483647 w 1495"/>
                <a:gd name="T11" fmla="*/ 2147483647 h 796"/>
                <a:gd name="T12" fmla="*/ 2147483647 w 1495"/>
                <a:gd name="T13" fmla="*/ 2147483647 h 796"/>
                <a:gd name="T14" fmla="*/ 2147483647 w 1495"/>
                <a:gd name="T15" fmla="*/ 2147483647 h 796"/>
                <a:gd name="T16" fmla="*/ 2147483647 w 1495"/>
                <a:gd name="T17" fmla="*/ 2147483647 h 796"/>
                <a:gd name="T18" fmla="*/ 2147483647 w 1495"/>
                <a:gd name="T19" fmla="*/ 2147483647 h 796"/>
                <a:gd name="T20" fmla="*/ 2147483647 w 1495"/>
                <a:gd name="T21" fmla="*/ 2147483647 h 796"/>
                <a:gd name="T22" fmla="*/ 2147483647 w 1495"/>
                <a:gd name="T23" fmla="*/ 2147483647 h 796"/>
                <a:gd name="T24" fmla="*/ 2147483647 w 1495"/>
                <a:gd name="T25" fmla="*/ 2147483647 h 796"/>
                <a:gd name="T26" fmla="*/ 2147483647 w 1495"/>
                <a:gd name="T27" fmla="*/ 2147483647 h 796"/>
                <a:gd name="T28" fmla="*/ 2147483647 w 1495"/>
                <a:gd name="T29" fmla="*/ 2147483647 h 796"/>
                <a:gd name="T30" fmla="*/ 2147483647 w 1495"/>
                <a:gd name="T31" fmla="*/ 2147483647 h 796"/>
                <a:gd name="T32" fmla="*/ 2147483647 w 1495"/>
                <a:gd name="T33" fmla="*/ 2147483647 h 796"/>
                <a:gd name="T34" fmla="*/ 2147483647 w 1495"/>
                <a:gd name="T35" fmla="*/ 2147483647 h 796"/>
                <a:gd name="T36" fmla="*/ 2147483647 w 1495"/>
                <a:gd name="T37" fmla="*/ 2147483647 h 796"/>
                <a:gd name="T38" fmla="*/ 2147483647 w 1495"/>
                <a:gd name="T39" fmla="*/ 2147483647 h 796"/>
                <a:gd name="T40" fmla="*/ 2147483647 w 1495"/>
                <a:gd name="T41" fmla="*/ 2147483647 h 796"/>
                <a:gd name="T42" fmla="*/ 2147483647 w 1495"/>
                <a:gd name="T43" fmla="*/ 2147483647 h 796"/>
                <a:gd name="T44" fmla="*/ 2147483647 w 1495"/>
                <a:gd name="T45" fmla="*/ 2147483647 h 796"/>
                <a:gd name="T46" fmla="*/ 2147483647 w 1495"/>
                <a:gd name="T47" fmla="*/ 2147483647 h 796"/>
                <a:gd name="T48" fmla="*/ 2147483647 w 1495"/>
                <a:gd name="T49" fmla="*/ 0 h 796"/>
                <a:gd name="T50" fmla="*/ 2147483647 w 1495"/>
                <a:gd name="T51" fmla="*/ 2147483647 h 796"/>
                <a:gd name="T52" fmla="*/ 2147483647 w 1495"/>
                <a:gd name="T53" fmla="*/ 1500123143 h 796"/>
                <a:gd name="T54" fmla="*/ 2147483647 w 1495"/>
                <a:gd name="T55" fmla="*/ 2147483647 h 796"/>
                <a:gd name="T56" fmla="*/ 2147483647 w 1495"/>
                <a:gd name="T57" fmla="*/ 2147483647 h 796"/>
                <a:gd name="T58" fmla="*/ 2147483647 w 1495"/>
                <a:gd name="T59" fmla="*/ 2147483647 h 796"/>
                <a:gd name="T60" fmla="*/ 2147483647 w 1495"/>
                <a:gd name="T61" fmla="*/ 2147483647 h 796"/>
                <a:gd name="T62" fmla="*/ 2147483647 w 1495"/>
                <a:gd name="T63" fmla="*/ 2147483647 h 796"/>
                <a:gd name="T64" fmla="*/ 2147483647 w 1495"/>
                <a:gd name="T65" fmla="*/ 2147483647 h 796"/>
                <a:gd name="T66" fmla="*/ 2147483647 w 1495"/>
                <a:gd name="T67" fmla="*/ 2147483647 h 796"/>
                <a:gd name="T68" fmla="*/ 2147483647 w 1495"/>
                <a:gd name="T69" fmla="*/ 2147483647 h 796"/>
                <a:gd name="T70" fmla="*/ 2147483647 w 1495"/>
                <a:gd name="T71" fmla="*/ 2147483647 h 796"/>
                <a:gd name="T72" fmla="*/ 2147483647 w 1495"/>
                <a:gd name="T73" fmla="*/ 2147483647 h 796"/>
                <a:gd name="T74" fmla="*/ 2147483647 w 1495"/>
                <a:gd name="T75" fmla="*/ 2147483647 h 796"/>
                <a:gd name="T76" fmla="*/ 2147483647 w 1495"/>
                <a:gd name="T77" fmla="*/ 2147483647 h 796"/>
                <a:gd name="T78" fmla="*/ 2147483647 w 1495"/>
                <a:gd name="T79" fmla="*/ 2147483647 h 796"/>
                <a:gd name="T80" fmla="*/ 2147483647 w 1495"/>
                <a:gd name="T81" fmla="*/ 2147483647 h 796"/>
                <a:gd name="T82" fmla="*/ 2147483647 w 1495"/>
                <a:gd name="T83" fmla="*/ 2147483647 h 796"/>
                <a:gd name="T84" fmla="*/ 2147483647 w 1495"/>
                <a:gd name="T85" fmla="*/ 2147483647 h 796"/>
                <a:gd name="T86" fmla="*/ 2147483647 w 1495"/>
                <a:gd name="T87" fmla="*/ 2147483647 h 796"/>
                <a:gd name="T88" fmla="*/ 2147483647 w 1495"/>
                <a:gd name="T89" fmla="*/ 2147483647 h 796"/>
                <a:gd name="T90" fmla="*/ 2147483647 w 1495"/>
                <a:gd name="T91" fmla="*/ 2147483647 h 796"/>
                <a:gd name="T92" fmla="*/ 2147483647 w 1495"/>
                <a:gd name="T93" fmla="*/ 2147483647 h 796"/>
                <a:gd name="T94" fmla="*/ 2147483647 w 1495"/>
                <a:gd name="T95" fmla="*/ 2147483647 h 796"/>
                <a:gd name="T96" fmla="*/ 2147483647 w 1495"/>
                <a:gd name="T97" fmla="*/ 2147483647 h 796"/>
                <a:gd name="T98" fmla="*/ 2147483647 w 1495"/>
                <a:gd name="T99" fmla="*/ 2147483647 h 796"/>
                <a:gd name="T100" fmla="*/ 2147483647 w 1495"/>
                <a:gd name="T101" fmla="*/ 2147483647 h 796"/>
                <a:gd name="T102" fmla="*/ 2147483647 w 1495"/>
                <a:gd name="T103" fmla="*/ 2147483647 h 796"/>
                <a:gd name="T104" fmla="*/ 2147483647 w 1495"/>
                <a:gd name="T105" fmla="*/ 2147483647 h 796"/>
                <a:gd name="T106" fmla="*/ 2147483647 w 1495"/>
                <a:gd name="T107" fmla="*/ 2147483647 h 796"/>
                <a:gd name="T108" fmla="*/ 2147483647 w 1495"/>
                <a:gd name="T109" fmla="*/ 2147483647 h 7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5"/>
                <a:gd name="T166" fmla="*/ 0 h 796"/>
                <a:gd name="T167" fmla="*/ 1495 w 1495"/>
                <a:gd name="T168" fmla="*/ 796 h 7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5" h="796">
                  <a:moveTo>
                    <a:pt x="0" y="796"/>
                  </a:moveTo>
                  <a:lnTo>
                    <a:pt x="300" y="770"/>
                  </a:lnTo>
                  <a:lnTo>
                    <a:pt x="298" y="745"/>
                  </a:lnTo>
                  <a:lnTo>
                    <a:pt x="291" y="730"/>
                  </a:lnTo>
                  <a:lnTo>
                    <a:pt x="324" y="725"/>
                  </a:lnTo>
                  <a:lnTo>
                    <a:pt x="337" y="734"/>
                  </a:lnTo>
                  <a:lnTo>
                    <a:pt x="1182" y="655"/>
                  </a:lnTo>
                  <a:lnTo>
                    <a:pt x="1198" y="641"/>
                  </a:lnTo>
                  <a:lnTo>
                    <a:pt x="1213" y="629"/>
                  </a:lnTo>
                  <a:lnTo>
                    <a:pt x="1284" y="592"/>
                  </a:lnTo>
                  <a:lnTo>
                    <a:pt x="1295" y="572"/>
                  </a:lnTo>
                  <a:lnTo>
                    <a:pt x="1334" y="544"/>
                  </a:lnTo>
                  <a:lnTo>
                    <a:pt x="1336" y="524"/>
                  </a:lnTo>
                  <a:lnTo>
                    <a:pt x="1340" y="515"/>
                  </a:lnTo>
                  <a:lnTo>
                    <a:pt x="1362" y="504"/>
                  </a:lnTo>
                  <a:lnTo>
                    <a:pt x="1363" y="480"/>
                  </a:lnTo>
                  <a:lnTo>
                    <a:pt x="1384" y="459"/>
                  </a:lnTo>
                  <a:lnTo>
                    <a:pt x="1488" y="366"/>
                  </a:lnTo>
                  <a:lnTo>
                    <a:pt x="1495" y="347"/>
                  </a:lnTo>
                  <a:lnTo>
                    <a:pt x="1481" y="347"/>
                  </a:lnTo>
                  <a:lnTo>
                    <a:pt x="1468" y="338"/>
                  </a:lnTo>
                  <a:lnTo>
                    <a:pt x="1460" y="335"/>
                  </a:lnTo>
                  <a:lnTo>
                    <a:pt x="1456" y="327"/>
                  </a:lnTo>
                  <a:lnTo>
                    <a:pt x="1433" y="318"/>
                  </a:lnTo>
                  <a:lnTo>
                    <a:pt x="1426" y="320"/>
                  </a:lnTo>
                  <a:lnTo>
                    <a:pt x="1418" y="315"/>
                  </a:lnTo>
                  <a:lnTo>
                    <a:pt x="1392" y="273"/>
                  </a:lnTo>
                  <a:lnTo>
                    <a:pt x="1350" y="219"/>
                  </a:lnTo>
                  <a:lnTo>
                    <a:pt x="1346" y="201"/>
                  </a:lnTo>
                  <a:lnTo>
                    <a:pt x="1347" y="185"/>
                  </a:lnTo>
                  <a:lnTo>
                    <a:pt x="1347" y="162"/>
                  </a:lnTo>
                  <a:lnTo>
                    <a:pt x="1343" y="129"/>
                  </a:lnTo>
                  <a:lnTo>
                    <a:pt x="1334" y="119"/>
                  </a:lnTo>
                  <a:lnTo>
                    <a:pt x="1313" y="102"/>
                  </a:lnTo>
                  <a:lnTo>
                    <a:pt x="1290" y="98"/>
                  </a:lnTo>
                  <a:lnTo>
                    <a:pt x="1271" y="66"/>
                  </a:lnTo>
                  <a:lnTo>
                    <a:pt x="1261" y="51"/>
                  </a:lnTo>
                  <a:lnTo>
                    <a:pt x="1235" y="69"/>
                  </a:lnTo>
                  <a:lnTo>
                    <a:pt x="1230" y="81"/>
                  </a:lnTo>
                  <a:lnTo>
                    <a:pt x="1214" y="87"/>
                  </a:lnTo>
                  <a:lnTo>
                    <a:pt x="1210" y="95"/>
                  </a:lnTo>
                  <a:lnTo>
                    <a:pt x="1181" y="99"/>
                  </a:lnTo>
                  <a:lnTo>
                    <a:pt x="1145" y="83"/>
                  </a:lnTo>
                  <a:lnTo>
                    <a:pt x="1130" y="87"/>
                  </a:lnTo>
                  <a:lnTo>
                    <a:pt x="1114" y="110"/>
                  </a:lnTo>
                  <a:lnTo>
                    <a:pt x="1072" y="78"/>
                  </a:lnTo>
                  <a:lnTo>
                    <a:pt x="1032" y="83"/>
                  </a:lnTo>
                  <a:lnTo>
                    <a:pt x="1002" y="69"/>
                  </a:lnTo>
                  <a:lnTo>
                    <a:pt x="986" y="32"/>
                  </a:lnTo>
                  <a:lnTo>
                    <a:pt x="945" y="0"/>
                  </a:lnTo>
                  <a:lnTo>
                    <a:pt x="925" y="15"/>
                  </a:lnTo>
                  <a:lnTo>
                    <a:pt x="912" y="15"/>
                  </a:lnTo>
                  <a:lnTo>
                    <a:pt x="893" y="2"/>
                  </a:lnTo>
                  <a:lnTo>
                    <a:pt x="874" y="3"/>
                  </a:lnTo>
                  <a:lnTo>
                    <a:pt x="868" y="23"/>
                  </a:lnTo>
                  <a:lnTo>
                    <a:pt x="867" y="36"/>
                  </a:lnTo>
                  <a:lnTo>
                    <a:pt x="880" y="83"/>
                  </a:lnTo>
                  <a:lnTo>
                    <a:pt x="871" y="99"/>
                  </a:lnTo>
                  <a:lnTo>
                    <a:pt x="848" y="105"/>
                  </a:lnTo>
                  <a:lnTo>
                    <a:pt x="822" y="126"/>
                  </a:lnTo>
                  <a:lnTo>
                    <a:pt x="789" y="122"/>
                  </a:lnTo>
                  <a:lnTo>
                    <a:pt x="771" y="131"/>
                  </a:lnTo>
                  <a:lnTo>
                    <a:pt x="771" y="171"/>
                  </a:lnTo>
                  <a:lnTo>
                    <a:pt x="690" y="281"/>
                  </a:lnTo>
                  <a:lnTo>
                    <a:pt x="679" y="327"/>
                  </a:lnTo>
                  <a:lnTo>
                    <a:pt x="628" y="330"/>
                  </a:lnTo>
                  <a:lnTo>
                    <a:pt x="605" y="302"/>
                  </a:lnTo>
                  <a:lnTo>
                    <a:pt x="592" y="300"/>
                  </a:lnTo>
                  <a:lnTo>
                    <a:pt x="577" y="318"/>
                  </a:lnTo>
                  <a:lnTo>
                    <a:pt x="563" y="372"/>
                  </a:lnTo>
                  <a:lnTo>
                    <a:pt x="547" y="386"/>
                  </a:lnTo>
                  <a:lnTo>
                    <a:pt x="525" y="374"/>
                  </a:lnTo>
                  <a:lnTo>
                    <a:pt x="512" y="351"/>
                  </a:lnTo>
                  <a:lnTo>
                    <a:pt x="478" y="366"/>
                  </a:lnTo>
                  <a:lnTo>
                    <a:pt x="466" y="407"/>
                  </a:lnTo>
                  <a:lnTo>
                    <a:pt x="454" y="411"/>
                  </a:lnTo>
                  <a:lnTo>
                    <a:pt x="449" y="404"/>
                  </a:lnTo>
                  <a:lnTo>
                    <a:pt x="388" y="375"/>
                  </a:lnTo>
                  <a:lnTo>
                    <a:pt x="340" y="395"/>
                  </a:lnTo>
                  <a:lnTo>
                    <a:pt x="302" y="392"/>
                  </a:lnTo>
                  <a:lnTo>
                    <a:pt x="295" y="413"/>
                  </a:lnTo>
                  <a:lnTo>
                    <a:pt x="298" y="419"/>
                  </a:lnTo>
                  <a:lnTo>
                    <a:pt x="282" y="426"/>
                  </a:lnTo>
                  <a:lnTo>
                    <a:pt x="266" y="422"/>
                  </a:lnTo>
                  <a:lnTo>
                    <a:pt x="265" y="422"/>
                  </a:lnTo>
                  <a:lnTo>
                    <a:pt x="269" y="428"/>
                  </a:lnTo>
                  <a:lnTo>
                    <a:pt x="260" y="440"/>
                  </a:lnTo>
                  <a:lnTo>
                    <a:pt x="256" y="461"/>
                  </a:lnTo>
                  <a:lnTo>
                    <a:pt x="249" y="467"/>
                  </a:lnTo>
                  <a:lnTo>
                    <a:pt x="252" y="476"/>
                  </a:lnTo>
                  <a:lnTo>
                    <a:pt x="271" y="501"/>
                  </a:lnTo>
                  <a:lnTo>
                    <a:pt x="266" y="507"/>
                  </a:lnTo>
                  <a:lnTo>
                    <a:pt x="204" y="526"/>
                  </a:lnTo>
                  <a:lnTo>
                    <a:pt x="187" y="535"/>
                  </a:lnTo>
                  <a:lnTo>
                    <a:pt x="190" y="565"/>
                  </a:lnTo>
                  <a:lnTo>
                    <a:pt x="201" y="619"/>
                  </a:lnTo>
                  <a:lnTo>
                    <a:pt x="174" y="631"/>
                  </a:lnTo>
                  <a:lnTo>
                    <a:pt x="149" y="613"/>
                  </a:lnTo>
                  <a:lnTo>
                    <a:pt x="124" y="599"/>
                  </a:lnTo>
                  <a:lnTo>
                    <a:pt x="91" y="593"/>
                  </a:lnTo>
                  <a:lnTo>
                    <a:pt x="65" y="607"/>
                  </a:lnTo>
                  <a:lnTo>
                    <a:pt x="53" y="652"/>
                  </a:lnTo>
                  <a:lnTo>
                    <a:pt x="56" y="658"/>
                  </a:lnTo>
                  <a:lnTo>
                    <a:pt x="62" y="661"/>
                  </a:lnTo>
                  <a:lnTo>
                    <a:pt x="75" y="668"/>
                  </a:lnTo>
                  <a:lnTo>
                    <a:pt x="81" y="694"/>
                  </a:lnTo>
                  <a:lnTo>
                    <a:pt x="61" y="761"/>
                  </a:lnTo>
                  <a:lnTo>
                    <a:pt x="49" y="767"/>
                  </a:lnTo>
                  <a:lnTo>
                    <a:pt x="39" y="764"/>
                  </a:lnTo>
                  <a:lnTo>
                    <a:pt x="12" y="773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822950" y="1926433"/>
              <a:ext cx="1187450" cy="473869"/>
            </a:xfrm>
            <a:custGeom>
              <a:avLst/>
              <a:gdLst>
                <a:gd name="T0" fmla="*/ 2147483647 w 1495"/>
                <a:gd name="T1" fmla="*/ 2147483647 h 796"/>
                <a:gd name="T2" fmla="*/ 2147483647 w 1495"/>
                <a:gd name="T3" fmla="*/ 2147483647 h 796"/>
                <a:gd name="T4" fmla="*/ 2147483647 w 1495"/>
                <a:gd name="T5" fmla="*/ 2147483647 h 796"/>
                <a:gd name="T6" fmla="*/ 2147483647 w 1495"/>
                <a:gd name="T7" fmla="*/ 2147483647 h 796"/>
                <a:gd name="T8" fmla="*/ 2147483647 w 1495"/>
                <a:gd name="T9" fmla="*/ 2147483647 h 796"/>
                <a:gd name="T10" fmla="*/ 2147483647 w 1495"/>
                <a:gd name="T11" fmla="*/ 2147483647 h 796"/>
                <a:gd name="T12" fmla="*/ 2147483647 w 1495"/>
                <a:gd name="T13" fmla="*/ 2147483647 h 796"/>
                <a:gd name="T14" fmla="*/ 2147483647 w 1495"/>
                <a:gd name="T15" fmla="*/ 2147483647 h 796"/>
                <a:gd name="T16" fmla="*/ 2147483647 w 1495"/>
                <a:gd name="T17" fmla="*/ 2147483647 h 796"/>
                <a:gd name="T18" fmla="*/ 2147483647 w 1495"/>
                <a:gd name="T19" fmla="*/ 2147483647 h 796"/>
                <a:gd name="T20" fmla="*/ 2147483647 w 1495"/>
                <a:gd name="T21" fmla="*/ 2147483647 h 796"/>
                <a:gd name="T22" fmla="*/ 2147483647 w 1495"/>
                <a:gd name="T23" fmla="*/ 2147483647 h 796"/>
                <a:gd name="T24" fmla="*/ 2147483647 w 1495"/>
                <a:gd name="T25" fmla="*/ 2147483647 h 796"/>
                <a:gd name="T26" fmla="*/ 2147483647 w 1495"/>
                <a:gd name="T27" fmla="*/ 2147483647 h 796"/>
                <a:gd name="T28" fmla="*/ 2147483647 w 1495"/>
                <a:gd name="T29" fmla="*/ 2147483647 h 796"/>
                <a:gd name="T30" fmla="*/ 2147483647 w 1495"/>
                <a:gd name="T31" fmla="*/ 2147483647 h 796"/>
                <a:gd name="T32" fmla="*/ 2147483647 w 1495"/>
                <a:gd name="T33" fmla="*/ 2147483647 h 796"/>
                <a:gd name="T34" fmla="*/ 2147483647 w 1495"/>
                <a:gd name="T35" fmla="*/ 2147483647 h 796"/>
                <a:gd name="T36" fmla="*/ 2147483647 w 1495"/>
                <a:gd name="T37" fmla="*/ 2147483647 h 796"/>
                <a:gd name="T38" fmla="*/ 2147483647 w 1495"/>
                <a:gd name="T39" fmla="*/ 2147483647 h 796"/>
                <a:gd name="T40" fmla="*/ 2147483647 w 1495"/>
                <a:gd name="T41" fmla="*/ 2147483647 h 796"/>
                <a:gd name="T42" fmla="*/ 2147483647 w 1495"/>
                <a:gd name="T43" fmla="*/ 2147483647 h 796"/>
                <a:gd name="T44" fmla="*/ 2147483647 w 1495"/>
                <a:gd name="T45" fmla="*/ 2147483647 h 796"/>
                <a:gd name="T46" fmla="*/ 2147483647 w 1495"/>
                <a:gd name="T47" fmla="*/ 2147483647 h 796"/>
                <a:gd name="T48" fmla="*/ 2147483647 w 1495"/>
                <a:gd name="T49" fmla="*/ 0 h 796"/>
                <a:gd name="T50" fmla="*/ 2147483647 w 1495"/>
                <a:gd name="T51" fmla="*/ 2147483647 h 796"/>
                <a:gd name="T52" fmla="*/ 2147483647 w 1495"/>
                <a:gd name="T53" fmla="*/ 1500123143 h 796"/>
                <a:gd name="T54" fmla="*/ 2147483647 w 1495"/>
                <a:gd name="T55" fmla="*/ 2147483647 h 796"/>
                <a:gd name="T56" fmla="*/ 2147483647 w 1495"/>
                <a:gd name="T57" fmla="*/ 2147483647 h 796"/>
                <a:gd name="T58" fmla="*/ 2147483647 w 1495"/>
                <a:gd name="T59" fmla="*/ 2147483647 h 796"/>
                <a:gd name="T60" fmla="*/ 2147483647 w 1495"/>
                <a:gd name="T61" fmla="*/ 2147483647 h 796"/>
                <a:gd name="T62" fmla="*/ 2147483647 w 1495"/>
                <a:gd name="T63" fmla="*/ 2147483647 h 796"/>
                <a:gd name="T64" fmla="*/ 2147483647 w 1495"/>
                <a:gd name="T65" fmla="*/ 2147483647 h 796"/>
                <a:gd name="T66" fmla="*/ 2147483647 w 1495"/>
                <a:gd name="T67" fmla="*/ 2147483647 h 796"/>
                <a:gd name="T68" fmla="*/ 2147483647 w 1495"/>
                <a:gd name="T69" fmla="*/ 2147483647 h 796"/>
                <a:gd name="T70" fmla="*/ 2147483647 w 1495"/>
                <a:gd name="T71" fmla="*/ 2147483647 h 796"/>
                <a:gd name="T72" fmla="*/ 2147483647 w 1495"/>
                <a:gd name="T73" fmla="*/ 2147483647 h 796"/>
                <a:gd name="T74" fmla="*/ 2147483647 w 1495"/>
                <a:gd name="T75" fmla="*/ 2147483647 h 796"/>
                <a:gd name="T76" fmla="*/ 2147483647 w 1495"/>
                <a:gd name="T77" fmla="*/ 2147483647 h 796"/>
                <a:gd name="T78" fmla="*/ 2147483647 w 1495"/>
                <a:gd name="T79" fmla="*/ 2147483647 h 796"/>
                <a:gd name="T80" fmla="*/ 2147483647 w 1495"/>
                <a:gd name="T81" fmla="*/ 2147483647 h 796"/>
                <a:gd name="T82" fmla="*/ 2147483647 w 1495"/>
                <a:gd name="T83" fmla="*/ 2147483647 h 796"/>
                <a:gd name="T84" fmla="*/ 2147483647 w 1495"/>
                <a:gd name="T85" fmla="*/ 2147483647 h 796"/>
                <a:gd name="T86" fmla="*/ 2147483647 w 1495"/>
                <a:gd name="T87" fmla="*/ 2147483647 h 796"/>
                <a:gd name="T88" fmla="*/ 2147483647 w 1495"/>
                <a:gd name="T89" fmla="*/ 2147483647 h 796"/>
                <a:gd name="T90" fmla="*/ 2147483647 w 1495"/>
                <a:gd name="T91" fmla="*/ 2147483647 h 796"/>
                <a:gd name="T92" fmla="*/ 2147483647 w 1495"/>
                <a:gd name="T93" fmla="*/ 2147483647 h 796"/>
                <a:gd name="T94" fmla="*/ 2147483647 w 1495"/>
                <a:gd name="T95" fmla="*/ 2147483647 h 796"/>
                <a:gd name="T96" fmla="*/ 2147483647 w 1495"/>
                <a:gd name="T97" fmla="*/ 2147483647 h 796"/>
                <a:gd name="T98" fmla="*/ 2147483647 w 1495"/>
                <a:gd name="T99" fmla="*/ 2147483647 h 796"/>
                <a:gd name="T100" fmla="*/ 2147483647 w 1495"/>
                <a:gd name="T101" fmla="*/ 2147483647 h 796"/>
                <a:gd name="T102" fmla="*/ 2147483647 w 1495"/>
                <a:gd name="T103" fmla="*/ 2147483647 h 796"/>
                <a:gd name="T104" fmla="*/ 2147483647 w 1495"/>
                <a:gd name="T105" fmla="*/ 2147483647 h 796"/>
                <a:gd name="T106" fmla="*/ 2147483647 w 1495"/>
                <a:gd name="T107" fmla="*/ 2147483647 h 796"/>
                <a:gd name="T108" fmla="*/ 2147483647 w 1495"/>
                <a:gd name="T109" fmla="*/ 2147483647 h 7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5"/>
                <a:gd name="T166" fmla="*/ 0 h 796"/>
                <a:gd name="T167" fmla="*/ 1495 w 1495"/>
                <a:gd name="T168" fmla="*/ 796 h 7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5" h="796">
                  <a:moveTo>
                    <a:pt x="0" y="796"/>
                  </a:moveTo>
                  <a:lnTo>
                    <a:pt x="300" y="770"/>
                  </a:lnTo>
                  <a:lnTo>
                    <a:pt x="298" y="745"/>
                  </a:lnTo>
                  <a:lnTo>
                    <a:pt x="291" y="730"/>
                  </a:lnTo>
                  <a:lnTo>
                    <a:pt x="324" y="725"/>
                  </a:lnTo>
                  <a:lnTo>
                    <a:pt x="337" y="734"/>
                  </a:lnTo>
                  <a:lnTo>
                    <a:pt x="1182" y="655"/>
                  </a:lnTo>
                  <a:lnTo>
                    <a:pt x="1198" y="641"/>
                  </a:lnTo>
                  <a:lnTo>
                    <a:pt x="1213" y="629"/>
                  </a:lnTo>
                  <a:lnTo>
                    <a:pt x="1284" y="592"/>
                  </a:lnTo>
                  <a:lnTo>
                    <a:pt x="1295" y="572"/>
                  </a:lnTo>
                  <a:lnTo>
                    <a:pt x="1334" y="544"/>
                  </a:lnTo>
                  <a:lnTo>
                    <a:pt x="1336" y="524"/>
                  </a:lnTo>
                  <a:lnTo>
                    <a:pt x="1340" y="515"/>
                  </a:lnTo>
                  <a:lnTo>
                    <a:pt x="1362" y="504"/>
                  </a:lnTo>
                  <a:lnTo>
                    <a:pt x="1363" y="480"/>
                  </a:lnTo>
                  <a:lnTo>
                    <a:pt x="1384" y="459"/>
                  </a:lnTo>
                  <a:lnTo>
                    <a:pt x="1488" y="366"/>
                  </a:lnTo>
                  <a:lnTo>
                    <a:pt x="1495" y="347"/>
                  </a:lnTo>
                  <a:lnTo>
                    <a:pt x="1481" y="347"/>
                  </a:lnTo>
                  <a:lnTo>
                    <a:pt x="1468" y="338"/>
                  </a:lnTo>
                  <a:lnTo>
                    <a:pt x="1460" y="335"/>
                  </a:lnTo>
                  <a:lnTo>
                    <a:pt x="1456" y="327"/>
                  </a:lnTo>
                  <a:lnTo>
                    <a:pt x="1433" y="318"/>
                  </a:lnTo>
                  <a:lnTo>
                    <a:pt x="1426" y="320"/>
                  </a:lnTo>
                  <a:lnTo>
                    <a:pt x="1418" y="315"/>
                  </a:lnTo>
                  <a:lnTo>
                    <a:pt x="1392" y="273"/>
                  </a:lnTo>
                  <a:lnTo>
                    <a:pt x="1350" y="219"/>
                  </a:lnTo>
                  <a:lnTo>
                    <a:pt x="1346" y="201"/>
                  </a:lnTo>
                  <a:lnTo>
                    <a:pt x="1347" y="185"/>
                  </a:lnTo>
                  <a:lnTo>
                    <a:pt x="1347" y="162"/>
                  </a:lnTo>
                  <a:lnTo>
                    <a:pt x="1343" y="129"/>
                  </a:lnTo>
                  <a:lnTo>
                    <a:pt x="1334" y="119"/>
                  </a:lnTo>
                  <a:lnTo>
                    <a:pt x="1313" y="102"/>
                  </a:lnTo>
                  <a:lnTo>
                    <a:pt x="1290" y="98"/>
                  </a:lnTo>
                  <a:lnTo>
                    <a:pt x="1271" y="66"/>
                  </a:lnTo>
                  <a:lnTo>
                    <a:pt x="1261" y="51"/>
                  </a:lnTo>
                  <a:lnTo>
                    <a:pt x="1235" y="69"/>
                  </a:lnTo>
                  <a:lnTo>
                    <a:pt x="1230" y="81"/>
                  </a:lnTo>
                  <a:lnTo>
                    <a:pt x="1214" y="87"/>
                  </a:lnTo>
                  <a:lnTo>
                    <a:pt x="1210" y="95"/>
                  </a:lnTo>
                  <a:lnTo>
                    <a:pt x="1181" y="99"/>
                  </a:lnTo>
                  <a:lnTo>
                    <a:pt x="1145" y="83"/>
                  </a:lnTo>
                  <a:lnTo>
                    <a:pt x="1130" y="87"/>
                  </a:lnTo>
                  <a:lnTo>
                    <a:pt x="1114" y="110"/>
                  </a:lnTo>
                  <a:lnTo>
                    <a:pt x="1072" y="78"/>
                  </a:lnTo>
                  <a:lnTo>
                    <a:pt x="1032" y="83"/>
                  </a:lnTo>
                  <a:lnTo>
                    <a:pt x="1002" y="69"/>
                  </a:lnTo>
                  <a:lnTo>
                    <a:pt x="986" y="32"/>
                  </a:lnTo>
                  <a:lnTo>
                    <a:pt x="945" y="0"/>
                  </a:lnTo>
                  <a:lnTo>
                    <a:pt x="925" y="15"/>
                  </a:lnTo>
                  <a:lnTo>
                    <a:pt x="912" y="15"/>
                  </a:lnTo>
                  <a:lnTo>
                    <a:pt x="893" y="2"/>
                  </a:lnTo>
                  <a:lnTo>
                    <a:pt x="874" y="3"/>
                  </a:lnTo>
                  <a:lnTo>
                    <a:pt x="868" y="23"/>
                  </a:lnTo>
                  <a:lnTo>
                    <a:pt x="867" y="36"/>
                  </a:lnTo>
                  <a:lnTo>
                    <a:pt x="880" y="83"/>
                  </a:lnTo>
                  <a:lnTo>
                    <a:pt x="871" y="99"/>
                  </a:lnTo>
                  <a:lnTo>
                    <a:pt x="848" y="105"/>
                  </a:lnTo>
                  <a:lnTo>
                    <a:pt x="822" y="126"/>
                  </a:lnTo>
                  <a:lnTo>
                    <a:pt x="789" y="122"/>
                  </a:lnTo>
                  <a:lnTo>
                    <a:pt x="771" y="131"/>
                  </a:lnTo>
                  <a:lnTo>
                    <a:pt x="771" y="171"/>
                  </a:lnTo>
                  <a:lnTo>
                    <a:pt x="690" y="281"/>
                  </a:lnTo>
                  <a:lnTo>
                    <a:pt x="679" y="327"/>
                  </a:lnTo>
                  <a:lnTo>
                    <a:pt x="628" y="330"/>
                  </a:lnTo>
                  <a:lnTo>
                    <a:pt x="605" y="302"/>
                  </a:lnTo>
                  <a:lnTo>
                    <a:pt x="592" y="300"/>
                  </a:lnTo>
                  <a:lnTo>
                    <a:pt x="577" y="318"/>
                  </a:lnTo>
                  <a:lnTo>
                    <a:pt x="563" y="372"/>
                  </a:lnTo>
                  <a:lnTo>
                    <a:pt x="547" y="386"/>
                  </a:lnTo>
                  <a:lnTo>
                    <a:pt x="525" y="374"/>
                  </a:lnTo>
                  <a:lnTo>
                    <a:pt x="512" y="351"/>
                  </a:lnTo>
                  <a:lnTo>
                    <a:pt x="478" y="366"/>
                  </a:lnTo>
                  <a:lnTo>
                    <a:pt x="466" y="407"/>
                  </a:lnTo>
                  <a:lnTo>
                    <a:pt x="454" y="411"/>
                  </a:lnTo>
                  <a:lnTo>
                    <a:pt x="449" y="404"/>
                  </a:lnTo>
                  <a:lnTo>
                    <a:pt x="388" y="375"/>
                  </a:lnTo>
                  <a:lnTo>
                    <a:pt x="340" y="395"/>
                  </a:lnTo>
                  <a:lnTo>
                    <a:pt x="302" y="392"/>
                  </a:lnTo>
                  <a:lnTo>
                    <a:pt x="295" y="413"/>
                  </a:lnTo>
                  <a:lnTo>
                    <a:pt x="298" y="419"/>
                  </a:lnTo>
                  <a:lnTo>
                    <a:pt x="282" y="426"/>
                  </a:lnTo>
                  <a:lnTo>
                    <a:pt x="266" y="422"/>
                  </a:lnTo>
                  <a:lnTo>
                    <a:pt x="265" y="422"/>
                  </a:lnTo>
                  <a:lnTo>
                    <a:pt x="269" y="428"/>
                  </a:lnTo>
                  <a:lnTo>
                    <a:pt x="260" y="440"/>
                  </a:lnTo>
                  <a:lnTo>
                    <a:pt x="256" y="461"/>
                  </a:lnTo>
                  <a:lnTo>
                    <a:pt x="249" y="467"/>
                  </a:lnTo>
                  <a:lnTo>
                    <a:pt x="252" y="476"/>
                  </a:lnTo>
                  <a:lnTo>
                    <a:pt x="271" y="501"/>
                  </a:lnTo>
                  <a:lnTo>
                    <a:pt x="266" y="507"/>
                  </a:lnTo>
                  <a:lnTo>
                    <a:pt x="204" y="526"/>
                  </a:lnTo>
                  <a:lnTo>
                    <a:pt x="187" y="535"/>
                  </a:lnTo>
                  <a:lnTo>
                    <a:pt x="190" y="565"/>
                  </a:lnTo>
                  <a:lnTo>
                    <a:pt x="201" y="619"/>
                  </a:lnTo>
                  <a:lnTo>
                    <a:pt x="174" y="631"/>
                  </a:lnTo>
                  <a:lnTo>
                    <a:pt x="149" y="613"/>
                  </a:lnTo>
                  <a:lnTo>
                    <a:pt x="124" y="599"/>
                  </a:lnTo>
                  <a:lnTo>
                    <a:pt x="91" y="593"/>
                  </a:lnTo>
                  <a:lnTo>
                    <a:pt x="65" y="607"/>
                  </a:lnTo>
                  <a:lnTo>
                    <a:pt x="53" y="652"/>
                  </a:lnTo>
                  <a:lnTo>
                    <a:pt x="56" y="658"/>
                  </a:lnTo>
                  <a:lnTo>
                    <a:pt x="62" y="661"/>
                  </a:lnTo>
                  <a:lnTo>
                    <a:pt x="75" y="668"/>
                  </a:lnTo>
                  <a:lnTo>
                    <a:pt x="81" y="694"/>
                  </a:lnTo>
                  <a:lnTo>
                    <a:pt x="61" y="761"/>
                  </a:lnTo>
                  <a:lnTo>
                    <a:pt x="49" y="767"/>
                  </a:lnTo>
                  <a:lnTo>
                    <a:pt x="39" y="764"/>
                  </a:lnTo>
                  <a:lnTo>
                    <a:pt x="12" y="773"/>
                  </a:lnTo>
                  <a:lnTo>
                    <a:pt x="0" y="79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740400" y="2283620"/>
              <a:ext cx="1327150" cy="360760"/>
            </a:xfrm>
            <a:custGeom>
              <a:avLst/>
              <a:gdLst>
                <a:gd name="T0" fmla="*/ 2147483647 w 1670"/>
                <a:gd name="T1" fmla="*/ 0 h 608"/>
                <a:gd name="T2" fmla="*/ 2147483647 w 1670"/>
                <a:gd name="T3" fmla="*/ 2147483647 h 608"/>
                <a:gd name="T4" fmla="*/ 2147483647 w 1670"/>
                <a:gd name="T5" fmla="*/ 2147483647 h 608"/>
                <a:gd name="T6" fmla="*/ 2147483647 w 1670"/>
                <a:gd name="T7" fmla="*/ 2147483647 h 608"/>
                <a:gd name="T8" fmla="*/ 2147483647 w 1670"/>
                <a:gd name="T9" fmla="*/ 2147483647 h 608"/>
                <a:gd name="T10" fmla="*/ 2147483647 w 1670"/>
                <a:gd name="T11" fmla="*/ 2147483647 h 608"/>
                <a:gd name="T12" fmla="*/ 2147483647 w 1670"/>
                <a:gd name="T13" fmla="*/ 2147483647 h 608"/>
                <a:gd name="T14" fmla="*/ 2147483647 w 1670"/>
                <a:gd name="T15" fmla="*/ 2147483647 h 608"/>
                <a:gd name="T16" fmla="*/ 2147483647 w 1670"/>
                <a:gd name="T17" fmla="*/ 2147483647 h 608"/>
                <a:gd name="T18" fmla="*/ 2147483647 w 1670"/>
                <a:gd name="T19" fmla="*/ 2147483647 h 608"/>
                <a:gd name="T20" fmla="*/ 2147483647 w 1670"/>
                <a:gd name="T21" fmla="*/ 2147483647 h 608"/>
                <a:gd name="T22" fmla="*/ 2147483647 w 1670"/>
                <a:gd name="T23" fmla="*/ 2147483647 h 608"/>
                <a:gd name="T24" fmla="*/ 2147483647 w 1670"/>
                <a:gd name="T25" fmla="*/ 2147483647 h 608"/>
                <a:gd name="T26" fmla="*/ 2147483647 w 1670"/>
                <a:gd name="T27" fmla="*/ 2147483647 h 608"/>
                <a:gd name="T28" fmla="*/ 2147483647 w 1670"/>
                <a:gd name="T29" fmla="*/ 2147483647 h 608"/>
                <a:gd name="T30" fmla="*/ 2147483647 w 1670"/>
                <a:gd name="T31" fmla="*/ 2147483647 h 608"/>
                <a:gd name="T32" fmla="*/ 2147483647 w 1670"/>
                <a:gd name="T33" fmla="*/ 2147483647 h 608"/>
                <a:gd name="T34" fmla="*/ 2147483647 w 1670"/>
                <a:gd name="T35" fmla="*/ 2147483647 h 608"/>
                <a:gd name="T36" fmla="*/ 2147483647 w 1670"/>
                <a:gd name="T37" fmla="*/ 2147483647 h 608"/>
                <a:gd name="T38" fmla="*/ 2147483647 w 1670"/>
                <a:gd name="T39" fmla="*/ 2147483647 h 608"/>
                <a:gd name="T40" fmla="*/ 2147483647 w 1670"/>
                <a:gd name="T41" fmla="*/ 2147483647 h 608"/>
                <a:gd name="T42" fmla="*/ 2147483647 w 1670"/>
                <a:gd name="T43" fmla="*/ 2147483647 h 608"/>
                <a:gd name="T44" fmla="*/ 0 w 1670"/>
                <a:gd name="T45" fmla="*/ 2147483647 h 608"/>
                <a:gd name="T46" fmla="*/ 2147483647 w 1670"/>
                <a:gd name="T47" fmla="*/ 2147483647 h 608"/>
                <a:gd name="T48" fmla="*/ 2147483647 w 1670"/>
                <a:gd name="T49" fmla="*/ 2147483647 h 608"/>
                <a:gd name="T50" fmla="*/ 2147483647 w 1670"/>
                <a:gd name="T51" fmla="*/ 2147483647 h 608"/>
                <a:gd name="T52" fmla="*/ 2147483647 w 1670"/>
                <a:gd name="T53" fmla="*/ 2147483647 h 608"/>
                <a:gd name="T54" fmla="*/ 2147483647 w 1670"/>
                <a:gd name="T55" fmla="*/ 2147483647 h 608"/>
                <a:gd name="T56" fmla="*/ 2147483647 w 1670"/>
                <a:gd name="T57" fmla="*/ 2147483647 h 608"/>
                <a:gd name="T58" fmla="*/ 2147483647 w 1670"/>
                <a:gd name="T59" fmla="*/ 2147483647 h 608"/>
                <a:gd name="T60" fmla="*/ 2147483647 w 1670"/>
                <a:gd name="T61" fmla="*/ 2147483647 h 608"/>
                <a:gd name="T62" fmla="*/ 2147483647 w 1670"/>
                <a:gd name="T63" fmla="*/ 2147483647 h 608"/>
                <a:gd name="T64" fmla="*/ 2147483647 w 1670"/>
                <a:gd name="T65" fmla="*/ 2147483647 h 608"/>
                <a:gd name="T66" fmla="*/ 2147483647 w 1670"/>
                <a:gd name="T67" fmla="*/ 2147483647 h 608"/>
                <a:gd name="T68" fmla="*/ 2147483647 w 1670"/>
                <a:gd name="T69" fmla="*/ 2147483647 h 608"/>
                <a:gd name="T70" fmla="*/ 2147483647 w 1670"/>
                <a:gd name="T71" fmla="*/ 2147483647 h 608"/>
                <a:gd name="T72" fmla="*/ 2147483647 w 1670"/>
                <a:gd name="T73" fmla="*/ 2147483647 h 608"/>
                <a:gd name="T74" fmla="*/ 2147483647 w 1670"/>
                <a:gd name="T75" fmla="*/ 2147483647 h 608"/>
                <a:gd name="T76" fmla="*/ 2147483647 w 1670"/>
                <a:gd name="T77" fmla="*/ 2147483647 h 608"/>
                <a:gd name="T78" fmla="*/ 2147483647 w 1670"/>
                <a:gd name="T79" fmla="*/ 2147483647 h 608"/>
                <a:gd name="T80" fmla="*/ 2147483647 w 1670"/>
                <a:gd name="T81" fmla="*/ 2147483647 h 608"/>
                <a:gd name="T82" fmla="*/ 2147483647 w 1670"/>
                <a:gd name="T83" fmla="*/ 2147483647 h 608"/>
                <a:gd name="T84" fmla="*/ 2147483647 w 1670"/>
                <a:gd name="T85" fmla="*/ 2147483647 h 608"/>
                <a:gd name="T86" fmla="*/ 2147483647 w 1670"/>
                <a:gd name="T87" fmla="*/ 2147483647 h 608"/>
                <a:gd name="T88" fmla="*/ 2147483647 w 1670"/>
                <a:gd name="T89" fmla="*/ 2147483647 h 608"/>
                <a:gd name="T90" fmla="*/ 2147483647 w 1670"/>
                <a:gd name="T91" fmla="*/ 2147483647 h 608"/>
                <a:gd name="T92" fmla="*/ 2147483647 w 1670"/>
                <a:gd name="T93" fmla="*/ 2147483647 h 608"/>
                <a:gd name="T94" fmla="*/ 2147483647 w 1670"/>
                <a:gd name="T95" fmla="*/ 2147483647 h 608"/>
                <a:gd name="T96" fmla="*/ 2147483647 w 1670"/>
                <a:gd name="T97" fmla="*/ 2147483647 h 608"/>
                <a:gd name="T98" fmla="*/ 2147483647 w 1670"/>
                <a:gd name="T99" fmla="*/ 2147483647 h 608"/>
                <a:gd name="T100" fmla="*/ 2147483647 w 1670"/>
                <a:gd name="T101" fmla="*/ 2147483647 h 608"/>
                <a:gd name="T102" fmla="*/ 2147483647 w 1670"/>
                <a:gd name="T103" fmla="*/ 2147483647 h 608"/>
                <a:gd name="T104" fmla="*/ 2147483647 w 1670"/>
                <a:gd name="T105" fmla="*/ 2147483647 h 608"/>
                <a:gd name="T106" fmla="*/ 2147483647 w 1670"/>
                <a:gd name="T107" fmla="*/ 2147483647 h 608"/>
                <a:gd name="T108" fmla="*/ 2147483647 w 1670"/>
                <a:gd name="T109" fmla="*/ 2147483647 h 608"/>
                <a:gd name="T110" fmla="*/ 2147483647 w 1670"/>
                <a:gd name="T111" fmla="*/ 2147483647 h 608"/>
                <a:gd name="T112" fmla="*/ 2147483647 w 1670"/>
                <a:gd name="T113" fmla="*/ 2147483647 h 608"/>
                <a:gd name="T114" fmla="*/ 2147483647 w 1670"/>
                <a:gd name="T115" fmla="*/ 0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0"/>
                <a:gd name="T175" fmla="*/ 0 h 608"/>
                <a:gd name="T176" fmla="*/ 1670 w 1670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0" h="608">
                  <a:moveTo>
                    <a:pt x="1670" y="0"/>
                  </a:moveTo>
                  <a:lnTo>
                    <a:pt x="1331" y="42"/>
                  </a:lnTo>
                  <a:lnTo>
                    <a:pt x="1315" y="56"/>
                  </a:lnTo>
                  <a:lnTo>
                    <a:pt x="470" y="135"/>
                  </a:lnTo>
                  <a:lnTo>
                    <a:pt x="457" y="126"/>
                  </a:lnTo>
                  <a:lnTo>
                    <a:pt x="424" y="131"/>
                  </a:lnTo>
                  <a:lnTo>
                    <a:pt x="431" y="146"/>
                  </a:lnTo>
                  <a:lnTo>
                    <a:pt x="433" y="171"/>
                  </a:lnTo>
                  <a:lnTo>
                    <a:pt x="133" y="197"/>
                  </a:lnTo>
                  <a:lnTo>
                    <a:pt x="118" y="234"/>
                  </a:lnTo>
                  <a:lnTo>
                    <a:pt x="107" y="279"/>
                  </a:lnTo>
                  <a:lnTo>
                    <a:pt x="111" y="294"/>
                  </a:lnTo>
                  <a:lnTo>
                    <a:pt x="100" y="333"/>
                  </a:lnTo>
                  <a:lnTo>
                    <a:pt x="94" y="345"/>
                  </a:lnTo>
                  <a:lnTo>
                    <a:pt x="98" y="359"/>
                  </a:lnTo>
                  <a:lnTo>
                    <a:pt x="88" y="381"/>
                  </a:lnTo>
                  <a:lnTo>
                    <a:pt x="63" y="408"/>
                  </a:lnTo>
                  <a:lnTo>
                    <a:pt x="53" y="465"/>
                  </a:lnTo>
                  <a:lnTo>
                    <a:pt x="26" y="500"/>
                  </a:lnTo>
                  <a:lnTo>
                    <a:pt x="32" y="536"/>
                  </a:lnTo>
                  <a:lnTo>
                    <a:pt x="30" y="584"/>
                  </a:lnTo>
                  <a:lnTo>
                    <a:pt x="23" y="585"/>
                  </a:lnTo>
                  <a:lnTo>
                    <a:pt x="0" y="608"/>
                  </a:lnTo>
                  <a:lnTo>
                    <a:pt x="431" y="575"/>
                  </a:lnTo>
                  <a:lnTo>
                    <a:pt x="968" y="527"/>
                  </a:lnTo>
                  <a:lnTo>
                    <a:pt x="1177" y="501"/>
                  </a:lnTo>
                  <a:lnTo>
                    <a:pt x="1182" y="438"/>
                  </a:lnTo>
                  <a:lnTo>
                    <a:pt x="1201" y="440"/>
                  </a:lnTo>
                  <a:lnTo>
                    <a:pt x="1210" y="437"/>
                  </a:lnTo>
                  <a:lnTo>
                    <a:pt x="1226" y="422"/>
                  </a:lnTo>
                  <a:lnTo>
                    <a:pt x="1227" y="405"/>
                  </a:lnTo>
                  <a:lnTo>
                    <a:pt x="1226" y="392"/>
                  </a:lnTo>
                  <a:lnTo>
                    <a:pt x="1232" y="377"/>
                  </a:lnTo>
                  <a:lnTo>
                    <a:pt x="1247" y="357"/>
                  </a:lnTo>
                  <a:lnTo>
                    <a:pt x="1291" y="339"/>
                  </a:lnTo>
                  <a:lnTo>
                    <a:pt x="1339" y="326"/>
                  </a:lnTo>
                  <a:lnTo>
                    <a:pt x="1388" y="282"/>
                  </a:lnTo>
                  <a:lnTo>
                    <a:pt x="1405" y="275"/>
                  </a:lnTo>
                  <a:lnTo>
                    <a:pt x="1436" y="246"/>
                  </a:lnTo>
                  <a:lnTo>
                    <a:pt x="1441" y="221"/>
                  </a:lnTo>
                  <a:lnTo>
                    <a:pt x="1447" y="218"/>
                  </a:lnTo>
                  <a:lnTo>
                    <a:pt x="1459" y="219"/>
                  </a:lnTo>
                  <a:lnTo>
                    <a:pt x="1467" y="209"/>
                  </a:lnTo>
                  <a:lnTo>
                    <a:pt x="1470" y="201"/>
                  </a:lnTo>
                  <a:lnTo>
                    <a:pt x="1488" y="185"/>
                  </a:lnTo>
                  <a:lnTo>
                    <a:pt x="1494" y="186"/>
                  </a:lnTo>
                  <a:lnTo>
                    <a:pt x="1507" y="197"/>
                  </a:lnTo>
                  <a:lnTo>
                    <a:pt x="1522" y="186"/>
                  </a:lnTo>
                  <a:lnTo>
                    <a:pt x="1525" y="177"/>
                  </a:lnTo>
                  <a:lnTo>
                    <a:pt x="1550" y="156"/>
                  </a:lnTo>
                  <a:lnTo>
                    <a:pt x="1567" y="150"/>
                  </a:lnTo>
                  <a:lnTo>
                    <a:pt x="1601" y="147"/>
                  </a:lnTo>
                  <a:lnTo>
                    <a:pt x="1635" y="89"/>
                  </a:lnTo>
                  <a:lnTo>
                    <a:pt x="1663" y="69"/>
                  </a:lnTo>
                  <a:lnTo>
                    <a:pt x="1664" y="53"/>
                  </a:lnTo>
                  <a:lnTo>
                    <a:pt x="1670" y="36"/>
                  </a:lnTo>
                  <a:lnTo>
                    <a:pt x="1666" y="17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740400" y="2283620"/>
              <a:ext cx="1327150" cy="360760"/>
            </a:xfrm>
            <a:custGeom>
              <a:avLst/>
              <a:gdLst>
                <a:gd name="T0" fmla="*/ 2147483647 w 1670"/>
                <a:gd name="T1" fmla="*/ 0 h 608"/>
                <a:gd name="T2" fmla="*/ 2147483647 w 1670"/>
                <a:gd name="T3" fmla="*/ 2147483647 h 608"/>
                <a:gd name="T4" fmla="*/ 2147483647 w 1670"/>
                <a:gd name="T5" fmla="*/ 2147483647 h 608"/>
                <a:gd name="T6" fmla="*/ 2147483647 w 1670"/>
                <a:gd name="T7" fmla="*/ 2147483647 h 608"/>
                <a:gd name="T8" fmla="*/ 2147483647 w 1670"/>
                <a:gd name="T9" fmla="*/ 2147483647 h 608"/>
                <a:gd name="T10" fmla="*/ 2147483647 w 1670"/>
                <a:gd name="T11" fmla="*/ 2147483647 h 608"/>
                <a:gd name="T12" fmla="*/ 2147483647 w 1670"/>
                <a:gd name="T13" fmla="*/ 2147483647 h 608"/>
                <a:gd name="T14" fmla="*/ 2147483647 w 1670"/>
                <a:gd name="T15" fmla="*/ 2147483647 h 608"/>
                <a:gd name="T16" fmla="*/ 2147483647 w 1670"/>
                <a:gd name="T17" fmla="*/ 2147483647 h 608"/>
                <a:gd name="T18" fmla="*/ 2147483647 w 1670"/>
                <a:gd name="T19" fmla="*/ 2147483647 h 608"/>
                <a:gd name="T20" fmla="*/ 2147483647 w 1670"/>
                <a:gd name="T21" fmla="*/ 2147483647 h 608"/>
                <a:gd name="T22" fmla="*/ 2147483647 w 1670"/>
                <a:gd name="T23" fmla="*/ 2147483647 h 608"/>
                <a:gd name="T24" fmla="*/ 2147483647 w 1670"/>
                <a:gd name="T25" fmla="*/ 2147483647 h 608"/>
                <a:gd name="T26" fmla="*/ 2147483647 w 1670"/>
                <a:gd name="T27" fmla="*/ 2147483647 h 608"/>
                <a:gd name="T28" fmla="*/ 2147483647 w 1670"/>
                <a:gd name="T29" fmla="*/ 2147483647 h 608"/>
                <a:gd name="T30" fmla="*/ 2147483647 w 1670"/>
                <a:gd name="T31" fmla="*/ 2147483647 h 608"/>
                <a:gd name="T32" fmla="*/ 2147483647 w 1670"/>
                <a:gd name="T33" fmla="*/ 2147483647 h 608"/>
                <a:gd name="T34" fmla="*/ 2147483647 w 1670"/>
                <a:gd name="T35" fmla="*/ 2147483647 h 608"/>
                <a:gd name="T36" fmla="*/ 2147483647 w 1670"/>
                <a:gd name="T37" fmla="*/ 2147483647 h 608"/>
                <a:gd name="T38" fmla="*/ 2147483647 w 1670"/>
                <a:gd name="T39" fmla="*/ 2147483647 h 608"/>
                <a:gd name="T40" fmla="*/ 2147483647 w 1670"/>
                <a:gd name="T41" fmla="*/ 2147483647 h 608"/>
                <a:gd name="T42" fmla="*/ 2147483647 w 1670"/>
                <a:gd name="T43" fmla="*/ 2147483647 h 608"/>
                <a:gd name="T44" fmla="*/ 0 w 1670"/>
                <a:gd name="T45" fmla="*/ 2147483647 h 608"/>
                <a:gd name="T46" fmla="*/ 2147483647 w 1670"/>
                <a:gd name="T47" fmla="*/ 2147483647 h 608"/>
                <a:gd name="T48" fmla="*/ 2147483647 w 1670"/>
                <a:gd name="T49" fmla="*/ 2147483647 h 608"/>
                <a:gd name="T50" fmla="*/ 2147483647 w 1670"/>
                <a:gd name="T51" fmla="*/ 2147483647 h 608"/>
                <a:gd name="T52" fmla="*/ 2147483647 w 1670"/>
                <a:gd name="T53" fmla="*/ 2147483647 h 608"/>
                <a:gd name="T54" fmla="*/ 2147483647 w 1670"/>
                <a:gd name="T55" fmla="*/ 2147483647 h 608"/>
                <a:gd name="T56" fmla="*/ 2147483647 w 1670"/>
                <a:gd name="T57" fmla="*/ 2147483647 h 608"/>
                <a:gd name="T58" fmla="*/ 2147483647 w 1670"/>
                <a:gd name="T59" fmla="*/ 2147483647 h 608"/>
                <a:gd name="T60" fmla="*/ 2147483647 w 1670"/>
                <a:gd name="T61" fmla="*/ 2147483647 h 608"/>
                <a:gd name="T62" fmla="*/ 2147483647 w 1670"/>
                <a:gd name="T63" fmla="*/ 2147483647 h 608"/>
                <a:gd name="T64" fmla="*/ 2147483647 w 1670"/>
                <a:gd name="T65" fmla="*/ 2147483647 h 608"/>
                <a:gd name="T66" fmla="*/ 2147483647 w 1670"/>
                <a:gd name="T67" fmla="*/ 2147483647 h 608"/>
                <a:gd name="T68" fmla="*/ 2147483647 w 1670"/>
                <a:gd name="T69" fmla="*/ 2147483647 h 608"/>
                <a:gd name="T70" fmla="*/ 2147483647 w 1670"/>
                <a:gd name="T71" fmla="*/ 2147483647 h 608"/>
                <a:gd name="T72" fmla="*/ 2147483647 w 1670"/>
                <a:gd name="T73" fmla="*/ 2147483647 h 608"/>
                <a:gd name="T74" fmla="*/ 2147483647 w 1670"/>
                <a:gd name="T75" fmla="*/ 2147483647 h 608"/>
                <a:gd name="T76" fmla="*/ 2147483647 w 1670"/>
                <a:gd name="T77" fmla="*/ 2147483647 h 608"/>
                <a:gd name="T78" fmla="*/ 2147483647 w 1670"/>
                <a:gd name="T79" fmla="*/ 2147483647 h 608"/>
                <a:gd name="T80" fmla="*/ 2147483647 w 1670"/>
                <a:gd name="T81" fmla="*/ 2147483647 h 608"/>
                <a:gd name="T82" fmla="*/ 2147483647 w 1670"/>
                <a:gd name="T83" fmla="*/ 2147483647 h 608"/>
                <a:gd name="T84" fmla="*/ 2147483647 w 1670"/>
                <a:gd name="T85" fmla="*/ 2147483647 h 608"/>
                <a:gd name="T86" fmla="*/ 2147483647 w 1670"/>
                <a:gd name="T87" fmla="*/ 2147483647 h 608"/>
                <a:gd name="T88" fmla="*/ 2147483647 w 1670"/>
                <a:gd name="T89" fmla="*/ 2147483647 h 608"/>
                <a:gd name="T90" fmla="*/ 2147483647 w 1670"/>
                <a:gd name="T91" fmla="*/ 2147483647 h 608"/>
                <a:gd name="T92" fmla="*/ 2147483647 w 1670"/>
                <a:gd name="T93" fmla="*/ 2147483647 h 608"/>
                <a:gd name="T94" fmla="*/ 2147483647 w 1670"/>
                <a:gd name="T95" fmla="*/ 2147483647 h 608"/>
                <a:gd name="T96" fmla="*/ 2147483647 w 1670"/>
                <a:gd name="T97" fmla="*/ 2147483647 h 608"/>
                <a:gd name="T98" fmla="*/ 2147483647 w 1670"/>
                <a:gd name="T99" fmla="*/ 2147483647 h 608"/>
                <a:gd name="T100" fmla="*/ 2147483647 w 1670"/>
                <a:gd name="T101" fmla="*/ 2147483647 h 608"/>
                <a:gd name="T102" fmla="*/ 2147483647 w 1670"/>
                <a:gd name="T103" fmla="*/ 2147483647 h 608"/>
                <a:gd name="T104" fmla="*/ 2147483647 w 1670"/>
                <a:gd name="T105" fmla="*/ 2147483647 h 608"/>
                <a:gd name="T106" fmla="*/ 2147483647 w 1670"/>
                <a:gd name="T107" fmla="*/ 2147483647 h 608"/>
                <a:gd name="T108" fmla="*/ 2147483647 w 1670"/>
                <a:gd name="T109" fmla="*/ 2147483647 h 608"/>
                <a:gd name="T110" fmla="*/ 2147483647 w 1670"/>
                <a:gd name="T111" fmla="*/ 2147483647 h 608"/>
                <a:gd name="T112" fmla="*/ 2147483647 w 1670"/>
                <a:gd name="T113" fmla="*/ 2147483647 h 608"/>
                <a:gd name="T114" fmla="*/ 2147483647 w 1670"/>
                <a:gd name="T115" fmla="*/ 0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0"/>
                <a:gd name="T175" fmla="*/ 0 h 608"/>
                <a:gd name="T176" fmla="*/ 1670 w 1670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0" h="608">
                  <a:moveTo>
                    <a:pt x="1670" y="0"/>
                  </a:moveTo>
                  <a:lnTo>
                    <a:pt x="1331" y="42"/>
                  </a:lnTo>
                  <a:lnTo>
                    <a:pt x="1315" y="56"/>
                  </a:lnTo>
                  <a:lnTo>
                    <a:pt x="470" y="135"/>
                  </a:lnTo>
                  <a:lnTo>
                    <a:pt x="457" y="126"/>
                  </a:lnTo>
                  <a:lnTo>
                    <a:pt x="424" y="131"/>
                  </a:lnTo>
                  <a:lnTo>
                    <a:pt x="431" y="146"/>
                  </a:lnTo>
                  <a:lnTo>
                    <a:pt x="433" y="171"/>
                  </a:lnTo>
                  <a:lnTo>
                    <a:pt x="133" y="197"/>
                  </a:lnTo>
                  <a:lnTo>
                    <a:pt x="118" y="234"/>
                  </a:lnTo>
                  <a:lnTo>
                    <a:pt x="107" y="279"/>
                  </a:lnTo>
                  <a:lnTo>
                    <a:pt x="111" y="294"/>
                  </a:lnTo>
                  <a:lnTo>
                    <a:pt x="100" y="333"/>
                  </a:lnTo>
                  <a:lnTo>
                    <a:pt x="94" y="345"/>
                  </a:lnTo>
                  <a:lnTo>
                    <a:pt x="98" y="359"/>
                  </a:lnTo>
                  <a:lnTo>
                    <a:pt x="88" y="381"/>
                  </a:lnTo>
                  <a:lnTo>
                    <a:pt x="63" y="408"/>
                  </a:lnTo>
                  <a:lnTo>
                    <a:pt x="53" y="465"/>
                  </a:lnTo>
                  <a:lnTo>
                    <a:pt x="26" y="500"/>
                  </a:lnTo>
                  <a:lnTo>
                    <a:pt x="32" y="536"/>
                  </a:lnTo>
                  <a:lnTo>
                    <a:pt x="30" y="584"/>
                  </a:lnTo>
                  <a:lnTo>
                    <a:pt x="23" y="585"/>
                  </a:lnTo>
                  <a:lnTo>
                    <a:pt x="0" y="608"/>
                  </a:lnTo>
                  <a:lnTo>
                    <a:pt x="431" y="575"/>
                  </a:lnTo>
                  <a:lnTo>
                    <a:pt x="968" y="527"/>
                  </a:lnTo>
                  <a:lnTo>
                    <a:pt x="1177" y="501"/>
                  </a:lnTo>
                  <a:lnTo>
                    <a:pt x="1182" y="438"/>
                  </a:lnTo>
                  <a:lnTo>
                    <a:pt x="1201" y="440"/>
                  </a:lnTo>
                  <a:lnTo>
                    <a:pt x="1210" y="437"/>
                  </a:lnTo>
                  <a:lnTo>
                    <a:pt x="1226" y="422"/>
                  </a:lnTo>
                  <a:lnTo>
                    <a:pt x="1227" y="405"/>
                  </a:lnTo>
                  <a:lnTo>
                    <a:pt x="1226" y="392"/>
                  </a:lnTo>
                  <a:lnTo>
                    <a:pt x="1232" y="377"/>
                  </a:lnTo>
                  <a:lnTo>
                    <a:pt x="1247" y="357"/>
                  </a:lnTo>
                  <a:lnTo>
                    <a:pt x="1291" y="339"/>
                  </a:lnTo>
                  <a:lnTo>
                    <a:pt x="1339" y="326"/>
                  </a:lnTo>
                  <a:lnTo>
                    <a:pt x="1388" y="282"/>
                  </a:lnTo>
                  <a:lnTo>
                    <a:pt x="1405" y="275"/>
                  </a:lnTo>
                  <a:lnTo>
                    <a:pt x="1436" y="246"/>
                  </a:lnTo>
                  <a:lnTo>
                    <a:pt x="1441" y="221"/>
                  </a:lnTo>
                  <a:lnTo>
                    <a:pt x="1447" y="218"/>
                  </a:lnTo>
                  <a:lnTo>
                    <a:pt x="1459" y="219"/>
                  </a:lnTo>
                  <a:lnTo>
                    <a:pt x="1467" y="209"/>
                  </a:lnTo>
                  <a:lnTo>
                    <a:pt x="1470" y="201"/>
                  </a:lnTo>
                  <a:lnTo>
                    <a:pt x="1488" y="185"/>
                  </a:lnTo>
                  <a:lnTo>
                    <a:pt x="1494" y="186"/>
                  </a:lnTo>
                  <a:lnTo>
                    <a:pt x="1507" y="197"/>
                  </a:lnTo>
                  <a:lnTo>
                    <a:pt x="1522" y="186"/>
                  </a:lnTo>
                  <a:lnTo>
                    <a:pt x="1525" y="177"/>
                  </a:lnTo>
                  <a:lnTo>
                    <a:pt x="1550" y="156"/>
                  </a:lnTo>
                  <a:lnTo>
                    <a:pt x="1567" y="150"/>
                  </a:lnTo>
                  <a:lnTo>
                    <a:pt x="1601" y="147"/>
                  </a:lnTo>
                  <a:lnTo>
                    <a:pt x="1635" y="89"/>
                  </a:lnTo>
                  <a:lnTo>
                    <a:pt x="1663" y="69"/>
                  </a:lnTo>
                  <a:lnTo>
                    <a:pt x="1664" y="53"/>
                  </a:lnTo>
                  <a:lnTo>
                    <a:pt x="1670" y="36"/>
                  </a:lnTo>
                  <a:lnTo>
                    <a:pt x="1666" y="17"/>
                  </a:lnTo>
                  <a:lnTo>
                    <a:pt x="167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557841" y="2625330"/>
              <a:ext cx="568325" cy="773906"/>
            </a:xfrm>
            <a:custGeom>
              <a:avLst/>
              <a:gdLst>
                <a:gd name="T0" fmla="*/ 2147483647 w 717"/>
                <a:gd name="T1" fmla="*/ 0 h 1299"/>
                <a:gd name="T2" fmla="*/ 2147483647 w 717"/>
                <a:gd name="T3" fmla="*/ 2147483647 h 1299"/>
                <a:gd name="T4" fmla="*/ 2147483647 w 717"/>
                <a:gd name="T5" fmla="*/ 2147483647 h 1299"/>
                <a:gd name="T6" fmla="*/ 2147483647 w 717"/>
                <a:gd name="T7" fmla="*/ 2147483647 h 1299"/>
                <a:gd name="T8" fmla="*/ 2147483647 w 717"/>
                <a:gd name="T9" fmla="*/ 2147483647 h 1299"/>
                <a:gd name="T10" fmla="*/ 2147483647 w 717"/>
                <a:gd name="T11" fmla="*/ 2147483647 h 1299"/>
                <a:gd name="T12" fmla="*/ 2147483647 w 717"/>
                <a:gd name="T13" fmla="*/ 2147483647 h 1299"/>
                <a:gd name="T14" fmla="*/ 2147483647 w 717"/>
                <a:gd name="T15" fmla="*/ 2147483647 h 1299"/>
                <a:gd name="T16" fmla="*/ 2147483647 w 717"/>
                <a:gd name="T17" fmla="*/ 2147483647 h 1299"/>
                <a:gd name="T18" fmla="*/ 2147483647 w 717"/>
                <a:gd name="T19" fmla="*/ 2147483647 h 1299"/>
                <a:gd name="T20" fmla="*/ 2147483647 w 717"/>
                <a:gd name="T21" fmla="*/ 2147483647 h 1299"/>
                <a:gd name="T22" fmla="*/ 2147483647 w 717"/>
                <a:gd name="T23" fmla="*/ 2147483647 h 1299"/>
                <a:gd name="T24" fmla="*/ 2147483647 w 717"/>
                <a:gd name="T25" fmla="*/ 2147483647 h 1299"/>
                <a:gd name="T26" fmla="*/ 2147483647 w 717"/>
                <a:gd name="T27" fmla="*/ 2147483647 h 1299"/>
                <a:gd name="T28" fmla="*/ 2147483647 w 717"/>
                <a:gd name="T29" fmla="*/ 2147483647 h 1299"/>
                <a:gd name="T30" fmla="*/ 2147483647 w 717"/>
                <a:gd name="T31" fmla="*/ 2147483647 h 1299"/>
                <a:gd name="T32" fmla="*/ 2147483647 w 717"/>
                <a:gd name="T33" fmla="*/ 2147483647 h 1299"/>
                <a:gd name="T34" fmla="*/ 2147483647 w 717"/>
                <a:gd name="T35" fmla="*/ 2147483647 h 1299"/>
                <a:gd name="T36" fmla="*/ 2147483647 w 717"/>
                <a:gd name="T37" fmla="*/ 2147483647 h 1299"/>
                <a:gd name="T38" fmla="*/ 2147483647 w 717"/>
                <a:gd name="T39" fmla="*/ 2147483647 h 1299"/>
                <a:gd name="T40" fmla="*/ 2147483647 w 717"/>
                <a:gd name="T41" fmla="*/ 2147483647 h 1299"/>
                <a:gd name="T42" fmla="*/ 2147483647 w 717"/>
                <a:gd name="T43" fmla="*/ 2147483647 h 1299"/>
                <a:gd name="T44" fmla="*/ 2147483647 w 717"/>
                <a:gd name="T45" fmla="*/ 2147483647 h 1299"/>
                <a:gd name="T46" fmla="*/ 2147483647 w 717"/>
                <a:gd name="T47" fmla="*/ 2147483647 h 1299"/>
                <a:gd name="T48" fmla="*/ 2147483647 w 717"/>
                <a:gd name="T49" fmla="*/ 2147483647 h 1299"/>
                <a:gd name="T50" fmla="*/ 2147483647 w 717"/>
                <a:gd name="T51" fmla="*/ 2147483647 h 1299"/>
                <a:gd name="T52" fmla="*/ 2147483647 w 717"/>
                <a:gd name="T53" fmla="*/ 2147483647 h 1299"/>
                <a:gd name="T54" fmla="*/ 2147483647 w 717"/>
                <a:gd name="T55" fmla="*/ 2147483647 h 1299"/>
                <a:gd name="T56" fmla="*/ 2147483647 w 717"/>
                <a:gd name="T57" fmla="*/ 2147483647 h 1299"/>
                <a:gd name="T58" fmla="*/ 2147483647 w 717"/>
                <a:gd name="T59" fmla="*/ 2147483647 h 1299"/>
                <a:gd name="T60" fmla="*/ 2147483647 w 717"/>
                <a:gd name="T61" fmla="*/ 2147483647 h 1299"/>
                <a:gd name="T62" fmla="*/ 2147483647 w 717"/>
                <a:gd name="T63" fmla="*/ 2147483647 h 1299"/>
                <a:gd name="T64" fmla="*/ 2147483647 w 717"/>
                <a:gd name="T65" fmla="*/ 2147483647 h 1299"/>
                <a:gd name="T66" fmla="*/ 1494056560 w 717"/>
                <a:gd name="T67" fmla="*/ 2147483647 h 1299"/>
                <a:gd name="T68" fmla="*/ 0 w 717"/>
                <a:gd name="T69" fmla="*/ 2147483647 h 1299"/>
                <a:gd name="T70" fmla="*/ 2147483647 w 717"/>
                <a:gd name="T71" fmla="*/ 2147483647 h 1299"/>
                <a:gd name="T72" fmla="*/ 2147483647 w 717"/>
                <a:gd name="T73" fmla="*/ 2147483647 h 1299"/>
                <a:gd name="T74" fmla="*/ 2147483647 w 717"/>
                <a:gd name="T75" fmla="*/ 2147483647 h 1299"/>
                <a:gd name="T76" fmla="*/ 2147483647 w 717"/>
                <a:gd name="T77" fmla="*/ 2147483647 h 1299"/>
                <a:gd name="T78" fmla="*/ 2147483647 w 717"/>
                <a:gd name="T79" fmla="*/ 2147483647 h 1299"/>
                <a:gd name="T80" fmla="*/ 2147483647 w 717"/>
                <a:gd name="T81" fmla="*/ 2147483647 h 1299"/>
                <a:gd name="T82" fmla="*/ 2147483647 w 717"/>
                <a:gd name="T83" fmla="*/ 2147483647 h 1299"/>
                <a:gd name="T84" fmla="*/ 2147483647 w 717"/>
                <a:gd name="T85" fmla="*/ 2147483647 h 1299"/>
                <a:gd name="T86" fmla="*/ 2147483647 w 717"/>
                <a:gd name="T87" fmla="*/ 2147483647 h 1299"/>
                <a:gd name="T88" fmla="*/ 2147483647 w 717"/>
                <a:gd name="T89" fmla="*/ 2147483647 h 1299"/>
                <a:gd name="T90" fmla="*/ 2147483647 w 717"/>
                <a:gd name="T91" fmla="*/ 2147483647 h 1299"/>
                <a:gd name="T92" fmla="*/ 2147483647 w 717"/>
                <a:gd name="T93" fmla="*/ 2147483647 h 1299"/>
                <a:gd name="T94" fmla="*/ 2147483647 w 717"/>
                <a:gd name="T95" fmla="*/ 2147483647 h 1299"/>
                <a:gd name="T96" fmla="*/ 2147483647 w 717"/>
                <a:gd name="T97" fmla="*/ 2147483647 h 1299"/>
                <a:gd name="T98" fmla="*/ 2147483647 w 717"/>
                <a:gd name="T99" fmla="*/ 2147483647 h 1299"/>
                <a:gd name="T100" fmla="*/ 2147483647 w 717"/>
                <a:gd name="T101" fmla="*/ 2147483647 h 1299"/>
                <a:gd name="T102" fmla="*/ 2147483647 w 717"/>
                <a:gd name="T103" fmla="*/ 2147483647 h 1299"/>
                <a:gd name="T104" fmla="*/ 2147483647 w 717"/>
                <a:gd name="T105" fmla="*/ 0 h 12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7"/>
                <a:gd name="T160" fmla="*/ 0 h 1299"/>
                <a:gd name="T161" fmla="*/ 717 w 717"/>
                <a:gd name="T162" fmla="*/ 1299 h 12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7" h="1299">
                  <a:moveTo>
                    <a:pt x="663" y="0"/>
                  </a:moveTo>
                  <a:lnTo>
                    <a:pt x="232" y="33"/>
                  </a:lnTo>
                  <a:lnTo>
                    <a:pt x="229" y="48"/>
                  </a:lnTo>
                  <a:lnTo>
                    <a:pt x="190" y="84"/>
                  </a:lnTo>
                  <a:lnTo>
                    <a:pt x="175" y="124"/>
                  </a:lnTo>
                  <a:lnTo>
                    <a:pt x="178" y="166"/>
                  </a:lnTo>
                  <a:lnTo>
                    <a:pt x="172" y="190"/>
                  </a:lnTo>
                  <a:lnTo>
                    <a:pt x="135" y="214"/>
                  </a:lnTo>
                  <a:lnTo>
                    <a:pt x="110" y="255"/>
                  </a:lnTo>
                  <a:lnTo>
                    <a:pt x="99" y="267"/>
                  </a:lnTo>
                  <a:lnTo>
                    <a:pt x="99" y="300"/>
                  </a:lnTo>
                  <a:lnTo>
                    <a:pt x="80" y="324"/>
                  </a:lnTo>
                  <a:lnTo>
                    <a:pt x="80" y="351"/>
                  </a:lnTo>
                  <a:lnTo>
                    <a:pt x="67" y="385"/>
                  </a:lnTo>
                  <a:lnTo>
                    <a:pt x="47" y="423"/>
                  </a:lnTo>
                  <a:lnTo>
                    <a:pt x="55" y="462"/>
                  </a:lnTo>
                  <a:lnTo>
                    <a:pt x="74" y="483"/>
                  </a:lnTo>
                  <a:lnTo>
                    <a:pt x="77" y="510"/>
                  </a:lnTo>
                  <a:lnTo>
                    <a:pt x="84" y="517"/>
                  </a:lnTo>
                  <a:lnTo>
                    <a:pt x="84" y="529"/>
                  </a:lnTo>
                  <a:lnTo>
                    <a:pt x="73" y="538"/>
                  </a:lnTo>
                  <a:lnTo>
                    <a:pt x="67" y="562"/>
                  </a:lnTo>
                  <a:lnTo>
                    <a:pt x="70" y="576"/>
                  </a:lnTo>
                  <a:lnTo>
                    <a:pt x="67" y="600"/>
                  </a:lnTo>
                  <a:lnTo>
                    <a:pt x="96" y="651"/>
                  </a:lnTo>
                  <a:lnTo>
                    <a:pt x="97" y="702"/>
                  </a:lnTo>
                  <a:lnTo>
                    <a:pt x="112" y="731"/>
                  </a:lnTo>
                  <a:lnTo>
                    <a:pt x="126" y="744"/>
                  </a:lnTo>
                  <a:lnTo>
                    <a:pt x="128" y="768"/>
                  </a:lnTo>
                  <a:lnTo>
                    <a:pt x="99" y="785"/>
                  </a:lnTo>
                  <a:lnTo>
                    <a:pt x="91" y="795"/>
                  </a:lnTo>
                  <a:lnTo>
                    <a:pt x="78" y="851"/>
                  </a:lnTo>
                  <a:lnTo>
                    <a:pt x="39" y="915"/>
                  </a:lnTo>
                  <a:lnTo>
                    <a:pt x="3" y="1028"/>
                  </a:lnTo>
                  <a:lnTo>
                    <a:pt x="0" y="1109"/>
                  </a:lnTo>
                  <a:lnTo>
                    <a:pt x="401" y="1091"/>
                  </a:lnTo>
                  <a:lnTo>
                    <a:pt x="411" y="1104"/>
                  </a:lnTo>
                  <a:lnTo>
                    <a:pt x="400" y="1145"/>
                  </a:lnTo>
                  <a:lnTo>
                    <a:pt x="401" y="1205"/>
                  </a:lnTo>
                  <a:lnTo>
                    <a:pt x="445" y="1247"/>
                  </a:lnTo>
                  <a:lnTo>
                    <a:pt x="453" y="1299"/>
                  </a:lnTo>
                  <a:lnTo>
                    <a:pt x="482" y="1299"/>
                  </a:lnTo>
                  <a:lnTo>
                    <a:pt x="524" y="1263"/>
                  </a:lnTo>
                  <a:lnTo>
                    <a:pt x="624" y="1232"/>
                  </a:lnTo>
                  <a:lnTo>
                    <a:pt x="646" y="1239"/>
                  </a:lnTo>
                  <a:lnTo>
                    <a:pt x="682" y="1227"/>
                  </a:lnTo>
                  <a:lnTo>
                    <a:pt x="688" y="1238"/>
                  </a:lnTo>
                  <a:lnTo>
                    <a:pt x="709" y="1245"/>
                  </a:lnTo>
                  <a:lnTo>
                    <a:pt x="717" y="1239"/>
                  </a:lnTo>
                  <a:lnTo>
                    <a:pt x="672" y="843"/>
                  </a:lnTo>
                  <a:lnTo>
                    <a:pt x="667" y="807"/>
                  </a:lnTo>
                  <a:lnTo>
                    <a:pt x="682" y="25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562603" y="2628901"/>
              <a:ext cx="568325" cy="773906"/>
            </a:xfrm>
            <a:custGeom>
              <a:avLst/>
              <a:gdLst>
                <a:gd name="T0" fmla="*/ 2147483647 w 717"/>
                <a:gd name="T1" fmla="*/ 0 h 1299"/>
                <a:gd name="T2" fmla="*/ 2147483647 w 717"/>
                <a:gd name="T3" fmla="*/ 2147483647 h 1299"/>
                <a:gd name="T4" fmla="*/ 2147483647 w 717"/>
                <a:gd name="T5" fmla="*/ 2147483647 h 1299"/>
                <a:gd name="T6" fmla="*/ 2147483647 w 717"/>
                <a:gd name="T7" fmla="*/ 2147483647 h 1299"/>
                <a:gd name="T8" fmla="*/ 2147483647 w 717"/>
                <a:gd name="T9" fmla="*/ 2147483647 h 1299"/>
                <a:gd name="T10" fmla="*/ 2147483647 w 717"/>
                <a:gd name="T11" fmla="*/ 2147483647 h 1299"/>
                <a:gd name="T12" fmla="*/ 2147483647 w 717"/>
                <a:gd name="T13" fmla="*/ 2147483647 h 1299"/>
                <a:gd name="T14" fmla="*/ 2147483647 w 717"/>
                <a:gd name="T15" fmla="*/ 2147483647 h 1299"/>
                <a:gd name="T16" fmla="*/ 2147483647 w 717"/>
                <a:gd name="T17" fmla="*/ 2147483647 h 1299"/>
                <a:gd name="T18" fmla="*/ 2147483647 w 717"/>
                <a:gd name="T19" fmla="*/ 2147483647 h 1299"/>
                <a:gd name="T20" fmla="*/ 2147483647 w 717"/>
                <a:gd name="T21" fmla="*/ 2147483647 h 1299"/>
                <a:gd name="T22" fmla="*/ 2147483647 w 717"/>
                <a:gd name="T23" fmla="*/ 2147483647 h 1299"/>
                <a:gd name="T24" fmla="*/ 2147483647 w 717"/>
                <a:gd name="T25" fmla="*/ 2147483647 h 1299"/>
                <a:gd name="T26" fmla="*/ 2147483647 w 717"/>
                <a:gd name="T27" fmla="*/ 2147483647 h 1299"/>
                <a:gd name="T28" fmla="*/ 2147483647 w 717"/>
                <a:gd name="T29" fmla="*/ 2147483647 h 1299"/>
                <a:gd name="T30" fmla="*/ 2147483647 w 717"/>
                <a:gd name="T31" fmla="*/ 2147483647 h 1299"/>
                <a:gd name="T32" fmla="*/ 2147483647 w 717"/>
                <a:gd name="T33" fmla="*/ 2147483647 h 1299"/>
                <a:gd name="T34" fmla="*/ 2147483647 w 717"/>
                <a:gd name="T35" fmla="*/ 2147483647 h 1299"/>
                <a:gd name="T36" fmla="*/ 2147483647 w 717"/>
                <a:gd name="T37" fmla="*/ 2147483647 h 1299"/>
                <a:gd name="T38" fmla="*/ 2147483647 w 717"/>
                <a:gd name="T39" fmla="*/ 2147483647 h 1299"/>
                <a:gd name="T40" fmla="*/ 2147483647 w 717"/>
                <a:gd name="T41" fmla="*/ 2147483647 h 1299"/>
                <a:gd name="T42" fmla="*/ 2147483647 w 717"/>
                <a:gd name="T43" fmla="*/ 2147483647 h 1299"/>
                <a:gd name="T44" fmla="*/ 2147483647 w 717"/>
                <a:gd name="T45" fmla="*/ 2147483647 h 1299"/>
                <a:gd name="T46" fmla="*/ 2147483647 w 717"/>
                <a:gd name="T47" fmla="*/ 2147483647 h 1299"/>
                <a:gd name="T48" fmla="*/ 2147483647 w 717"/>
                <a:gd name="T49" fmla="*/ 2147483647 h 1299"/>
                <a:gd name="T50" fmla="*/ 2147483647 w 717"/>
                <a:gd name="T51" fmla="*/ 2147483647 h 1299"/>
                <a:gd name="T52" fmla="*/ 2147483647 w 717"/>
                <a:gd name="T53" fmla="*/ 2147483647 h 1299"/>
                <a:gd name="T54" fmla="*/ 2147483647 w 717"/>
                <a:gd name="T55" fmla="*/ 2147483647 h 1299"/>
                <a:gd name="T56" fmla="*/ 2147483647 w 717"/>
                <a:gd name="T57" fmla="*/ 2147483647 h 1299"/>
                <a:gd name="T58" fmla="*/ 2147483647 w 717"/>
                <a:gd name="T59" fmla="*/ 2147483647 h 1299"/>
                <a:gd name="T60" fmla="*/ 2147483647 w 717"/>
                <a:gd name="T61" fmla="*/ 2147483647 h 1299"/>
                <a:gd name="T62" fmla="*/ 2147483647 w 717"/>
                <a:gd name="T63" fmla="*/ 2147483647 h 1299"/>
                <a:gd name="T64" fmla="*/ 2147483647 w 717"/>
                <a:gd name="T65" fmla="*/ 2147483647 h 1299"/>
                <a:gd name="T66" fmla="*/ 1494056560 w 717"/>
                <a:gd name="T67" fmla="*/ 2147483647 h 1299"/>
                <a:gd name="T68" fmla="*/ 0 w 717"/>
                <a:gd name="T69" fmla="*/ 2147483647 h 1299"/>
                <a:gd name="T70" fmla="*/ 2147483647 w 717"/>
                <a:gd name="T71" fmla="*/ 2147483647 h 1299"/>
                <a:gd name="T72" fmla="*/ 2147483647 w 717"/>
                <a:gd name="T73" fmla="*/ 2147483647 h 1299"/>
                <a:gd name="T74" fmla="*/ 2147483647 w 717"/>
                <a:gd name="T75" fmla="*/ 2147483647 h 1299"/>
                <a:gd name="T76" fmla="*/ 2147483647 w 717"/>
                <a:gd name="T77" fmla="*/ 2147483647 h 1299"/>
                <a:gd name="T78" fmla="*/ 2147483647 w 717"/>
                <a:gd name="T79" fmla="*/ 2147483647 h 1299"/>
                <a:gd name="T80" fmla="*/ 2147483647 w 717"/>
                <a:gd name="T81" fmla="*/ 2147483647 h 1299"/>
                <a:gd name="T82" fmla="*/ 2147483647 w 717"/>
                <a:gd name="T83" fmla="*/ 2147483647 h 1299"/>
                <a:gd name="T84" fmla="*/ 2147483647 w 717"/>
                <a:gd name="T85" fmla="*/ 2147483647 h 1299"/>
                <a:gd name="T86" fmla="*/ 2147483647 w 717"/>
                <a:gd name="T87" fmla="*/ 2147483647 h 1299"/>
                <a:gd name="T88" fmla="*/ 2147483647 w 717"/>
                <a:gd name="T89" fmla="*/ 2147483647 h 1299"/>
                <a:gd name="T90" fmla="*/ 2147483647 w 717"/>
                <a:gd name="T91" fmla="*/ 2147483647 h 1299"/>
                <a:gd name="T92" fmla="*/ 2147483647 w 717"/>
                <a:gd name="T93" fmla="*/ 2147483647 h 1299"/>
                <a:gd name="T94" fmla="*/ 2147483647 w 717"/>
                <a:gd name="T95" fmla="*/ 2147483647 h 1299"/>
                <a:gd name="T96" fmla="*/ 2147483647 w 717"/>
                <a:gd name="T97" fmla="*/ 2147483647 h 1299"/>
                <a:gd name="T98" fmla="*/ 2147483647 w 717"/>
                <a:gd name="T99" fmla="*/ 2147483647 h 1299"/>
                <a:gd name="T100" fmla="*/ 2147483647 w 717"/>
                <a:gd name="T101" fmla="*/ 2147483647 h 1299"/>
                <a:gd name="T102" fmla="*/ 2147483647 w 717"/>
                <a:gd name="T103" fmla="*/ 2147483647 h 1299"/>
                <a:gd name="T104" fmla="*/ 2147483647 w 717"/>
                <a:gd name="T105" fmla="*/ 0 h 12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7"/>
                <a:gd name="T160" fmla="*/ 0 h 1299"/>
                <a:gd name="T161" fmla="*/ 717 w 717"/>
                <a:gd name="T162" fmla="*/ 1299 h 12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7" h="1299">
                  <a:moveTo>
                    <a:pt x="663" y="0"/>
                  </a:moveTo>
                  <a:lnTo>
                    <a:pt x="232" y="33"/>
                  </a:lnTo>
                  <a:lnTo>
                    <a:pt x="229" y="48"/>
                  </a:lnTo>
                  <a:lnTo>
                    <a:pt x="190" y="84"/>
                  </a:lnTo>
                  <a:lnTo>
                    <a:pt x="175" y="124"/>
                  </a:lnTo>
                  <a:lnTo>
                    <a:pt x="178" y="166"/>
                  </a:lnTo>
                  <a:lnTo>
                    <a:pt x="172" y="190"/>
                  </a:lnTo>
                  <a:lnTo>
                    <a:pt x="135" y="214"/>
                  </a:lnTo>
                  <a:lnTo>
                    <a:pt x="110" y="255"/>
                  </a:lnTo>
                  <a:lnTo>
                    <a:pt x="99" y="267"/>
                  </a:lnTo>
                  <a:lnTo>
                    <a:pt x="99" y="300"/>
                  </a:lnTo>
                  <a:lnTo>
                    <a:pt x="80" y="324"/>
                  </a:lnTo>
                  <a:lnTo>
                    <a:pt x="80" y="351"/>
                  </a:lnTo>
                  <a:lnTo>
                    <a:pt x="67" y="385"/>
                  </a:lnTo>
                  <a:lnTo>
                    <a:pt x="47" y="423"/>
                  </a:lnTo>
                  <a:lnTo>
                    <a:pt x="55" y="462"/>
                  </a:lnTo>
                  <a:lnTo>
                    <a:pt x="74" y="483"/>
                  </a:lnTo>
                  <a:lnTo>
                    <a:pt x="77" y="510"/>
                  </a:lnTo>
                  <a:lnTo>
                    <a:pt x="84" y="517"/>
                  </a:lnTo>
                  <a:lnTo>
                    <a:pt x="84" y="529"/>
                  </a:lnTo>
                  <a:lnTo>
                    <a:pt x="73" y="538"/>
                  </a:lnTo>
                  <a:lnTo>
                    <a:pt x="67" y="562"/>
                  </a:lnTo>
                  <a:lnTo>
                    <a:pt x="70" y="576"/>
                  </a:lnTo>
                  <a:lnTo>
                    <a:pt x="67" y="600"/>
                  </a:lnTo>
                  <a:lnTo>
                    <a:pt x="96" y="651"/>
                  </a:lnTo>
                  <a:lnTo>
                    <a:pt x="97" y="702"/>
                  </a:lnTo>
                  <a:lnTo>
                    <a:pt x="112" y="731"/>
                  </a:lnTo>
                  <a:lnTo>
                    <a:pt x="126" y="744"/>
                  </a:lnTo>
                  <a:lnTo>
                    <a:pt x="128" y="768"/>
                  </a:lnTo>
                  <a:lnTo>
                    <a:pt x="99" y="785"/>
                  </a:lnTo>
                  <a:lnTo>
                    <a:pt x="91" y="795"/>
                  </a:lnTo>
                  <a:lnTo>
                    <a:pt x="78" y="851"/>
                  </a:lnTo>
                  <a:lnTo>
                    <a:pt x="39" y="915"/>
                  </a:lnTo>
                  <a:lnTo>
                    <a:pt x="3" y="1028"/>
                  </a:lnTo>
                  <a:lnTo>
                    <a:pt x="0" y="1109"/>
                  </a:lnTo>
                  <a:lnTo>
                    <a:pt x="401" y="1091"/>
                  </a:lnTo>
                  <a:lnTo>
                    <a:pt x="411" y="1104"/>
                  </a:lnTo>
                  <a:lnTo>
                    <a:pt x="400" y="1145"/>
                  </a:lnTo>
                  <a:lnTo>
                    <a:pt x="401" y="1205"/>
                  </a:lnTo>
                  <a:lnTo>
                    <a:pt x="445" y="1247"/>
                  </a:lnTo>
                  <a:lnTo>
                    <a:pt x="453" y="1299"/>
                  </a:lnTo>
                  <a:lnTo>
                    <a:pt x="482" y="1299"/>
                  </a:lnTo>
                  <a:lnTo>
                    <a:pt x="524" y="1263"/>
                  </a:lnTo>
                  <a:lnTo>
                    <a:pt x="624" y="1232"/>
                  </a:lnTo>
                  <a:lnTo>
                    <a:pt x="646" y="1239"/>
                  </a:lnTo>
                  <a:lnTo>
                    <a:pt x="682" y="1227"/>
                  </a:lnTo>
                  <a:lnTo>
                    <a:pt x="688" y="1238"/>
                  </a:lnTo>
                  <a:lnTo>
                    <a:pt x="709" y="1245"/>
                  </a:lnTo>
                  <a:lnTo>
                    <a:pt x="717" y="1239"/>
                  </a:lnTo>
                  <a:lnTo>
                    <a:pt x="672" y="843"/>
                  </a:lnTo>
                  <a:lnTo>
                    <a:pt x="667" y="807"/>
                  </a:lnTo>
                  <a:lnTo>
                    <a:pt x="682" y="25"/>
                  </a:lnTo>
                  <a:lnTo>
                    <a:pt x="663" y="0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6083300" y="2596754"/>
              <a:ext cx="622300" cy="770334"/>
            </a:xfrm>
            <a:custGeom>
              <a:avLst/>
              <a:gdLst>
                <a:gd name="T0" fmla="*/ 0 w 783"/>
                <a:gd name="T1" fmla="*/ 2147483647 h 1293"/>
                <a:gd name="T2" fmla="*/ 2147483647 w 783"/>
                <a:gd name="T3" fmla="*/ 2147483647 h 1293"/>
                <a:gd name="T4" fmla="*/ 2008013648 w 783"/>
                <a:gd name="T5" fmla="*/ 2147483647 h 1293"/>
                <a:gd name="T6" fmla="*/ 2147483647 w 783"/>
                <a:gd name="T7" fmla="*/ 2147483647 h 1293"/>
                <a:gd name="T8" fmla="*/ 2147483647 w 783"/>
                <a:gd name="T9" fmla="*/ 2147483647 h 1293"/>
                <a:gd name="T10" fmla="*/ 2147483647 w 783"/>
                <a:gd name="T11" fmla="*/ 2147483647 h 1293"/>
                <a:gd name="T12" fmla="*/ 2147483647 w 783"/>
                <a:gd name="T13" fmla="*/ 2147483647 h 1293"/>
                <a:gd name="T14" fmla="*/ 2147483647 w 783"/>
                <a:gd name="T15" fmla="*/ 2147483647 h 1293"/>
                <a:gd name="T16" fmla="*/ 2147483647 w 783"/>
                <a:gd name="T17" fmla="*/ 2147483647 h 1293"/>
                <a:gd name="T18" fmla="*/ 2147483647 w 783"/>
                <a:gd name="T19" fmla="*/ 2147483647 h 1293"/>
                <a:gd name="T20" fmla="*/ 2147483647 w 783"/>
                <a:gd name="T21" fmla="*/ 2147483647 h 1293"/>
                <a:gd name="T22" fmla="*/ 2147483647 w 783"/>
                <a:gd name="T23" fmla="*/ 2147483647 h 1293"/>
                <a:gd name="T24" fmla="*/ 2147483647 w 783"/>
                <a:gd name="T25" fmla="*/ 2147483647 h 1293"/>
                <a:gd name="T26" fmla="*/ 2147483647 w 783"/>
                <a:gd name="T27" fmla="*/ 2147483647 h 1293"/>
                <a:gd name="T28" fmla="*/ 2147483647 w 783"/>
                <a:gd name="T29" fmla="*/ 2147483647 h 1293"/>
                <a:gd name="T30" fmla="*/ 2147483647 w 783"/>
                <a:gd name="T31" fmla="*/ 2147483647 h 1293"/>
                <a:gd name="T32" fmla="*/ 2147483647 w 783"/>
                <a:gd name="T33" fmla="*/ 2147483647 h 1293"/>
                <a:gd name="T34" fmla="*/ 2147483647 w 783"/>
                <a:gd name="T35" fmla="*/ 2147483647 h 1293"/>
                <a:gd name="T36" fmla="*/ 2147483647 w 783"/>
                <a:gd name="T37" fmla="*/ 2147483647 h 1293"/>
                <a:gd name="T38" fmla="*/ 2147483647 w 783"/>
                <a:gd name="T39" fmla="*/ 2147483647 h 1293"/>
                <a:gd name="T40" fmla="*/ 2147483647 w 783"/>
                <a:gd name="T41" fmla="*/ 2147483647 h 1293"/>
                <a:gd name="T42" fmla="*/ 2147483647 w 783"/>
                <a:gd name="T43" fmla="*/ 2147483647 h 1293"/>
                <a:gd name="T44" fmla="*/ 2147483647 w 783"/>
                <a:gd name="T45" fmla="*/ 2147483647 h 1293"/>
                <a:gd name="T46" fmla="*/ 2147483647 w 783"/>
                <a:gd name="T47" fmla="*/ 2147483647 h 1293"/>
                <a:gd name="T48" fmla="*/ 2147483647 w 783"/>
                <a:gd name="T49" fmla="*/ 2147483647 h 1293"/>
                <a:gd name="T50" fmla="*/ 2147483647 w 783"/>
                <a:gd name="T51" fmla="*/ 2147483647 h 1293"/>
                <a:gd name="T52" fmla="*/ 2147483647 w 783"/>
                <a:gd name="T53" fmla="*/ 2147483647 h 1293"/>
                <a:gd name="T54" fmla="*/ 2147483647 w 783"/>
                <a:gd name="T55" fmla="*/ 2147483647 h 1293"/>
                <a:gd name="T56" fmla="*/ 2147483647 w 783"/>
                <a:gd name="T57" fmla="*/ 2147483647 h 1293"/>
                <a:gd name="T58" fmla="*/ 2147483647 w 783"/>
                <a:gd name="T59" fmla="*/ 2147483647 h 1293"/>
                <a:gd name="T60" fmla="*/ 2147483647 w 783"/>
                <a:gd name="T61" fmla="*/ 2147483647 h 1293"/>
                <a:gd name="T62" fmla="*/ 2147483647 w 783"/>
                <a:gd name="T63" fmla="*/ 2147483647 h 1293"/>
                <a:gd name="T64" fmla="*/ 2147483647 w 783"/>
                <a:gd name="T65" fmla="*/ 2147483647 h 1293"/>
                <a:gd name="T66" fmla="*/ 2147483647 w 783"/>
                <a:gd name="T67" fmla="*/ 2147483647 h 1293"/>
                <a:gd name="T68" fmla="*/ 2147483647 w 783"/>
                <a:gd name="T69" fmla="*/ 2147483647 h 1293"/>
                <a:gd name="T70" fmla="*/ 2147483647 w 783"/>
                <a:gd name="T71" fmla="*/ 2147483647 h 1293"/>
                <a:gd name="T72" fmla="*/ 2147483647 w 783"/>
                <a:gd name="T73" fmla="*/ 2147483647 h 1293"/>
                <a:gd name="T74" fmla="*/ 2147483647 w 783"/>
                <a:gd name="T75" fmla="*/ 2147483647 h 1293"/>
                <a:gd name="T76" fmla="*/ 2147483647 w 783"/>
                <a:gd name="T77" fmla="*/ 2147483647 h 1293"/>
                <a:gd name="T78" fmla="*/ 2147483647 w 783"/>
                <a:gd name="T79" fmla="*/ 2147483647 h 1293"/>
                <a:gd name="T80" fmla="*/ 2147483647 w 783"/>
                <a:gd name="T81" fmla="*/ 2147483647 h 1293"/>
                <a:gd name="T82" fmla="*/ 2147483647 w 783"/>
                <a:gd name="T83" fmla="*/ 2147483647 h 1293"/>
                <a:gd name="T84" fmla="*/ 2147483647 w 783"/>
                <a:gd name="T85" fmla="*/ 2147483647 h 1293"/>
                <a:gd name="T86" fmla="*/ 2147483647 w 783"/>
                <a:gd name="T87" fmla="*/ 2147483647 h 1293"/>
                <a:gd name="T88" fmla="*/ 2147483647 w 783"/>
                <a:gd name="T89" fmla="*/ 2147483647 h 1293"/>
                <a:gd name="T90" fmla="*/ 2147483647 w 783"/>
                <a:gd name="T91" fmla="*/ 2147483647 h 1293"/>
                <a:gd name="T92" fmla="*/ 2147483647 w 783"/>
                <a:gd name="T93" fmla="*/ 2147483647 h 1293"/>
                <a:gd name="T94" fmla="*/ 2147483647 w 783"/>
                <a:gd name="T95" fmla="*/ 2147483647 h 1293"/>
                <a:gd name="T96" fmla="*/ 2147483647 w 783"/>
                <a:gd name="T97" fmla="*/ 2147483647 h 1293"/>
                <a:gd name="T98" fmla="*/ 2147483647 w 783"/>
                <a:gd name="T99" fmla="*/ 2147483647 h 1293"/>
                <a:gd name="T100" fmla="*/ 2147483647 w 783"/>
                <a:gd name="T101" fmla="*/ 2147483647 h 1293"/>
                <a:gd name="T102" fmla="*/ 2147483647 w 783"/>
                <a:gd name="T103" fmla="*/ 0 h 1293"/>
                <a:gd name="T104" fmla="*/ 0 w 783"/>
                <a:gd name="T105" fmla="*/ 2147483647 h 12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3"/>
                <a:gd name="T160" fmla="*/ 0 h 1293"/>
                <a:gd name="T161" fmla="*/ 783 w 783"/>
                <a:gd name="T162" fmla="*/ 1293 h 12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3" h="1293">
                  <a:moveTo>
                    <a:pt x="0" y="48"/>
                  </a:moveTo>
                  <a:lnTo>
                    <a:pt x="19" y="73"/>
                  </a:lnTo>
                  <a:lnTo>
                    <a:pt x="4" y="855"/>
                  </a:lnTo>
                  <a:lnTo>
                    <a:pt x="9" y="891"/>
                  </a:lnTo>
                  <a:lnTo>
                    <a:pt x="54" y="1287"/>
                  </a:lnTo>
                  <a:lnTo>
                    <a:pt x="64" y="1280"/>
                  </a:lnTo>
                  <a:lnTo>
                    <a:pt x="77" y="1271"/>
                  </a:lnTo>
                  <a:lnTo>
                    <a:pt x="110" y="1283"/>
                  </a:lnTo>
                  <a:lnTo>
                    <a:pt x="117" y="1268"/>
                  </a:lnTo>
                  <a:lnTo>
                    <a:pt x="125" y="1209"/>
                  </a:lnTo>
                  <a:lnTo>
                    <a:pt x="139" y="1170"/>
                  </a:lnTo>
                  <a:lnTo>
                    <a:pt x="159" y="1209"/>
                  </a:lnTo>
                  <a:lnTo>
                    <a:pt x="156" y="1224"/>
                  </a:lnTo>
                  <a:lnTo>
                    <a:pt x="168" y="1256"/>
                  </a:lnTo>
                  <a:lnTo>
                    <a:pt x="193" y="1293"/>
                  </a:lnTo>
                  <a:lnTo>
                    <a:pt x="214" y="1293"/>
                  </a:lnTo>
                  <a:lnTo>
                    <a:pt x="232" y="1293"/>
                  </a:lnTo>
                  <a:lnTo>
                    <a:pt x="259" y="1263"/>
                  </a:lnTo>
                  <a:lnTo>
                    <a:pt x="264" y="1262"/>
                  </a:lnTo>
                  <a:lnTo>
                    <a:pt x="277" y="1250"/>
                  </a:lnTo>
                  <a:lnTo>
                    <a:pt x="277" y="1245"/>
                  </a:lnTo>
                  <a:lnTo>
                    <a:pt x="272" y="1238"/>
                  </a:lnTo>
                  <a:lnTo>
                    <a:pt x="261" y="1232"/>
                  </a:lnTo>
                  <a:lnTo>
                    <a:pt x="261" y="1224"/>
                  </a:lnTo>
                  <a:lnTo>
                    <a:pt x="271" y="1202"/>
                  </a:lnTo>
                  <a:lnTo>
                    <a:pt x="266" y="1191"/>
                  </a:lnTo>
                  <a:lnTo>
                    <a:pt x="251" y="1179"/>
                  </a:lnTo>
                  <a:lnTo>
                    <a:pt x="243" y="1178"/>
                  </a:lnTo>
                  <a:lnTo>
                    <a:pt x="233" y="1167"/>
                  </a:lnTo>
                  <a:lnTo>
                    <a:pt x="216" y="1142"/>
                  </a:lnTo>
                  <a:lnTo>
                    <a:pt x="214" y="1122"/>
                  </a:lnTo>
                  <a:lnTo>
                    <a:pt x="220" y="1116"/>
                  </a:lnTo>
                  <a:lnTo>
                    <a:pt x="219" y="1110"/>
                  </a:lnTo>
                  <a:lnTo>
                    <a:pt x="219" y="1098"/>
                  </a:lnTo>
                  <a:lnTo>
                    <a:pt x="783" y="1041"/>
                  </a:lnTo>
                  <a:lnTo>
                    <a:pt x="782" y="1025"/>
                  </a:lnTo>
                  <a:lnTo>
                    <a:pt x="756" y="983"/>
                  </a:lnTo>
                  <a:lnTo>
                    <a:pt x="759" y="914"/>
                  </a:lnTo>
                  <a:lnTo>
                    <a:pt x="734" y="857"/>
                  </a:lnTo>
                  <a:lnTo>
                    <a:pt x="730" y="810"/>
                  </a:lnTo>
                  <a:lnTo>
                    <a:pt x="744" y="777"/>
                  </a:lnTo>
                  <a:lnTo>
                    <a:pt x="744" y="741"/>
                  </a:lnTo>
                  <a:lnTo>
                    <a:pt x="763" y="713"/>
                  </a:lnTo>
                  <a:lnTo>
                    <a:pt x="766" y="705"/>
                  </a:lnTo>
                  <a:lnTo>
                    <a:pt x="747" y="683"/>
                  </a:lnTo>
                  <a:lnTo>
                    <a:pt x="754" y="659"/>
                  </a:lnTo>
                  <a:lnTo>
                    <a:pt x="741" y="644"/>
                  </a:lnTo>
                  <a:lnTo>
                    <a:pt x="721" y="632"/>
                  </a:lnTo>
                  <a:lnTo>
                    <a:pt x="714" y="613"/>
                  </a:lnTo>
                  <a:lnTo>
                    <a:pt x="702" y="573"/>
                  </a:lnTo>
                  <a:lnTo>
                    <a:pt x="688" y="559"/>
                  </a:lnTo>
                  <a:lnTo>
                    <a:pt x="53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083300" y="2596754"/>
              <a:ext cx="622300" cy="770334"/>
            </a:xfrm>
            <a:custGeom>
              <a:avLst/>
              <a:gdLst>
                <a:gd name="T0" fmla="*/ 0 w 783"/>
                <a:gd name="T1" fmla="*/ 2147483647 h 1293"/>
                <a:gd name="T2" fmla="*/ 2147483647 w 783"/>
                <a:gd name="T3" fmla="*/ 2147483647 h 1293"/>
                <a:gd name="T4" fmla="*/ 2008013648 w 783"/>
                <a:gd name="T5" fmla="*/ 2147483647 h 1293"/>
                <a:gd name="T6" fmla="*/ 2147483647 w 783"/>
                <a:gd name="T7" fmla="*/ 2147483647 h 1293"/>
                <a:gd name="T8" fmla="*/ 2147483647 w 783"/>
                <a:gd name="T9" fmla="*/ 2147483647 h 1293"/>
                <a:gd name="T10" fmla="*/ 2147483647 w 783"/>
                <a:gd name="T11" fmla="*/ 2147483647 h 1293"/>
                <a:gd name="T12" fmla="*/ 2147483647 w 783"/>
                <a:gd name="T13" fmla="*/ 2147483647 h 1293"/>
                <a:gd name="T14" fmla="*/ 2147483647 w 783"/>
                <a:gd name="T15" fmla="*/ 2147483647 h 1293"/>
                <a:gd name="T16" fmla="*/ 2147483647 w 783"/>
                <a:gd name="T17" fmla="*/ 2147483647 h 1293"/>
                <a:gd name="T18" fmla="*/ 2147483647 w 783"/>
                <a:gd name="T19" fmla="*/ 2147483647 h 1293"/>
                <a:gd name="T20" fmla="*/ 2147483647 w 783"/>
                <a:gd name="T21" fmla="*/ 2147483647 h 1293"/>
                <a:gd name="T22" fmla="*/ 2147483647 w 783"/>
                <a:gd name="T23" fmla="*/ 2147483647 h 1293"/>
                <a:gd name="T24" fmla="*/ 2147483647 w 783"/>
                <a:gd name="T25" fmla="*/ 2147483647 h 1293"/>
                <a:gd name="T26" fmla="*/ 2147483647 w 783"/>
                <a:gd name="T27" fmla="*/ 2147483647 h 1293"/>
                <a:gd name="T28" fmla="*/ 2147483647 w 783"/>
                <a:gd name="T29" fmla="*/ 2147483647 h 1293"/>
                <a:gd name="T30" fmla="*/ 2147483647 w 783"/>
                <a:gd name="T31" fmla="*/ 2147483647 h 1293"/>
                <a:gd name="T32" fmla="*/ 2147483647 w 783"/>
                <a:gd name="T33" fmla="*/ 2147483647 h 1293"/>
                <a:gd name="T34" fmla="*/ 2147483647 w 783"/>
                <a:gd name="T35" fmla="*/ 2147483647 h 1293"/>
                <a:gd name="T36" fmla="*/ 2147483647 w 783"/>
                <a:gd name="T37" fmla="*/ 2147483647 h 1293"/>
                <a:gd name="T38" fmla="*/ 2147483647 w 783"/>
                <a:gd name="T39" fmla="*/ 2147483647 h 1293"/>
                <a:gd name="T40" fmla="*/ 2147483647 w 783"/>
                <a:gd name="T41" fmla="*/ 2147483647 h 1293"/>
                <a:gd name="T42" fmla="*/ 2147483647 w 783"/>
                <a:gd name="T43" fmla="*/ 2147483647 h 1293"/>
                <a:gd name="T44" fmla="*/ 2147483647 w 783"/>
                <a:gd name="T45" fmla="*/ 2147483647 h 1293"/>
                <a:gd name="T46" fmla="*/ 2147483647 w 783"/>
                <a:gd name="T47" fmla="*/ 2147483647 h 1293"/>
                <a:gd name="T48" fmla="*/ 2147483647 w 783"/>
                <a:gd name="T49" fmla="*/ 2147483647 h 1293"/>
                <a:gd name="T50" fmla="*/ 2147483647 w 783"/>
                <a:gd name="T51" fmla="*/ 2147483647 h 1293"/>
                <a:gd name="T52" fmla="*/ 2147483647 w 783"/>
                <a:gd name="T53" fmla="*/ 2147483647 h 1293"/>
                <a:gd name="T54" fmla="*/ 2147483647 w 783"/>
                <a:gd name="T55" fmla="*/ 2147483647 h 1293"/>
                <a:gd name="T56" fmla="*/ 2147483647 w 783"/>
                <a:gd name="T57" fmla="*/ 2147483647 h 1293"/>
                <a:gd name="T58" fmla="*/ 2147483647 w 783"/>
                <a:gd name="T59" fmla="*/ 2147483647 h 1293"/>
                <a:gd name="T60" fmla="*/ 2147483647 w 783"/>
                <a:gd name="T61" fmla="*/ 2147483647 h 1293"/>
                <a:gd name="T62" fmla="*/ 2147483647 w 783"/>
                <a:gd name="T63" fmla="*/ 2147483647 h 1293"/>
                <a:gd name="T64" fmla="*/ 2147483647 w 783"/>
                <a:gd name="T65" fmla="*/ 2147483647 h 1293"/>
                <a:gd name="T66" fmla="*/ 2147483647 w 783"/>
                <a:gd name="T67" fmla="*/ 2147483647 h 1293"/>
                <a:gd name="T68" fmla="*/ 2147483647 w 783"/>
                <a:gd name="T69" fmla="*/ 2147483647 h 1293"/>
                <a:gd name="T70" fmla="*/ 2147483647 w 783"/>
                <a:gd name="T71" fmla="*/ 2147483647 h 1293"/>
                <a:gd name="T72" fmla="*/ 2147483647 w 783"/>
                <a:gd name="T73" fmla="*/ 2147483647 h 1293"/>
                <a:gd name="T74" fmla="*/ 2147483647 w 783"/>
                <a:gd name="T75" fmla="*/ 2147483647 h 1293"/>
                <a:gd name="T76" fmla="*/ 2147483647 w 783"/>
                <a:gd name="T77" fmla="*/ 2147483647 h 1293"/>
                <a:gd name="T78" fmla="*/ 2147483647 w 783"/>
                <a:gd name="T79" fmla="*/ 2147483647 h 1293"/>
                <a:gd name="T80" fmla="*/ 2147483647 w 783"/>
                <a:gd name="T81" fmla="*/ 2147483647 h 1293"/>
                <a:gd name="T82" fmla="*/ 2147483647 w 783"/>
                <a:gd name="T83" fmla="*/ 2147483647 h 1293"/>
                <a:gd name="T84" fmla="*/ 2147483647 w 783"/>
                <a:gd name="T85" fmla="*/ 2147483647 h 1293"/>
                <a:gd name="T86" fmla="*/ 2147483647 w 783"/>
                <a:gd name="T87" fmla="*/ 2147483647 h 1293"/>
                <a:gd name="T88" fmla="*/ 2147483647 w 783"/>
                <a:gd name="T89" fmla="*/ 2147483647 h 1293"/>
                <a:gd name="T90" fmla="*/ 2147483647 w 783"/>
                <a:gd name="T91" fmla="*/ 2147483647 h 1293"/>
                <a:gd name="T92" fmla="*/ 2147483647 w 783"/>
                <a:gd name="T93" fmla="*/ 2147483647 h 1293"/>
                <a:gd name="T94" fmla="*/ 2147483647 w 783"/>
                <a:gd name="T95" fmla="*/ 2147483647 h 1293"/>
                <a:gd name="T96" fmla="*/ 2147483647 w 783"/>
                <a:gd name="T97" fmla="*/ 2147483647 h 1293"/>
                <a:gd name="T98" fmla="*/ 2147483647 w 783"/>
                <a:gd name="T99" fmla="*/ 2147483647 h 1293"/>
                <a:gd name="T100" fmla="*/ 2147483647 w 783"/>
                <a:gd name="T101" fmla="*/ 2147483647 h 1293"/>
                <a:gd name="T102" fmla="*/ 2147483647 w 783"/>
                <a:gd name="T103" fmla="*/ 0 h 1293"/>
                <a:gd name="T104" fmla="*/ 0 w 783"/>
                <a:gd name="T105" fmla="*/ 2147483647 h 12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3"/>
                <a:gd name="T160" fmla="*/ 0 h 1293"/>
                <a:gd name="T161" fmla="*/ 783 w 783"/>
                <a:gd name="T162" fmla="*/ 1293 h 12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3" h="1293">
                  <a:moveTo>
                    <a:pt x="0" y="48"/>
                  </a:moveTo>
                  <a:lnTo>
                    <a:pt x="19" y="73"/>
                  </a:lnTo>
                  <a:lnTo>
                    <a:pt x="4" y="855"/>
                  </a:lnTo>
                  <a:lnTo>
                    <a:pt x="9" y="891"/>
                  </a:lnTo>
                  <a:lnTo>
                    <a:pt x="54" y="1287"/>
                  </a:lnTo>
                  <a:lnTo>
                    <a:pt x="64" y="1280"/>
                  </a:lnTo>
                  <a:lnTo>
                    <a:pt x="77" y="1271"/>
                  </a:lnTo>
                  <a:lnTo>
                    <a:pt x="110" y="1283"/>
                  </a:lnTo>
                  <a:lnTo>
                    <a:pt x="117" y="1268"/>
                  </a:lnTo>
                  <a:lnTo>
                    <a:pt x="125" y="1209"/>
                  </a:lnTo>
                  <a:lnTo>
                    <a:pt x="139" y="1170"/>
                  </a:lnTo>
                  <a:lnTo>
                    <a:pt x="159" y="1209"/>
                  </a:lnTo>
                  <a:lnTo>
                    <a:pt x="156" y="1224"/>
                  </a:lnTo>
                  <a:lnTo>
                    <a:pt x="168" y="1256"/>
                  </a:lnTo>
                  <a:lnTo>
                    <a:pt x="193" y="1293"/>
                  </a:lnTo>
                  <a:lnTo>
                    <a:pt x="214" y="1293"/>
                  </a:lnTo>
                  <a:lnTo>
                    <a:pt x="232" y="1293"/>
                  </a:lnTo>
                  <a:lnTo>
                    <a:pt x="259" y="1263"/>
                  </a:lnTo>
                  <a:lnTo>
                    <a:pt x="264" y="1262"/>
                  </a:lnTo>
                  <a:lnTo>
                    <a:pt x="277" y="1250"/>
                  </a:lnTo>
                  <a:lnTo>
                    <a:pt x="277" y="1245"/>
                  </a:lnTo>
                  <a:lnTo>
                    <a:pt x="272" y="1238"/>
                  </a:lnTo>
                  <a:lnTo>
                    <a:pt x="261" y="1232"/>
                  </a:lnTo>
                  <a:lnTo>
                    <a:pt x="261" y="1224"/>
                  </a:lnTo>
                  <a:lnTo>
                    <a:pt x="271" y="1202"/>
                  </a:lnTo>
                  <a:lnTo>
                    <a:pt x="266" y="1191"/>
                  </a:lnTo>
                  <a:lnTo>
                    <a:pt x="251" y="1179"/>
                  </a:lnTo>
                  <a:lnTo>
                    <a:pt x="243" y="1178"/>
                  </a:lnTo>
                  <a:lnTo>
                    <a:pt x="233" y="1167"/>
                  </a:lnTo>
                  <a:lnTo>
                    <a:pt x="216" y="1142"/>
                  </a:lnTo>
                  <a:lnTo>
                    <a:pt x="214" y="1122"/>
                  </a:lnTo>
                  <a:lnTo>
                    <a:pt x="220" y="1116"/>
                  </a:lnTo>
                  <a:lnTo>
                    <a:pt x="219" y="1110"/>
                  </a:lnTo>
                  <a:lnTo>
                    <a:pt x="219" y="1098"/>
                  </a:lnTo>
                  <a:lnTo>
                    <a:pt x="783" y="1041"/>
                  </a:lnTo>
                  <a:lnTo>
                    <a:pt x="782" y="1025"/>
                  </a:lnTo>
                  <a:lnTo>
                    <a:pt x="756" y="983"/>
                  </a:lnTo>
                  <a:lnTo>
                    <a:pt x="759" y="914"/>
                  </a:lnTo>
                  <a:lnTo>
                    <a:pt x="734" y="857"/>
                  </a:lnTo>
                  <a:lnTo>
                    <a:pt x="730" y="810"/>
                  </a:lnTo>
                  <a:lnTo>
                    <a:pt x="744" y="777"/>
                  </a:lnTo>
                  <a:lnTo>
                    <a:pt x="744" y="741"/>
                  </a:lnTo>
                  <a:lnTo>
                    <a:pt x="763" y="713"/>
                  </a:lnTo>
                  <a:lnTo>
                    <a:pt x="766" y="705"/>
                  </a:lnTo>
                  <a:lnTo>
                    <a:pt x="747" y="683"/>
                  </a:lnTo>
                  <a:lnTo>
                    <a:pt x="754" y="659"/>
                  </a:lnTo>
                  <a:lnTo>
                    <a:pt x="741" y="644"/>
                  </a:lnTo>
                  <a:lnTo>
                    <a:pt x="721" y="632"/>
                  </a:lnTo>
                  <a:lnTo>
                    <a:pt x="714" y="613"/>
                  </a:lnTo>
                  <a:lnTo>
                    <a:pt x="702" y="573"/>
                  </a:lnTo>
                  <a:lnTo>
                    <a:pt x="688" y="559"/>
                  </a:lnTo>
                  <a:lnTo>
                    <a:pt x="537" y="0"/>
                  </a:lnTo>
                  <a:lnTo>
                    <a:pt x="0" y="48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6481766" y="1412081"/>
              <a:ext cx="676275" cy="591741"/>
            </a:xfrm>
            <a:custGeom>
              <a:avLst/>
              <a:gdLst>
                <a:gd name="T0" fmla="*/ 2147483647 w 851"/>
                <a:gd name="T1" fmla="*/ 2147483647 h 993"/>
                <a:gd name="T2" fmla="*/ 2147483647 w 851"/>
                <a:gd name="T3" fmla="*/ 2147483647 h 993"/>
                <a:gd name="T4" fmla="*/ 2147483647 w 851"/>
                <a:gd name="T5" fmla="*/ 2147483647 h 993"/>
                <a:gd name="T6" fmla="*/ 2147483647 w 851"/>
                <a:gd name="T7" fmla="*/ 2147483647 h 993"/>
                <a:gd name="T8" fmla="*/ 2147483647 w 851"/>
                <a:gd name="T9" fmla="*/ 2147483647 h 993"/>
                <a:gd name="T10" fmla="*/ 2147483647 w 851"/>
                <a:gd name="T11" fmla="*/ 2147483647 h 993"/>
                <a:gd name="T12" fmla="*/ 2147483647 w 851"/>
                <a:gd name="T13" fmla="*/ 2147483647 h 993"/>
                <a:gd name="T14" fmla="*/ 2147483647 w 851"/>
                <a:gd name="T15" fmla="*/ 2147483647 h 993"/>
                <a:gd name="T16" fmla="*/ 2147483647 w 851"/>
                <a:gd name="T17" fmla="*/ 2147483647 h 993"/>
                <a:gd name="T18" fmla="*/ 2147483647 w 851"/>
                <a:gd name="T19" fmla="*/ 2147483647 h 993"/>
                <a:gd name="T20" fmla="*/ 2147483647 w 851"/>
                <a:gd name="T21" fmla="*/ 2147483647 h 993"/>
                <a:gd name="T22" fmla="*/ 2147483647 w 851"/>
                <a:gd name="T23" fmla="*/ 2147483647 h 993"/>
                <a:gd name="T24" fmla="*/ 2147483647 w 851"/>
                <a:gd name="T25" fmla="*/ 2147483647 h 993"/>
                <a:gd name="T26" fmla="*/ 2147483647 w 851"/>
                <a:gd name="T27" fmla="*/ 2147483647 h 993"/>
                <a:gd name="T28" fmla="*/ 2147483647 w 851"/>
                <a:gd name="T29" fmla="*/ 2147483647 h 993"/>
                <a:gd name="T30" fmla="*/ 2147483647 w 851"/>
                <a:gd name="T31" fmla="*/ 2147483647 h 993"/>
                <a:gd name="T32" fmla="*/ 2147483647 w 851"/>
                <a:gd name="T33" fmla="*/ 2147483647 h 993"/>
                <a:gd name="T34" fmla="*/ 2147483647 w 851"/>
                <a:gd name="T35" fmla="*/ 2147483647 h 993"/>
                <a:gd name="T36" fmla="*/ 2147483647 w 851"/>
                <a:gd name="T37" fmla="*/ 2147483647 h 993"/>
                <a:gd name="T38" fmla="*/ 2147483647 w 851"/>
                <a:gd name="T39" fmla="*/ 2147483647 h 993"/>
                <a:gd name="T40" fmla="*/ 2147483647 w 851"/>
                <a:gd name="T41" fmla="*/ 2147483647 h 993"/>
                <a:gd name="T42" fmla="*/ 2147483647 w 851"/>
                <a:gd name="T43" fmla="*/ 2147483647 h 993"/>
                <a:gd name="T44" fmla="*/ 2147483647 w 851"/>
                <a:gd name="T45" fmla="*/ 2147483647 h 993"/>
                <a:gd name="T46" fmla="*/ 2147483647 w 851"/>
                <a:gd name="T47" fmla="*/ 2147483647 h 993"/>
                <a:gd name="T48" fmla="*/ 2147483647 w 851"/>
                <a:gd name="T49" fmla="*/ 2147483647 h 993"/>
                <a:gd name="T50" fmla="*/ 2147483647 w 851"/>
                <a:gd name="T51" fmla="*/ 2147483647 h 993"/>
                <a:gd name="T52" fmla="*/ 2147483647 w 851"/>
                <a:gd name="T53" fmla="*/ 2147483647 h 993"/>
                <a:gd name="T54" fmla="*/ 2147483647 w 851"/>
                <a:gd name="T55" fmla="*/ 2147483647 h 993"/>
                <a:gd name="T56" fmla="*/ 2147483647 w 851"/>
                <a:gd name="T57" fmla="*/ 2147483647 h 993"/>
                <a:gd name="T58" fmla="*/ 2147483647 w 851"/>
                <a:gd name="T59" fmla="*/ 2147483647 h 993"/>
                <a:gd name="T60" fmla="*/ 2147483647 w 851"/>
                <a:gd name="T61" fmla="*/ 2147483647 h 993"/>
                <a:gd name="T62" fmla="*/ 2147483647 w 851"/>
                <a:gd name="T63" fmla="*/ 2147483647 h 993"/>
                <a:gd name="T64" fmla="*/ 2147483647 w 851"/>
                <a:gd name="T65" fmla="*/ 2147483647 h 993"/>
                <a:gd name="T66" fmla="*/ 2147483647 w 851"/>
                <a:gd name="T67" fmla="*/ 2147483647 h 993"/>
                <a:gd name="T68" fmla="*/ 2147483647 w 851"/>
                <a:gd name="T69" fmla="*/ 2147483647 h 993"/>
                <a:gd name="T70" fmla="*/ 2147483647 w 851"/>
                <a:gd name="T71" fmla="*/ 2147483647 h 993"/>
                <a:gd name="T72" fmla="*/ 2147483647 w 851"/>
                <a:gd name="T73" fmla="*/ 2147483647 h 993"/>
                <a:gd name="T74" fmla="*/ 0 w 851"/>
                <a:gd name="T75" fmla="*/ 2147483647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1"/>
                <a:gd name="T115" fmla="*/ 0 h 993"/>
                <a:gd name="T116" fmla="*/ 851 w 851"/>
                <a:gd name="T117" fmla="*/ 993 h 9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1" h="993">
                  <a:moveTo>
                    <a:pt x="0" y="177"/>
                  </a:moveTo>
                  <a:lnTo>
                    <a:pt x="74" y="867"/>
                  </a:lnTo>
                  <a:lnTo>
                    <a:pt x="93" y="866"/>
                  </a:lnTo>
                  <a:lnTo>
                    <a:pt x="112" y="879"/>
                  </a:lnTo>
                  <a:lnTo>
                    <a:pt x="125" y="879"/>
                  </a:lnTo>
                  <a:lnTo>
                    <a:pt x="145" y="864"/>
                  </a:lnTo>
                  <a:lnTo>
                    <a:pt x="186" y="896"/>
                  </a:lnTo>
                  <a:lnTo>
                    <a:pt x="202" y="933"/>
                  </a:lnTo>
                  <a:lnTo>
                    <a:pt x="232" y="947"/>
                  </a:lnTo>
                  <a:lnTo>
                    <a:pt x="272" y="942"/>
                  </a:lnTo>
                  <a:lnTo>
                    <a:pt x="314" y="974"/>
                  </a:lnTo>
                  <a:lnTo>
                    <a:pt x="330" y="951"/>
                  </a:lnTo>
                  <a:lnTo>
                    <a:pt x="345" y="947"/>
                  </a:lnTo>
                  <a:lnTo>
                    <a:pt x="381" y="963"/>
                  </a:lnTo>
                  <a:lnTo>
                    <a:pt x="410" y="959"/>
                  </a:lnTo>
                  <a:lnTo>
                    <a:pt x="414" y="951"/>
                  </a:lnTo>
                  <a:lnTo>
                    <a:pt x="430" y="945"/>
                  </a:lnTo>
                  <a:lnTo>
                    <a:pt x="435" y="933"/>
                  </a:lnTo>
                  <a:lnTo>
                    <a:pt x="461" y="915"/>
                  </a:lnTo>
                  <a:lnTo>
                    <a:pt x="471" y="930"/>
                  </a:lnTo>
                  <a:lnTo>
                    <a:pt x="490" y="962"/>
                  </a:lnTo>
                  <a:lnTo>
                    <a:pt x="513" y="966"/>
                  </a:lnTo>
                  <a:lnTo>
                    <a:pt x="534" y="983"/>
                  </a:lnTo>
                  <a:lnTo>
                    <a:pt x="543" y="993"/>
                  </a:lnTo>
                  <a:lnTo>
                    <a:pt x="569" y="990"/>
                  </a:lnTo>
                  <a:lnTo>
                    <a:pt x="588" y="954"/>
                  </a:lnTo>
                  <a:lnTo>
                    <a:pt x="602" y="944"/>
                  </a:lnTo>
                  <a:lnTo>
                    <a:pt x="604" y="915"/>
                  </a:lnTo>
                  <a:lnTo>
                    <a:pt x="602" y="884"/>
                  </a:lnTo>
                  <a:lnTo>
                    <a:pt x="621" y="821"/>
                  </a:lnTo>
                  <a:lnTo>
                    <a:pt x="637" y="821"/>
                  </a:lnTo>
                  <a:lnTo>
                    <a:pt x="656" y="852"/>
                  </a:lnTo>
                  <a:lnTo>
                    <a:pt x="678" y="824"/>
                  </a:lnTo>
                  <a:lnTo>
                    <a:pt x="671" y="794"/>
                  </a:lnTo>
                  <a:lnTo>
                    <a:pt x="691" y="747"/>
                  </a:lnTo>
                  <a:lnTo>
                    <a:pt x="708" y="731"/>
                  </a:lnTo>
                  <a:lnTo>
                    <a:pt x="710" y="719"/>
                  </a:lnTo>
                  <a:lnTo>
                    <a:pt x="726" y="701"/>
                  </a:lnTo>
                  <a:lnTo>
                    <a:pt x="741" y="705"/>
                  </a:lnTo>
                  <a:lnTo>
                    <a:pt x="765" y="698"/>
                  </a:lnTo>
                  <a:lnTo>
                    <a:pt x="767" y="689"/>
                  </a:lnTo>
                  <a:lnTo>
                    <a:pt x="805" y="644"/>
                  </a:lnTo>
                  <a:lnTo>
                    <a:pt x="815" y="639"/>
                  </a:lnTo>
                  <a:lnTo>
                    <a:pt x="836" y="618"/>
                  </a:lnTo>
                  <a:lnTo>
                    <a:pt x="834" y="587"/>
                  </a:lnTo>
                  <a:lnTo>
                    <a:pt x="828" y="572"/>
                  </a:lnTo>
                  <a:lnTo>
                    <a:pt x="828" y="552"/>
                  </a:lnTo>
                  <a:lnTo>
                    <a:pt x="838" y="528"/>
                  </a:lnTo>
                  <a:lnTo>
                    <a:pt x="851" y="432"/>
                  </a:lnTo>
                  <a:lnTo>
                    <a:pt x="815" y="414"/>
                  </a:lnTo>
                  <a:lnTo>
                    <a:pt x="843" y="389"/>
                  </a:lnTo>
                  <a:lnTo>
                    <a:pt x="834" y="362"/>
                  </a:lnTo>
                  <a:lnTo>
                    <a:pt x="847" y="350"/>
                  </a:lnTo>
                  <a:lnTo>
                    <a:pt x="851" y="353"/>
                  </a:lnTo>
                  <a:lnTo>
                    <a:pt x="794" y="0"/>
                  </a:lnTo>
                  <a:lnTo>
                    <a:pt x="697" y="51"/>
                  </a:lnTo>
                  <a:lnTo>
                    <a:pt x="656" y="79"/>
                  </a:lnTo>
                  <a:lnTo>
                    <a:pt x="637" y="93"/>
                  </a:lnTo>
                  <a:lnTo>
                    <a:pt x="581" y="156"/>
                  </a:lnTo>
                  <a:lnTo>
                    <a:pt x="563" y="165"/>
                  </a:lnTo>
                  <a:lnTo>
                    <a:pt x="549" y="163"/>
                  </a:lnTo>
                  <a:lnTo>
                    <a:pt x="517" y="163"/>
                  </a:lnTo>
                  <a:lnTo>
                    <a:pt x="500" y="170"/>
                  </a:lnTo>
                  <a:lnTo>
                    <a:pt x="453" y="209"/>
                  </a:lnTo>
                  <a:lnTo>
                    <a:pt x="436" y="206"/>
                  </a:lnTo>
                  <a:lnTo>
                    <a:pt x="398" y="194"/>
                  </a:lnTo>
                  <a:lnTo>
                    <a:pt x="387" y="200"/>
                  </a:lnTo>
                  <a:lnTo>
                    <a:pt x="375" y="195"/>
                  </a:lnTo>
                  <a:lnTo>
                    <a:pt x="385" y="179"/>
                  </a:lnTo>
                  <a:lnTo>
                    <a:pt x="377" y="176"/>
                  </a:lnTo>
                  <a:lnTo>
                    <a:pt x="349" y="171"/>
                  </a:lnTo>
                  <a:lnTo>
                    <a:pt x="288" y="151"/>
                  </a:lnTo>
                  <a:lnTo>
                    <a:pt x="277" y="147"/>
                  </a:lnTo>
                  <a:lnTo>
                    <a:pt x="249" y="154"/>
                  </a:lnTo>
                  <a:lnTo>
                    <a:pt x="249" y="14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6481766" y="1412081"/>
              <a:ext cx="676275" cy="591741"/>
            </a:xfrm>
            <a:custGeom>
              <a:avLst/>
              <a:gdLst>
                <a:gd name="T0" fmla="*/ 2147483647 w 851"/>
                <a:gd name="T1" fmla="*/ 2147483647 h 993"/>
                <a:gd name="T2" fmla="*/ 2147483647 w 851"/>
                <a:gd name="T3" fmla="*/ 2147483647 h 993"/>
                <a:gd name="T4" fmla="*/ 2147483647 w 851"/>
                <a:gd name="T5" fmla="*/ 2147483647 h 993"/>
                <a:gd name="T6" fmla="*/ 2147483647 w 851"/>
                <a:gd name="T7" fmla="*/ 2147483647 h 993"/>
                <a:gd name="T8" fmla="*/ 2147483647 w 851"/>
                <a:gd name="T9" fmla="*/ 2147483647 h 993"/>
                <a:gd name="T10" fmla="*/ 2147483647 w 851"/>
                <a:gd name="T11" fmla="*/ 2147483647 h 993"/>
                <a:gd name="T12" fmla="*/ 2147483647 w 851"/>
                <a:gd name="T13" fmla="*/ 2147483647 h 993"/>
                <a:gd name="T14" fmla="*/ 2147483647 w 851"/>
                <a:gd name="T15" fmla="*/ 2147483647 h 993"/>
                <a:gd name="T16" fmla="*/ 2147483647 w 851"/>
                <a:gd name="T17" fmla="*/ 2147483647 h 993"/>
                <a:gd name="T18" fmla="*/ 2147483647 w 851"/>
                <a:gd name="T19" fmla="*/ 2147483647 h 993"/>
                <a:gd name="T20" fmla="*/ 2147483647 w 851"/>
                <a:gd name="T21" fmla="*/ 2147483647 h 993"/>
                <a:gd name="T22" fmla="*/ 2147483647 w 851"/>
                <a:gd name="T23" fmla="*/ 2147483647 h 993"/>
                <a:gd name="T24" fmla="*/ 2147483647 w 851"/>
                <a:gd name="T25" fmla="*/ 2147483647 h 993"/>
                <a:gd name="T26" fmla="*/ 2147483647 w 851"/>
                <a:gd name="T27" fmla="*/ 2147483647 h 993"/>
                <a:gd name="T28" fmla="*/ 2147483647 w 851"/>
                <a:gd name="T29" fmla="*/ 2147483647 h 993"/>
                <a:gd name="T30" fmla="*/ 2147483647 w 851"/>
                <a:gd name="T31" fmla="*/ 2147483647 h 993"/>
                <a:gd name="T32" fmla="*/ 2147483647 w 851"/>
                <a:gd name="T33" fmla="*/ 2147483647 h 993"/>
                <a:gd name="T34" fmla="*/ 2147483647 w 851"/>
                <a:gd name="T35" fmla="*/ 2147483647 h 993"/>
                <a:gd name="T36" fmla="*/ 2147483647 w 851"/>
                <a:gd name="T37" fmla="*/ 2147483647 h 993"/>
                <a:gd name="T38" fmla="*/ 2147483647 w 851"/>
                <a:gd name="T39" fmla="*/ 2147483647 h 993"/>
                <a:gd name="T40" fmla="*/ 2147483647 w 851"/>
                <a:gd name="T41" fmla="*/ 2147483647 h 993"/>
                <a:gd name="T42" fmla="*/ 2147483647 w 851"/>
                <a:gd name="T43" fmla="*/ 2147483647 h 993"/>
                <a:gd name="T44" fmla="*/ 2147483647 w 851"/>
                <a:gd name="T45" fmla="*/ 2147483647 h 993"/>
                <a:gd name="T46" fmla="*/ 2147483647 w 851"/>
                <a:gd name="T47" fmla="*/ 2147483647 h 993"/>
                <a:gd name="T48" fmla="*/ 2147483647 w 851"/>
                <a:gd name="T49" fmla="*/ 2147483647 h 993"/>
                <a:gd name="T50" fmla="*/ 2147483647 w 851"/>
                <a:gd name="T51" fmla="*/ 2147483647 h 993"/>
                <a:gd name="T52" fmla="*/ 2147483647 w 851"/>
                <a:gd name="T53" fmla="*/ 2147483647 h 993"/>
                <a:gd name="T54" fmla="*/ 2147483647 w 851"/>
                <a:gd name="T55" fmla="*/ 2147483647 h 993"/>
                <a:gd name="T56" fmla="*/ 2147483647 w 851"/>
                <a:gd name="T57" fmla="*/ 2147483647 h 993"/>
                <a:gd name="T58" fmla="*/ 2147483647 w 851"/>
                <a:gd name="T59" fmla="*/ 2147483647 h 993"/>
                <a:gd name="T60" fmla="*/ 2147483647 w 851"/>
                <a:gd name="T61" fmla="*/ 2147483647 h 993"/>
                <a:gd name="T62" fmla="*/ 2147483647 w 851"/>
                <a:gd name="T63" fmla="*/ 2147483647 h 993"/>
                <a:gd name="T64" fmla="*/ 2147483647 w 851"/>
                <a:gd name="T65" fmla="*/ 2147483647 h 993"/>
                <a:gd name="T66" fmla="*/ 2147483647 w 851"/>
                <a:gd name="T67" fmla="*/ 2147483647 h 993"/>
                <a:gd name="T68" fmla="*/ 2147483647 w 851"/>
                <a:gd name="T69" fmla="*/ 2147483647 h 993"/>
                <a:gd name="T70" fmla="*/ 2147483647 w 851"/>
                <a:gd name="T71" fmla="*/ 2147483647 h 993"/>
                <a:gd name="T72" fmla="*/ 2147483647 w 851"/>
                <a:gd name="T73" fmla="*/ 2147483647 h 993"/>
                <a:gd name="T74" fmla="*/ 0 w 851"/>
                <a:gd name="T75" fmla="*/ 2147483647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1"/>
                <a:gd name="T115" fmla="*/ 0 h 993"/>
                <a:gd name="T116" fmla="*/ 851 w 851"/>
                <a:gd name="T117" fmla="*/ 993 h 9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1" h="993">
                  <a:moveTo>
                    <a:pt x="0" y="177"/>
                  </a:moveTo>
                  <a:lnTo>
                    <a:pt x="74" y="867"/>
                  </a:lnTo>
                  <a:lnTo>
                    <a:pt x="93" y="866"/>
                  </a:lnTo>
                  <a:lnTo>
                    <a:pt x="112" y="879"/>
                  </a:lnTo>
                  <a:lnTo>
                    <a:pt x="125" y="879"/>
                  </a:lnTo>
                  <a:lnTo>
                    <a:pt x="145" y="864"/>
                  </a:lnTo>
                  <a:lnTo>
                    <a:pt x="186" y="896"/>
                  </a:lnTo>
                  <a:lnTo>
                    <a:pt x="202" y="933"/>
                  </a:lnTo>
                  <a:lnTo>
                    <a:pt x="232" y="947"/>
                  </a:lnTo>
                  <a:lnTo>
                    <a:pt x="272" y="942"/>
                  </a:lnTo>
                  <a:lnTo>
                    <a:pt x="314" y="974"/>
                  </a:lnTo>
                  <a:lnTo>
                    <a:pt x="330" y="951"/>
                  </a:lnTo>
                  <a:lnTo>
                    <a:pt x="345" y="947"/>
                  </a:lnTo>
                  <a:lnTo>
                    <a:pt x="381" y="963"/>
                  </a:lnTo>
                  <a:lnTo>
                    <a:pt x="410" y="959"/>
                  </a:lnTo>
                  <a:lnTo>
                    <a:pt x="414" y="951"/>
                  </a:lnTo>
                  <a:lnTo>
                    <a:pt x="430" y="945"/>
                  </a:lnTo>
                  <a:lnTo>
                    <a:pt x="435" y="933"/>
                  </a:lnTo>
                  <a:lnTo>
                    <a:pt x="461" y="915"/>
                  </a:lnTo>
                  <a:lnTo>
                    <a:pt x="471" y="930"/>
                  </a:lnTo>
                  <a:lnTo>
                    <a:pt x="490" y="962"/>
                  </a:lnTo>
                  <a:lnTo>
                    <a:pt x="513" y="966"/>
                  </a:lnTo>
                  <a:lnTo>
                    <a:pt x="534" y="983"/>
                  </a:lnTo>
                  <a:lnTo>
                    <a:pt x="543" y="993"/>
                  </a:lnTo>
                  <a:lnTo>
                    <a:pt x="569" y="990"/>
                  </a:lnTo>
                  <a:lnTo>
                    <a:pt x="588" y="954"/>
                  </a:lnTo>
                  <a:lnTo>
                    <a:pt x="602" y="944"/>
                  </a:lnTo>
                  <a:lnTo>
                    <a:pt x="604" y="915"/>
                  </a:lnTo>
                  <a:lnTo>
                    <a:pt x="602" y="884"/>
                  </a:lnTo>
                  <a:lnTo>
                    <a:pt x="621" y="821"/>
                  </a:lnTo>
                  <a:lnTo>
                    <a:pt x="637" y="821"/>
                  </a:lnTo>
                  <a:lnTo>
                    <a:pt x="656" y="852"/>
                  </a:lnTo>
                  <a:lnTo>
                    <a:pt x="678" y="824"/>
                  </a:lnTo>
                  <a:lnTo>
                    <a:pt x="671" y="794"/>
                  </a:lnTo>
                  <a:lnTo>
                    <a:pt x="691" y="747"/>
                  </a:lnTo>
                  <a:lnTo>
                    <a:pt x="708" y="731"/>
                  </a:lnTo>
                  <a:lnTo>
                    <a:pt x="710" y="719"/>
                  </a:lnTo>
                  <a:lnTo>
                    <a:pt x="726" y="701"/>
                  </a:lnTo>
                  <a:lnTo>
                    <a:pt x="741" y="705"/>
                  </a:lnTo>
                  <a:lnTo>
                    <a:pt x="765" y="698"/>
                  </a:lnTo>
                  <a:lnTo>
                    <a:pt x="767" y="689"/>
                  </a:lnTo>
                  <a:lnTo>
                    <a:pt x="805" y="644"/>
                  </a:lnTo>
                  <a:lnTo>
                    <a:pt x="815" y="639"/>
                  </a:lnTo>
                  <a:lnTo>
                    <a:pt x="836" y="618"/>
                  </a:lnTo>
                  <a:lnTo>
                    <a:pt x="834" y="587"/>
                  </a:lnTo>
                  <a:lnTo>
                    <a:pt x="828" y="572"/>
                  </a:lnTo>
                  <a:lnTo>
                    <a:pt x="828" y="552"/>
                  </a:lnTo>
                  <a:lnTo>
                    <a:pt x="838" y="528"/>
                  </a:lnTo>
                  <a:lnTo>
                    <a:pt x="851" y="432"/>
                  </a:lnTo>
                  <a:lnTo>
                    <a:pt x="815" y="414"/>
                  </a:lnTo>
                  <a:lnTo>
                    <a:pt x="843" y="389"/>
                  </a:lnTo>
                  <a:lnTo>
                    <a:pt x="834" y="362"/>
                  </a:lnTo>
                  <a:lnTo>
                    <a:pt x="847" y="350"/>
                  </a:lnTo>
                  <a:lnTo>
                    <a:pt x="851" y="353"/>
                  </a:lnTo>
                  <a:lnTo>
                    <a:pt x="794" y="0"/>
                  </a:lnTo>
                  <a:lnTo>
                    <a:pt x="697" y="51"/>
                  </a:lnTo>
                  <a:lnTo>
                    <a:pt x="656" y="79"/>
                  </a:lnTo>
                  <a:lnTo>
                    <a:pt x="637" y="93"/>
                  </a:lnTo>
                  <a:lnTo>
                    <a:pt x="581" y="156"/>
                  </a:lnTo>
                  <a:lnTo>
                    <a:pt x="563" y="165"/>
                  </a:lnTo>
                  <a:lnTo>
                    <a:pt x="549" y="163"/>
                  </a:lnTo>
                  <a:lnTo>
                    <a:pt x="517" y="163"/>
                  </a:lnTo>
                  <a:lnTo>
                    <a:pt x="500" y="170"/>
                  </a:lnTo>
                  <a:lnTo>
                    <a:pt x="453" y="209"/>
                  </a:lnTo>
                  <a:lnTo>
                    <a:pt x="436" y="206"/>
                  </a:lnTo>
                  <a:lnTo>
                    <a:pt x="398" y="194"/>
                  </a:lnTo>
                  <a:lnTo>
                    <a:pt x="387" y="200"/>
                  </a:lnTo>
                  <a:lnTo>
                    <a:pt x="375" y="195"/>
                  </a:lnTo>
                  <a:lnTo>
                    <a:pt x="385" y="179"/>
                  </a:lnTo>
                  <a:lnTo>
                    <a:pt x="377" y="176"/>
                  </a:lnTo>
                  <a:lnTo>
                    <a:pt x="349" y="171"/>
                  </a:lnTo>
                  <a:lnTo>
                    <a:pt x="288" y="151"/>
                  </a:lnTo>
                  <a:lnTo>
                    <a:pt x="277" y="147"/>
                  </a:lnTo>
                  <a:lnTo>
                    <a:pt x="249" y="154"/>
                  </a:lnTo>
                  <a:lnTo>
                    <a:pt x="249" y="141"/>
                  </a:lnTo>
                  <a:lnTo>
                    <a:pt x="0" y="17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7212013" y="772718"/>
              <a:ext cx="1219200" cy="726281"/>
            </a:xfrm>
            <a:custGeom>
              <a:avLst/>
              <a:gdLst>
                <a:gd name="T0" fmla="*/ 2147483647 w 1536"/>
                <a:gd name="T1" fmla="*/ 2147483647 h 1222"/>
                <a:gd name="T2" fmla="*/ 2147483647 w 1536"/>
                <a:gd name="T3" fmla="*/ 2147483647 h 1222"/>
                <a:gd name="T4" fmla="*/ 2147483647 w 1536"/>
                <a:gd name="T5" fmla="*/ 2147483647 h 1222"/>
                <a:gd name="T6" fmla="*/ 2147483647 w 1536"/>
                <a:gd name="T7" fmla="*/ 2147483647 h 1222"/>
                <a:gd name="T8" fmla="*/ 2147483647 w 1536"/>
                <a:gd name="T9" fmla="*/ 2147483647 h 1222"/>
                <a:gd name="T10" fmla="*/ 2147483647 w 1536"/>
                <a:gd name="T11" fmla="*/ 2147483647 h 1222"/>
                <a:gd name="T12" fmla="*/ 2147483647 w 1536"/>
                <a:gd name="T13" fmla="*/ 2147483647 h 1222"/>
                <a:gd name="T14" fmla="*/ 2147483647 w 1536"/>
                <a:gd name="T15" fmla="*/ 2147483647 h 1222"/>
                <a:gd name="T16" fmla="*/ 2147483647 w 1536"/>
                <a:gd name="T17" fmla="*/ 2147483647 h 1222"/>
                <a:gd name="T18" fmla="*/ 2147483647 w 1536"/>
                <a:gd name="T19" fmla="*/ 2147483647 h 1222"/>
                <a:gd name="T20" fmla="*/ 2147483647 w 1536"/>
                <a:gd name="T21" fmla="*/ 2147483647 h 1222"/>
                <a:gd name="T22" fmla="*/ 2147483647 w 1536"/>
                <a:gd name="T23" fmla="*/ 2147483647 h 1222"/>
                <a:gd name="T24" fmla="*/ 2147483647 w 1536"/>
                <a:gd name="T25" fmla="*/ 2147483647 h 1222"/>
                <a:gd name="T26" fmla="*/ 2147483647 w 1536"/>
                <a:gd name="T27" fmla="*/ 2147483647 h 1222"/>
                <a:gd name="T28" fmla="*/ 2147483647 w 1536"/>
                <a:gd name="T29" fmla="*/ 2147483647 h 1222"/>
                <a:gd name="T30" fmla="*/ 2147483647 w 1536"/>
                <a:gd name="T31" fmla="*/ 2147483647 h 1222"/>
                <a:gd name="T32" fmla="*/ 2147483647 w 1536"/>
                <a:gd name="T33" fmla="*/ 2147483647 h 1222"/>
                <a:gd name="T34" fmla="*/ 2147483647 w 1536"/>
                <a:gd name="T35" fmla="*/ 2147483647 h 1222"/>
                <a:gd name="T36" fmla="*/ 2147483647 w 1536"/>
                <a:gd name="T37" fmla="*/ 2147483647 h 1222"/>
                <a:gd name="T38" fmla="*/ 2147483647 w 1536"/>
                <a:gd name="T39" fmla="*/ 2147483647 h 1222"/>
                <a:gd name="T40" fmla="*/ 2147483647 w 1536"/>
                <a:gd name="T41" fmla="*/ 2147483647 h 1222"/>
                <a:gd name="T42" fmla="*/ 2147483647 w 1536"/>
                <a:gd name="T43" fmla="*/ 2147483647 h 1222"/>
                <a:gd name="T44" fmla="*/ 2147483647 w 1536"/>
                <a:gd name="T45" fmla="*/ 2147483647 h 1222"/>
                <a:gd name="T46" fmla="*/ 2147483647 w 1536"/>
                <a:gd name="T47" fmla="*/ 2147483647 h 1222"/>
                <a:gd name="T48" fmla="*/ 2147483647 w 1536"/>
                <a:gd name="T49" fmla="*/ 2147483647 h 1222"/>
                <a:gd name="T50" fmla="*/ 2147483647 w 1536"/>
                <a:gd name="T51" fmla="*/ 2147483647 h 1222"/>
                <a:gd name="T52" fmla="*/ 2147483647 w 1536"/>
                <a:gd name="T53" fmla="*/ 0 h 1222"/>
                <a:gd name="T54" fmla="*/ 2147483647 w 1536"/>
                <a:gd name="T55" fmla="*/ 2147483647 h 1222"/>
                <a:gd name="T56" fmla="*/ 2147483647 w 1536"/>
                <a:gd name="T57" fmla="*/ 2147483647 h 1222"/>
                <a:gd name="T58" fmla="*/ 2147483647 w 1536"/>
                <a:gd name="T59" fmla="*/ 2147483647 h 1222"/>
                <a:gd name="T60" fmla="*/ 2147483647 w 1536"/>
                <a:gd name="T61" fmla="*/ 2147483647 h 1222"/>
                <a:gd name="T62" fmla="*/ 2147483647 w 1536"/>
                <a:gd name="T63" fmla="*/ 2147483647 h 1222"/>
                <a:gd name="T64" fmla="*/ 2147483647 w 1536"/>
                <a:gd name="T65" fmla="*/ 2147483647 h 1222"/>
                <a:gd name="T66" fmla="*/ 2147483647 w 1536"/>
                <a:gd name="T67" fmla="*/ 2147483647 h 1222"/>
                <a:gd name="T68" fmla="*/ 2147483647 w 1536"/>
                <a:gd name="T69" fmla="*/ 2147483647 h 1222"/>
                <a:gd name="T70" fmla="*/ 2147483647 w 1536"/>
                <a:gd name="T71" fmla="*/ 2147483647 h 1222"/>
                <a:gd name="T72" fmla="*/ 2147483647 w 1536"/>
                <a:gd name="T73" fmla="*/ 2147483647 h 1222"/>
                <a:gd name="T74" fmla="*/ 2147483647 w 1536"/>
                <a:gd name="T75" fmla="*/ 2147483647 h 1222"/>
                <a:gd name="T76" fmla="*/ 2147483647 w 1536"/>
                <a:gd name="T77" fmla="*/ 2147483647 h 1222"/>
                <a:gd name="T78" fmla="*/ 2147483647 w 1536"/>
                <a:gd name="T79" fmla="*/ 2147483647 h 1222"/>
                <a:gd name="T80" fmla="*/ 2147483647 w 1536"/>
                <a:gd name="T81" fmla="*/ 2147483647 h 1222"/>
                <a:gd name="T82" fmla="*/ 2147483647 w 1536"/>
                <a:gd name="T83" fmla="*/ 2147483647 h 1222"/>
                <a:gd name="T84" fmla="*/ 2147483647 w 1536"/>
                <a:gd name="T85" fmla="*/ 2147483647 h 1222"/>
                <a:gd name="T86" fmla="*/ 2147483647 w 1536"/>
                <a:gd name="T87" fmla="*/ 2147483647 h 1222"/>
                <a:gd name="T88" fmla="*/ 2147483647 w 1536"/>
                <a:gd name="T89" fmla="*/ 2147483647 h 1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6"/>
                <a:gd name="T136" fmla="*/ 0 h 1222"/>
                <a:gd name="T137" fmla="*/ 1536 w 1536"/>
                <a:gd name="T138" fmla="*/ 1222 h 1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6" h="1222">
                  <a:moveTo>
                    <a:pt x="996" y="1007"/>
                  </a:moveTo>
                  <a:lnTo>
                    <a:pt x="1164" y="1067"/>
                  </a:lnTo>
                  <a:lnTo>
                    <a:pt x="1174" y="1096"/>
                  </a:lnTo>
                  <a:lnTo>
                    <a:pt x="1162" y="1108"/>
                  </a:lnTo>
                  <a:lnTo>
                    <a:pt x="1154" y="1120"/>
                  </a:lnTo>
                  <a:lnTo>
                    <a:pt x="1149" y="1138"/>
                  </a:lnTo>
                  <a:lnTo>
                    <a:pt x="1151" y="1165"/>
                  </a:lnTo>
                  <a:lnTo>
                    <a:pt x="1142" y="1168"/>
                  </a:lnTo>
                  <a:lnTo>
                    <a:pt x="1133" y="1174"/>
                  </a:lnTo>
                  <a:lnTo>
                    <a:pt x="1119" y="1208"/>
                  </a:lnTo>
                  <a:lnTo>
                    <a:pt x="1119" y="1220"/>
                  </a:lnTo>
                  <a:lnTo>
                    <a:pt x="1123" y="1222"/>
                  </a:lnTo>
                  <a:lnTo>
                    <a:pt x="1132" y="1216"/>
                  </a:lnTo>
                  <a:lnTo>
                    <a:pt x="1135" y="1208"/>
                  </a:lnTo>
                  <a:lnTo>
                    <a:pt x="1161" y="1181"/>
                  </a:lnTo>
                  <a:lnTo>
                    <a:pt x="1177" y="1186"/>
                  </a:lnTo>
                  <a:lnTo>
                    <a:pt x="1213" y="1184"/>
                  </a:lnTo>
                  <a:lnTo>
                    <a:pt x="1224" y="1174"/>
                  </a:lnTo>
                  <a:lnTo>
                    <a:pt x="1259" y="1165"/>
                  </a:lnTo>
                  <a:lnTo>
                    <a:pt x="1288" y="1153"/>
                  </a:lnTo>
                  <a:lnTo>
                    <a:pt x="1307" y="1141"/>
                  </a:lnTo>
                  <a:lnTo>
                    <a:pt x="1329" y="1120"/>
                  </a:lnTo>
                  <a:lnTo>
                    <a:pt x="1421" y="1054"/>
                  </a:lnTo>
                  <a:lnTo>
                    <a:pt x="1446" y="1037"/>
                  </a:lnTo>
                  <a:lnTo>
                    <a:pt x="1466" y="1019"/>
                  </a:lnTo>
                  <a:lnTo>
                    <a:pt x="1482" y="1013"/>
                  </a:lnTo>
                  <a:lnTo>
                    <a:pt x="1494" y="1001"/>
                  </a:lnTo>
                  <a:lnTo>
                    <a:pt x="1512" y="989"/>
                  </a:lnTo>
                  <a:lnTo>
                    <a:pt x="1524" y="980"/>
                  </a:lnTo>
                  <a:lnTo>
                    <a:pt x="1534" y="956"/>
                  </a:lnTo>
                  <a:lnTo>
                    <a:pt x="1536" y="950"/>
                  </a:lnTo>
                  <a:lnTo>
                    <a:pt x="1534" y="946"/>
                  </a:lnTo>
                  <a:lnTo>
                    <a:pt x="1512" y="965"/>
                  </a:lnTo>
                  <a:lnTo>
                    <a:pt x="1491" y="973"/>
                  </a:lnTo>
                  <a:lnTo>
                    <a:pt x="1466" y="982"/>
                  </a:lnTo>
                  <a:lnTo>
                    <a:pt x="1455" y="995"/>
                  </a:lnTo>
                  <a:lnTo>
                    <a:pt x="1446" y="1012"/>
                  </a:lnTo>
                  <a:lnTo>
                    <a:pt x="1424" y="1024"/>
                  </a:lnTo>
                  <a:lnTo>
                    <a:pt x="1420" y="1015"/>
                  </a:lnTo>
                  <a:lnTo>
                    <a:pt x="1427" y="1000"/>
                  </a:lnTo>
                  <a:lnTo>
                    <a:pt x="1443" y="980"/>
                  </a:lnTo>
                  <a:lnTo>
                    <a:pt x="1462" y="947"/>
                  </a:lnTo>
                  <a:lnTo>
                    <a:pt x="1455" y="943"/>
                  </a:lnTo>
                  <a:lnTo>
                    <a:pt x="1439" y="959"/>
                  </a:lnTo>
                  <a:lnTo>
                    <a:pt x="1430" y="976"/>
                  </a:lnTo>
                  <a:lnTo>
                    <a:pt x="1415" y="991"/>
                  </a:lnTo>
                  <a:lnTo>
                    <a:pt x="1363" y="1021"/>
                  </a:lnTo>
                  <a:lnTo>
                    <a:pt x="1298" y="1054"/>
                  </a:lnTo>
                  <a:lnTo>
                    <a:pt x="1243" y="1082"/>
                  </a:lnTo>
                  <a:lnTo>
                    <a:pt x="1223" y="1094"/>
                  </a:lnTo>
                  <a:lnTo>
                    <a:pt x="1201" y="1123"/>
                  </a:lnTo>
                  <a:lnTo>
                    <a:pt x="1190" y="1114"/>
                  </a:lnTo>
                  <a:lnTo>
                    <a:pt x="1187" y="1093"/>
                  </a:lnTo>
                  <a:lnTo>
                    <a:pt x="1195" y="1067"/>
                  </a:lnTo>
                  <a:lnTo>
                    <a:pt x="1213" y="1054"/>
                  </a:lnTo>
                  <a:lnTo>
                    <a:pt x="1193" y="1031"/>
                  </a:lnTo>
                  <a:lnTo>
                    <a:pt x="1222" y="998"/>
                  </a:lnTo>
                  <a:lnTo>
                    <a:pt x="1224" y="986"/>
                  </a:lnTo>
                  <a:lnTo>
                    <a:pt x="1211" y="970"/>
                  </a:lnTo>
                  <a:lnTo>
                    <a:pt x="1187" y="773"/>
                  </a:lnTo>
                  <a:lnTo>
                    <a:pt x="1180" y="764"/>
                  </a:lnTo>
                  <a:lnTo>
                    <a:pt x="1181" y="583"/>
                  </a:lnTo>
                  <a:lnTo>
                    <a:pt x="1161" y="539"/>
                  </a:lnTo>
                  <a:lnTo>
                    <a:pt x="1146" y="496"/>
                  </a:lnTo>
                  <a:lnTo>
                    <a:pt x="1146" y="458"/>
                  </a:lnTo>
                  <a:lnTo>
                    <a:pt x="1135" y="392"/>
                  </a:lnTo>
                  <a:lnTo>
                    <a:pt x="1116" y="359"/>
                  </a:lnTo>
                  <a:lnTo>
                    <a:pt x="1104" y="362"/>
                  </a:lnTo>
                  <a:lnTo>
                    <a:pt x="1106" y="368"/>
                  </a:lnTo>
                  <a:lnTo>
                    <a:pt x="1101" y="371"/>
                  </a:lnTo>
                  <a:lnTo>
                    <a:pt x="1094" y="359"/>
                  </a:lnTo>
                  <a:lnTo>
                    <a:pt x="1099" y="325"/>
                  </a:lnTo>
                  <a:lnTo>
                    <a:pt x="1067" y="250"/>
                  </a:lnTo>
                  <a:lnTo>
                    <a:pt x="1064" y="221"/>
                  </a:lnTo>
                  <a:lnTo>
                    <a:pt x="1077" y="193"/>
                  </a:lnTo>
                  <a:lnTo>
                    <a:pt x="1067" y="139"/>
                  </a:lnTo>
                  <a:lnTo>
                    <a:pt x="1038" y="61"/>
                  </a:lnTo>
                  <a:lnTo>
                    <a:pt x="1036" y="52"/>
                  </a:lnTo>
                  <a:lnTo>
                    <a:pt x="1028" y="41"/>
                  </a:lnTo>
                  <a:lnTo>
                    <a:pt x="1032" y="29"/>
                  </a:lnTo>
                  <a:lnTo>
                    <a:pt x="1019" y="0"/>
                  </a:lnTo>
                  <a:lnTo>
                    <a:pt x="776" y="65"/>
                  </a:lnTo>
                  <a:lnTo>
                    <a:pt x="773" y="58"/>
                  </a:lnTo>
                  <a:lnTo>
                    <a:pt x="764" y="59"/>
                  </a:lnTo>
                  <a:lnTo>
                    <a:pt x="744" y="71"/>
                  </a:lnTo>
                  <a:lnTo>
                    <a:pt x="686" y="134"/>
                  </a:lnTo>
                  <a:lnTo>
                    <a:pt x="628" y="217"/>
                  </a:lnTo>
                  <a:lnTo>
                    <a:pt x="619" y="232"/>
                  </a:lnTo>
                  <a:lnTo>
                    <a:pt x="624" y="245"/>
                  </a:lnTo>
                  <a:lnTo>
                    <a:pt x="615" y="275"/>
                  </a:lnTo>
                  <a:lnTo>
                    <a:pt x="602" y="290"/>
                  </a:lnTo>
                  <a:lnTo>
                    <a:pt x="541" y="352"/>
                  </a:lnTo>
                  <a:lnTo>
                    <a:pt x="535" y="364"/>
                  </a:lnTo>
                  <a:lnTo>
                    <a:pt x="546" y="389"/>
                  </a:lnTo>
                  <a:lnTo>
                    <a:pt x="550" y="394"/>
                  </a:lnTo>
                  <a:lnTo>
                    <a:pt x="564" y="391"/>
                  </a:lnTo>
                  <a:lnTo>
                    <a:pt x="579" y="400"/>
                  </a:lnTo>
                  <a:lnTo>
                    <a:pt x="580" y="413"/>
                  </a:lnTo>
                  <a:lnTo>
                    <a:pt x="569" y="425"/>
                  </a:lnTo>
                  <a:lnTo>
                    <a:pt x="575" y="446"/>
                  </a:lnTo>
                  <a:lnTo>
                    <a:pt x="589" y="472"/>
                  </a:lnTo>
                  <a:lnTo>
                    <a:pt x="586" y="508"/>
                  </a:lnTo>
                  <a:lnTo>
                    <a:pt x="547" y="524"/>
                  </a:lnTo>
                  <a:lnTo>
                    <a:pt x="491" y="589"/>
                  </a:lnTo>
                  <a:lnTo>
                    <a:pt x="447" y="602"/>
                  </a:lnTo>
                  <a:lnTo>
                    <a:pt x="352" y="631"/>
                  </a:lnTo>
                  <a:lnTo>
                    <a:pt x="318" y="617"/>
                  </a:lnTo>
                  <a:lnTo>
                    <a:pt x="291" y="613"/>
                  </a:lnTo>
                  <a:lnTo>
                    <a:pt x="240" y="617"/>
                  </a:lnTo>
                  <a:lnTo>
                    <a:pt x="187" y="629"/>
                  </a:lnTo>
                  <a:lnTo>
                    <a:pt x="130" y="653"/>
                  </a:lnTo>
                  <a:lnTo>
                    <a:pt x="104" y="670"/>
                  </a:lnTo>
                  <a:lnTo>
                    <a:pt x="94" y="703"/>
                  </a:lnTo>
                  <a:lnTo>
                    <a:pt x="94" y="724"/>
                  </a:lnTo>
                  <a:lnTo>
                    <a:pt x="139" y="775"/>
                  </a:lnTo>
                  <a:lnTo>
                    <a:pt x="143" y="796"/>
                  </a:lnTo>
                  <a:lnTo>
                    <a:pt x="137" y="812"/>
                  </a:lnTo>
                  <a:lnTo>
                    <a:pt x="122" y="821"/>
                  </a:lnTo>
                  <a:lnTo>
                    <a:pt x="108" y="862"/>
                  </a:lnTo>
                  <a:lnTo>
                    <a:pt x="29" y="941"/>
                  </a:lnTo>
                  <a:lnTo>
                    <a:pt x="0" y="965"/>
                  </a:lnTo>
                  <a:lnTo>
                    <a:pt x="14" y="1034"/>
                  </a:lnTo>
                  <a:lnTo>
                    <a:pt x="838" y="863"/>
                  </a:lnTo>
                  <a:lnTo>
                    <a:pt x="851" y="874"/>
                  </a:lnTo>
                  <a:lnTo>
                    <a:pt x="857" y="889"/>
                  </a:lnTo>
                  <a:lnTo>
                    <a:pt x="863" y="896"/>
                  </a:lnTo>
                  <a:lnTo>
                    <a:pt x="870" y="895"/>
                  </a:lnTo>
                  <a:lnTo>
                    <a:pt x="877" y="902"/>
                  </a:lnTo>
                  <a:lnTo>
                    <a:pt x="892" y="905"/>
                  </a:lnTo>
                  <a:lnTo>
                    <a:pt x="916" y="955"/>
                  </a:lnTo>
                  <a:lnTo>
                    <a:pt x="919" y="974"/>
                  </a:lnTo>
                  <a:lnTo>
                    <a:pt x="929" y="982"/>
                  </a:lnTo>
                  <a:lnTo>
                    <a:pt x="931" y="989"/>
                  </a:lnTo>
                  <a:lnTo>
                    <a:pt x="980" y="994"/>
                  </a:lnTo>
                  <a:lnTo>
                    <a:pt x="996" y="1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7212013" y="772718"/>
              <a:ext cx="1219200" cy="726281"/>
            </a:xfrm>
            <a:custGeom>
              <a:avLst/>
              <a:gdLst>
                <a:gd name="T0" fmla="*/ 2147483647 w 1536"/>
                <a:gd name="T1" fmla="*/ 2147483647 h 1222"/>
                <a:gd name="T2" fmla="*/ 2147483647 w 1536"/>
                <a:gd name="T3" fmla="*/ 2147483647 h 1222"/>
                <a:gd name="T4" fmla="*/ 2147483647 w 1536"/>
                <a:gd name="T5" fmla="*/ 2147483647 h 1222"/>
                <a:gd name="T6" fmla="*/ 2147483647 w 1536"/>
                <a:gd name="T7" fmla="*/ 2147483647 h 1222"/>
                <a:gd name="T8" fmla="*/ 2147483647 w 1536"/>
                <a:gd name="T9" fmla="*/ 2147483647 h 1222"/>
                <a:gd name="T10" fmla="*/ 2147483647 w 1536"/>
                <a:gd name="T11" fmla="*/ 2147483647 h 1222"/>
                <a:gd name="T12" fmla="*/ 2147483647 w 1536"/>
                <a:gd name="T13" fmla="*/ 2147483647 h 1222"/>
                <a:gd name="T14" fmla="*/ 2147483647 w 1536"/>
                <a:gd name="T15" fmla="*/ 2147483647 h 1222"/>
                <a:gd name="T16" fmla="*/ 2147483647 w 1536"/>
                <a:gd name="T17" fmla="*/ 2147483647 h 1222"/>
                <a:gd name="T18" fmla="*/ 2147483647 w 1536"/>
                <a:gd name="T19" fmla="*/ 2147483647 h 1222"/>
                <a:gd name="T20" fmla="*/ 2147483647 w 1536"/>
                <a:gd name="T21" fmla="*/ 2147483647 h 1222"/>
                <a:gd name="T22" fmla="*/ 2147483647 w 1536"/>
                <a:gd name="T23" fmla="*/ 2147483647 h 1222"/>
                <a:gd name="T24" fmla="*/ 2147483647 w 1536"/>
                <a:gd name="T25" fmla="*/ 2147483647 h 1222"/>
                <a:gd name="T26" fmla="*/ 2147483647 w 1536"/>
                <a:gd name="T27" fmla="*/ 2147483647 h 1222"/>
                <a:gd name="T28" fmla="*/ 2147483647 w 1536"/>
                <a:gd name="T29" fmla="*/ 2147483647 h 1222"/>
                <a:gd name="T30" fmla="*/ 2147483647 w 1536"/>
                <a:gd name="T31" fmla="*/ 2147483647 h 1222"/>
                <a:gd name="T32" fmla="*/ 2147483647 w 1536"/>
                <a:gd name="T33" fmla="*/ 2147483647 h 1222"/>
                <a:gd name="T34" fmla="*/ 2147483647 w 1536"/>
                <a:gd name="T35" fmla="*/ 2147483647 h 1222"/>
                <a:gd name="T36" fmla="*/ 2147483647 w 1536"/>
                <a:gd name="T37" fmla="*/ 2147483647 h 1222"/>
                <a:gd name="T38" fmla="*/ 2147483647 w 1536"/>
                <a:gd name="T39" fmla="*/ 2147483647 h 1222"/>
                <a:gd name="T40" fmla="*/ 2147483647 w 1536"/>
                <a:gd name="T41" fmla="*/ 2147483647 h 1222"/>
                <a:gd name="T42" fmla="*/ 2147483647 w 1536"/>
                <a:gd name="T43" fmla="*/ 2147483647 h 1222"/>
                <a:gd name="T44" fmla="*/ 2147483647 w 1536"/>
                <a:gd name="T45" fmla="*/ 2147483647 h 1222"/>
                <a:gd name="T46" fmla="*/ 2147483647 w 1536"/>
                <a:gd name="T47" fmla="*/ 2147483647 h 1222"/>
                <a:gd name="T48" fmla="*/ 2147483647 w 1536"/>
                <a:gd name="T49" fmla="*/ 2147483647 h 1222"/>
                <a:gd name="T50" fmla="*/ 2147483647 w 1536"/>
                <a:gd name="T51" fmla="*/ 2147483647 h 1222"/>
                <a:gd name="T52" fmla="*/ 2147483647 w 1536"/>
                <a:gd name="T53" fmla="*/ 0 h 1222"/>
                <a:gd name="T54" fmla="*/ 2147483647 w 1536"/>
                <a:gd name="T55" fmla="*/ 2147483647 h 1222"/>
                <a:gd name="T56" fmla="*/ 2147483647 w 1536"/>
                <a:gd name="T57" fmla="*/ 2147483647 h 1222"/>
                <a:gd name="T58" fmla="*/ 2147483647 w 1536"/>
                <a:gd name="T59" fmla="*/ 2147483647 h 1222"/>
                <a:gd name="T60" fmla="*/ 2147483647 w 1536"/>
                <a:gd name="T61" fmla="*/ 2147483647 h 1222"/>
                <a:gd name="T62" fmla="*/ 2147483647 w 1536"/>
                <a:gd name="T63" fmla="*/ 2147483647 h 1222"/>
                <a:gd name="T64" fmla="*/ 2147483647 w 1536"/>
                <a:gd name="T65" fmla="*/ 2147483647 h 1222"/>
                <a:gd name="T66" fmla="*/ 2147483647 w 1536"/>
                <a:gd name="T67" fmla="*/ 2147483647 h 1222"/>
                <a:gd name="T68" fmla="*/ 2147483647 w 1536"/>
                <a:gd name="T69" fmla="*/ 2147483647 h 1222"/>
                <a:gd name="T70" fmla="*/ 2147483647 w 1536"/>
                <a:gd name="T71" fmla="*/ 2147483647 h 1222"/>
                <a:gd name="T72" fmla="*/ 2147483647 w 1536"/>
                <a:gd name="T73" fmla="*/ 2147483647 h 1222"/>
                <a:gd name="T74" fmla="*/ 2147483647 w 1536"/>
                <a:gd name="T75" fmla="*/ 2147483647 h 1222"/>
                <a:gd name="T76" fmla="*/ 2147483647 w 1536"/>
                <a:gd name="T77" fmla="*/ 2147483647 h 1222"/>
                <a:gd name="T78" fmla="*/ 2147483647 w 1536"/>
                <a:gd name="T79" fmla="*/ 2147483647 h 1222"/>
                <a:gd name="T80" fmla="*/ 2147483647 w 1536"/>
                <a:gd name="T81" fmla="*/ 2147483647 h 1222"/>
                <a:gd name="T82" fmla="*/ 2147483647 w 1536"/>
                <a:gd name="T83" fmla="*/ 2147483647 h 1222"/>
                <a:gd name="T84" fmla="*/ 2147483647 w 1536"/>
                <a:gd name="T85" fmla="*/ 2147483647 h 1222"/>
                <a:gd name="T86" fmla="*/ 2147483647 w 1536"/>
                <a:gd name="T87" fmla="*/ 2147483647 h 1222"/>
                <a:gd name="T88" fmla="*/ 2147483647 w 1536"/>
                <a:gd name="T89" fmla="*/ 2147483647 h 1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6"/>
                <a:gd name="T136" fmla="*/ 0 h 1222"/>
                <a:gd name="T137" fmla="*/ 1536 w 1536"/>
                <a:gd name="T138" fmla="*/ 1222 h 1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6" h="1222">
                  <a:moveTo>
                    <a:pt x="996" y="1007"/>
                  </a:moveTo>
                  <a:lnTo>
                    <a:pt x="1164" y="1067"/>
                  </a:lnTo>
                  <a:lnTo>
                    <a:pt x="1174" y="1096"/>
                  </a:lnTo>
                  <a:lnTo>
                    <a:pt x="1162" y="1108"/>
                  </a:lnTo>
                  <a:lnTo>
                    <a:pt x="1154" y="1120"/>
                  </a:lnTo>
                  <a:lnTo>
                    <a:pt x="1149" y="1138"/>
                  </a:lnTo>
                  <a:lnTo>
                    <a:pt x="1151" y="1165"/>
                  </a:lnTo>
                  <a:lnTo>
                    <a:pt x="1142" y="1168"/>
                  </a:lnTo>
                  <a:lnTo>
                    <a:pt x="1133" y="1174"/>
                  </a:lnTo>
                  <a:lnTo>
                    <a:pt x="1119" y="1208"/>
                  </a:lnTo>
                  <a:lnTo>
                    <a:pt x="1119" y="1220"/>
                  </a:lnTo>
                  <a:lnTo>
                    <a:pt x="1123" y="1222"/>
                  </a:lnTo>
                  <a:lnTo>
                    <a:pt x="1132" y="1216"/>
                  </a:lnTo>
                  <a:lnTo>
                    <a:pt x="1135" y="1208"/>
                  </a:lnTo>
                  <a:lnTo>
                    <a:pt x="1161" y="1181"/>
                  </a:lnTo>
                  <a:lnTo>
                    <a:pt x="1177" y="1186"/>
                  </a:lnTo>
                  <a:lnTo>
                    <a:pt x="1213" y="1184"/>
                  </a:lnTo>
                  <a:lnTo>
                    <a:pt x="1224" y="1174"/>
                  </a:lnTo>
                  <a:lnTo>
                    <a:pt x="1259" y="1165"/>
                  </a:lnTo>
                  <a:lnTo>
                    <a:pt x="1288" y="1153"/>
                  </a:lnTo>
                  <a:lnTo>
                    <a:pt x="1307" y="1141"/>
                  </a:lnTo>
                  <a:lnTo>
                    <a:pt x="1329" y="1120"/>
                  </a:lnTo>
                  <a:lnTo>
                    <a:pt x="1421" y="1054"/>
                  </a:lnTo>
                  <a:lnTo>
                    <a:pt x="1446" y="1037"/>
                  </a:lnTo>
                  <a:lnTo>
                    <a:pt x="1466" y="1019"/>
                  </a:lnTo>
                  <a:lnTo>
                    <a:pt x="1482" y="1013"/>
                  </a:lnTo>
                  <a:lnTo>
                    <a:pt x="1494" y="1001"/>
                  </a:lnTo>
                  <a:lnTo>
                    <a:pt x="1512" y="989"/>
                  </a:lnTo>
                  <a:lnTo>
                    <a:pt x="1524" y="980"/>
                  </a:lnTo>
                  <a:lnTo>
                    <a:pt x="1534" y="956"/>
                  </a:lnTo>
                  <a:lnTo>
                    <a:pt x="1536" y="950"/>
                  </a:lnTo>
                  <a:lnTo>
                    <a:pt x="1534" y="946"/>
                  </a:lnTo>
                  <a:lnTo>
                    <a:pt x="1512" y="965"/>
                  </a:lnTo>
                  <a:lnTo>
                    <a:pt x="1491" y="973"/>
                  </a:lnTo>
                  <a:lnTo>
                    <a:pt x="1466" y="982"/>
                  </a:lnTo>
                  <a:lnTo>
                    <a:pt x="1455" y="995"/>
                  </a:lnTo>
                  <a:lnTo>
                    <a:pt x="1446" y="1012"/>
                  </a:lnTo>
                  <a:lnTo>
                    <a:pt x="1424" y="1024"/>
                  </a:lnTo>
                  <a:lnTo>
                    <a:pt x="1420" y="1015"/>
                  </a:lnTo>
                  <a:lnTo>
                    <a:pt x="1427" y="1000"/>
                  </a:lnTo>
                  <a:lnTo>
                    <a:pt x="1443" y="980"/>
                  </a:lnTo>
                  <a:lnTo>
                    <a:pt x="1462" y="947"/>
                  </a:lnTo>
                  <a:lnTo>
                    <a:pt x="1455" y="943"/>
                  </a:lnTo>
                  <a:lnTo>
                    <a:pt x="1439" y="959"/>
                  </a:lnTo>
                  <a:lnTo>
                    <a:pt x="1430" y="976"/>
                  </a:lnTo>
                  <a:lnTo>
                    <a:pt x="1415" y="991"/>
                  </a:lnTo>
                  <a:lnTo>
                    <a:pt x="1363" y="1021"/>
                  </a:lnTo>
                  <a:lnTo>
                    <a:pt x="1298" y="1054"/>
                  </a:lnTo>
                  <a:lnTo>
                    <a:pt x="1243" y="1082"/>
                  </a:lnTo>
                  <a:lnTo>
                    <a:pt x="1223" y="1094"/>
                  </a:lnTo>
                  <a:lnTo>
                    <a:pt x="1201" y="1123"/>
                  </a:lnTo>
                  <a:lnTo>
                    <a:pt x="1190" y="1114"/>
                  </a:lnTo>
                  <a:lnTo>
                    <a:pt x="1187" y="1093"/>
                  </a:lnTo>
                  <a:lnTo>
                    <a:pt x="1195" y="1067"/>
                  </a:lnTo>
                  <a:lnTo>
                    <a:pt x="1213" y="1054"/>
                  </a:lnTo>
                  <a:lnTo>
                    <a:pt x="1193" y="1031"/>
                  </a:lnTo>
                  <a:lnTo>
                    <a:pt x="1222" y="998"/>
                  </a:lnTo>
                  <a:lnTo>
                    <a:pt x="1224" y="986"/>
                  </a:lnTo>
                  <a:lnTo>
                    <a:pt x="1211" y="970"/>
                  </a:lnTo>
                  <a:lnTo>
                    <a:pt x="1187" y="773"/>
                  </a:lnTo>
                  <a:lnTo>
                    <a:pt x="1180" y="764"/>
                  </a:lnTo>
                  <a:lnTo>
                    <a:pt x="1181" y="583"/>
                  </a:lnTo>
                  <a:lnTo>
                    <a:pt x="1161" y="539"/>
                  </a:lnTo>
                  <a:lnTo>
                    <a:pt x="1146" y="496"/>
                  </a:lnTo>
                  <a:lnTo>
                    <a:pt x="1146" y="458"/>
                  </a:lnTo>
                  <a:lnTo>
                    <a:pt x="1135" y="392"/>
                  </a:lnTo>
                  <a:lnTo>
                    <a:pt x="1116" y="359"/>
                  </a:lnTo>
                  <a:lnTo>
                    <a:pt x="1104" y="362"/>
                  </a:lnTo>
                  <a:lnTo>
                    <a:pt x="1106" y="368"/>
                  </a:lnTo>
                  <a:lnTo>
                    <a:pt x="1101" y="371"/>
                  </a:lnTo>
                  <a:lnTo>
                    <a:pt x="1094" y="359"/>
                  </a:lnTo>
                  <a:lnTo>
                    <a:pt x="1099" y="325"/>
                  </a:lnTo>
                  <a:lnTo>
                    <a:pt x="1067" y="250"/>
                  </a:lnTo>
                  <a:lnTo>
                    <a:pt x="1064" y="221"/>
                  </a:lnTo>
                  <a:lnTo>
                    <a:pt x="1077" y="193"/>
                  </a:lnTo>
                  <a:lnTo>
                    <a:pt x="1067" y="139"/>
                  </a:lnTo>
                  <a:lnTo>
                    <a:pt x="1038" y="61"/>
                  </a:lnTo>
                  <a:lnTo>
                    <a:pt x="1036" y="52"/>
                  </a:lnTo>
                  <a:lnTo>
                    <a:pt x="1028" y="41"/>
                  </a:lnTo>
                  <a:lnTo>
                    <a:pt x="1032" y="29"/>
                  </a:lnTo>
                  <a:lnTo>
                    <a:pt x="1019" y="0"/>
                  </a:lnTo>
                  <a:lnTo>
                    <a:pt x="776" y="65"/>
                  </a:lnTo>
                  <a:lnTo>
                    <a:pt x="773" y="58"/>
                  </a:lnTo>
                  <a:lnTo>
                    <a:pt x="764" y="59"/>
                  </a:lnTo>
                  <a:lnTo>
                    <a:pt x="744" y="71"/>
                  </a:lnTo>
                  <a:lnTo>
                    <a:pt x="686" y="134"/>
                  </a:lnTo>
                  <a:lnTo>
                    <a:pt x="628" y="217"/>
                  </a:lnTo>
                  <a:lnTo>
                    <a:pt x="619" y="232"/>
                  </a:lnTo>
                  <a:lnTo>
                    <a:pt x="624" y="245"/>
                  </a:lnTo>
                  <a:lnTo>
                    <a:pt x="615" y="275"/>
                  </a:lnTo>
                  <a:lnTo>
                    <a:pt x="602" y="290"/>
                  </a:lnTo>
                  <a:lnTo>
                    <a:pt x="541" y="352"/>
                  </a:lnTo>
                  <a:lnTo>
                    <a:pt x="535" y="364"/>
                  </a:lnTo>
                  <a:lnTo>
                    <a:pt x="546" y="389"/>
                  </a:lnTo>
                  <a:lnTo>
                    <a:pt x="550" y="394"/>
                  </a:lnTo>
                  <a:lnTo>
                    <a:pt x="564" y="391"/>
                  </a:lnTo>
                  <a:lnTo>
                    <a:pt x="579" y="400"/>
                  </a:lnTo>
                  <a:lnTo>
                    <a:pt x="580" y="413"/>
                  </a:lnTo>
                  <a:lnTo>
                    <a:pt x="569" y="425"/>
                  </a:lnTo>
                  <a:lnTo>
                    <a:pt x="575" y="446"/>
                  </a:lnTo>
                  <a:lnTo>
                    <a:pt x="589" y="472"/>
                  </a:lnTo>
                  <a:lnTo>
                    <a:pt x="586" y="508"/>
                  </a:lnTo>
                  <a:lnTo>
                    <a:pt x="547" y="524"/>
                  </a:lnTo>
                  <a:lnTo>
                    <a:pt x="491" y="589"/>
                  </a:lnTo>
                  <a:lnTo>
                    <a:pt x="447" y="602"/>
                  </a:lnTo>
                  <a:lnTo>
                    <a:pt x="352" y="631"/>
                  </a:lnTo>
                  <a:lnTo>
                    <a:pt x="318" y="617"/>
                  </a:lnTo>
                  <a:lnTo>
                    <a:pt x="291" y="613"/>
                  </a:lnTo>
                  <a:lnTo>
                    <a:pt x="240" y="617"/>
                  </a:lnTo>
                  <a:lnTo>
                    <a:pt x="187" y="629"/>
                  </a:lnTo>
                  <a:lnTo>
                    <a:pt x="130" y="653"/>
                  </a:lnTo>
                  <a:lnTo>
                    <a:pt x="104" y="670"/>
                  </a:lnTo>
                  <a:lnTo>
                    <a:pt x="94" y="703"/>
                  </a:lnTo>
                  <a:lnTo>
                    <a:pt x="94" y="724"/>
                  </a:lnTo>
                  <a:lnTo>
                    <a:pt x="139" y="775"/>
                  </a:lnTo>
                  <a:lnTo>
                    <a:pt x="143" y="796"/>
                  </a:lnTo>
                  <a:lnTo>
                    <a:pt x="137" y="812"/>
                  </a:lnTo>
                  <a:lnTo>
                    <a:pt x="122" y="821"/>
                  </a:lnTo>
                  <a:lnTo>
                    <a:pt x="108" y="862"/>
                  </a:lnTo>
                  <a:lnTo>
                    <a:pt x="29" y="941"/>
                  </a:lnTo>
                  <a:lnTo>
                    <a:pt x="0" y="965"/>
                  </a:lnTo>
                  <a:lnTo>
                    <a:pt x="14" y="1034"/>
                  </a:lnTo>
                  <a:lnTo>
                    <a:pt x="838" y="863"/>
                  </a:lnTo>
                  <a:lnTo>
                    <a:pt x="851" y="874"/>
                  </a:lnTo>
                  <a:lnTo>
                    <a:pt x="857" y="889"/>
                  </a:lnTo>
                  <a:lnTo>
                    <a:pt x="863" y="896"/>
                  </a:lnTo>
                  <a:lnTo>
                    <a:pt x="870" y="895"/>
                  </a:lnTo>
                  <a:lnTo>
                    <a:pt x="877" y="902"/>
                  </a:lnTo>
                  <a:lnTo>
                    <a:pt x="892" y="905"/>
                  </a:lnTo>
                  <a:lnTo>
                    <a:pt x="916" y="955"/>
                  </a:lnTo>
                  <a:lnTo>
                    <a:pt x="919" y="974"/>
                  </a:lnTo>
                  <a:lnTo>
                    <a:pt x="929" y="982"/>
                  </a:lnTo>
                  <a:lnTo>
                    <a:pt x="931" y="989"/>
                  </a:lnTo>
                  <a:lnTo>
                    <a:pt x="980" y="994"/>
                  </a:lnTo>
                  <a:lnTo>
                    <a:pt x="996" y="1007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7112003" y="1285875"/>
              <a:ext cx="944563" cy="475060"/>
            </a:xfrm>
            <a:custGeom>
              <a:avLst/>
              <a:gdLst>
                <a:gd name="T0" fmla="*/ 2147483647 w 1191"/>
                <a:gd name="T1" fmla="*/ 2147483647 h 799"/>
                <a:gd name="T2" fmla="*/ 2147483647 w 1191"/>
                <a:gd name="T3" fmla="*/ 2147483647 h 799"/>
                <a:gd name="T4" fmla="*/ 2147483647 w 1191"/>
                <a:gd name="T5" fmla="*/ 2147483647 h 799"/>
                <a:gd name="T6" fmla="*/ 2147483647 w 1191"/>
                <a:gd name="T7" fmla="*/ 2147483647 h 799"/>
                <a:gd name="T8" fmla="*/ 2147483647 w 1191"/>
                <a:gd name="T9" fmla="*/ 2147483647 h 799"/>
                <a:gd name="T10" fmla="*/ 2147483647 w 1191"/>
                <a:gd name="T11" fmla="*/ 2147483647 h 799"/>
                <a:gd name="T12" fmla="*/ 2147483647 w 1191"/>
                <a:gd name="T13" fmla="*/ 2147483647 h 799"/>
                <a:gd name="T14" fmla="*/ 2147483647 w 1191"/>
                <a:gd name="T15" fmla="*/ 2147483647 h 799"/>
                <a:gd name="T16" fmla="*/ 2147483647 w 1191"/>
                <a:gd name="T17" fmla="*/ 2147483647 h 799"/>
                <a:gd name="T18" fmla="*/ 2147483647 w 1191"/>
                <a:gd name="T19" fmla="*/ 2147483647 h 799"/>
                <a:gd name="T20" fmla="*/ 2147483647 w 1191"/>
                <a:gd name="T21" fmla="*/ 2147483647 h 799"/>
                <a:gd name="T22" fmla="*/ 2147483647 w 1191"/>
                <a:gd name="T23" fmla="*/ 2147483647 h 799"/>
                <a:gd name="T24" fmla="*/ 2147483647 w 1191"/>
                <a:gd name="T25" fmla="*/ 2147483647 h 799"/>
                <a:gd name="T26" fmla="*/ 2147483647 w 1191"/>
                <a:gd name="T27" fmla="*/ 2147483647 h 799"/>
                <a:gd name="T28" fmla="*/ 2147483647 w 1191"/>
                <a:gd name="T29" fmla="*/ 2147483647 h 799"/>
                <a:gd name="T30" fmla="*/ 2147483647 w 1191"/>
                <a:gd name="T31" fmla="*/ 2147483647 h 799"/>
                <a:gd name="T32" fmla="*/ 2147483647 w 1191"/>
                <a:gd name="T33" fmla="*/ 2147483647 h 799"/>
                <a:gd name="T34" fmla="*/ 2147483647 w 1191"/>
                <a:gd name="T35" fmla="*/ 2147483647 h 799"/>
                <a:gd name="T36" fmla="*/ 2147483647 w 1191"/>
                <a:gd name="T37" fmla="*/ 2147483647 h 799"/>
                <a:gd name="T38" fmla="*/ 2147483647 w 1191"/>
                <a:gd name="T39" fmla="*/ 2147483647 h 799"/>
                <a:gd name="T40" fmla="*/ 2147483647 w 1191"/>
                <a:gd name="T41" fmla="*/ 2147483647 h 799"/>
                <a:gd name="T42" fmla="*/ 2147483647 w 1191"/>
                <a:gd name="T43" fmla="*/ 2147483647 h 799"/>
                <a:gd name="T44" fmla="*/ 2147483647 w 1191"/>
                <a:gd name="T45" fmla="*/ 2147483647 h 799"/>
                <a:gd name="T46" fmla="*/ 2147483647 w 1191"/>
                <a:gd name="T47" fmla="*/ 2147483647 h 799"/>
                <a:gd name="T48" fmla="*/ 2147483647 w 1191"/>
                <a:gd name="T49" fmla="*/ 2147483647 h 799"/>
                <a:gd name="T50" fmla="*/ 2147483647 w 1191"/>
                <a:gd name="T51" fmla="*/ 2147483647 h 799"/>
                <a:gd name="T52" fmla="*/ 2147483647 w 1191"/>
                <a:gd name="T53" fmla="*/ 2147483647 h 799"/>
                <a:gd name="T54" fmla="*/ 2147483647 w 1191"/>
                <a:gd name="T55" fmla="*/ 2147483647 h 799"/>
                <a:gd name="T56" fmla="*/ 2147483647 w 1191"/>
                <a:gd name="T57" fmla="*/ 2147483647 h 799"/>
                <a:gd name="T58" fmla="*/ 2147483647 w 1191"/>
                <a:gd name="T59" fmla="*/ 2147483647 h 799"/>
                <a:gd name="T60" fmla="*/ 2147483647 w 1191"/>
                <a:gd name="T61" fmla="*/ 2147483647 h 799"/>
                <a:gd name="T62" fmla="*/ 2147483647 w 1191"/>
                <a:gd name="T63" fmla="*/ 2147483647 h 799"/>
                <a:gd name="T64" fmla="*/ 2147483647 w 1191"/>
                <a:gd name="T65" fmla="*/ 2147483647 h 799"/>
                <a:gd name="T66" fmla="*/ 2147483647 w 1191"/>
                <a:gd name="T67" fmla="*/ 2147483647 h 799"/>
                <a:gd name="T68" fmla="*/ 2147483647 w 1191"/>
                <a:gd name="T69" fmla="*/ 2147483647 h 799"/>
                <a:gd name="T70" fmla="*/ 2147483647 w 1191"/>
                <a:gd name="T71" fmla="*/ 2147483647 h 799"/>
                <a:gd name="T72" fmla="*/ 2147483647 w 1191"/>
                <a:gd name="T73" fmla="*/ 2147483647 h 799"/>
                <a:gd name="T74" fmla="*/ 2147483647 w 1191"/>
                <a:gd name="T75" fmla="*/ 2147483647 h 799"/>
                <a:gd name="T76" fmla="*/ 2147483647 w 1191"/>
                <a:gd name="T77" fmla="*/ 2147483647 h 799"/>
                <a:gd name="T78" fmla="*/ 2147483647 w 1191"/>
                <a:gd name="T79" fmla="*/ 2147483647 h 799"/>
                <a:gd name="T80" fmla="*/ 2147483647 w 1191"/>
                <a:gd name="T81" fmla="*/ 2147483647 h 799"/>
                <a:gd name="T82" fmla="*/ 2147483647 w 1191"/>
                <a:gd name="T83" fmla="*/ 2147483647 h 799"/>
                <a:gd name="T84" fmla="*/ 2147483647 w 1191"/>
                <a:gd name="T85" fmla="*/ 2147483647 h 799"/>
                <a:gd name="T86" fmla="*/ 2147483647 w 1191"/>
                <a:gd name="T87" fmla="*/ 2147483647 h 799"/>
                <a:gd name="T88" fmla="*/ 2147483647 w 1191"/>
                <a:gd name="T89" fmla="*/ 0 h 799"/>
                <a:gd name="T90" fmla="*/ 2147483647 w 1191"/>
                <a:gd name="T91" fmla="*/ 2147483647 h 799"/>
                <a:gd name="T92" fmla="*/ 2147483647 w 1191"/>
                <a:gd name="T93" fmla="*/ 2147483647 h 799"/>
                <a:gd name="T94" fmla="*/ 2147483647 w 1191"/>
                <a:gd name="T95" fmla="*/ 2147483647 h 799"/>
                <a:gd name="T96" fmla="*/ 2147483647 w 1191"/>
                <a:gd name="T97" fmla="*/ 2147483647 h 799"/>
                <a:gd name="T98" fmla="*/ 2147483647 w 1191"/>
                <a:gd name="T99" fmla="*/ 2147483647 h 799"/>
                <a:gd name="T100" fmla="*/ 2147483647 w 1191"/>
                <a:gd name="T101" fmla="*/ 2147483647 h 799"/>
                <a:gd name="T102" fmla="*/ 2147483647 w 1191"/>
                <a:gd name="T103" fmla="*/ 2147483647 h 799"/>
                <a:gd name="T104" fmla="*/ 2147483647 w 1191"/>
                <a:gd name="T105" fmla="*/ 2147483647 h 799"/>
                <a:gd name="T106" fmla="*/ 0 w 1191"/>
                <a:gd name="T107" fmla="*/ 2147483647 h 799"/>
                <a:gd name="T108" fmla="*/ 2147483647 w 1191"/>
                <a:gd name="T109" fmla="*/ 2147483647 h 799"/>
                <a:gd name="T110" fmla="*/ 2147483647 w 1191"/>
                <a:gd name="T111" fmla="*/ 2147483647 h 799"/>
                <a:gd name="T112" fmla="*/ 2147483647 w 1191"/>
                <a:gd name="T113" fmla="*/ 2147483647 h 7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1"/>
                <a:gd name="T172" fmla="*/ 0 h 799"/>
                <a:gd name="T173" fmla="*/ 1191 w 1191"/>
                <a:gd name="T174" fmla="*/ 799 h 7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1" h="799">
                  <a:moveTo>
                    <a:pt x="296" y="758"/>
                  </a:moveTo>
                  <a:lnTo>
                    <a:pt x="833" y="650"/>
                  </a:lnTo>
                  <a:lnTo>
                    <a:pt x="1004" y="619"/>
                  </a:lnTo>
                  <a:lnTo>
                    <a:pt x="1007" y="616"/>
                  </a:lnTo>
                  <a:lnTo>
                    <a:pt x="1013" y="613"/>
                  </a:lnTo>
                  <a:lnTo>
                    <a:pt x="1014" y="596"/>
                  </a:lnTo>
                  <a:lnTo>
                    <a:pt x="1034" y="578"/>
                  </a:lnTo>
                  <a:lnTo>
                    <a:pt x="1055" y="575"/>
                  </a:lnTo>
                  <a:lnTo>
                    <a:pt x="1071" y="580"/>
                  </a:lnTo>
                  <a:lnTo>
                    <a:pt x="1121" y="544"/>
                  </a:lnTo>
                  <a:lnTo>
                    <a:pt x="1127" y="515"/>
                  </a:lnTo>
                  <a:lnTo>
                    <a:pt x="1159" y="484"/>
                  </a:lnTo>
                  <a:lnTo>
                    <a:pt x="1189" y="464"/>
                  </a:lnTo>
                  <a:lnTo>
                    <a:pt x="1191" y="457"/>
                  </a:lnTo>
                  <a:lnTo>
                    <a:pt x="1163" y="436"/>
                  </a:lnTo>
                  <a:lnTo>
                    <a:pt x="1152" y="424"/>
                  </a:lnTo>
                  <a:lnTo>
                    <a:pt x="1139" y="418"/>
                  </a:lnTo>
                  <a:lnTo>
                    <a:pt x="1131" y="409"/>
                  </a:lnTo>
                  <a:lnTo>
                    <a:pt x="1110" y="403"/>
                  </a:lnTo>
                  <a:lnTo>
                    <a:pt x="1101" y="371"/>
                  </a:lnTo>
                  <a:lnTo>
                    <a:pt x="1076" y="366"/>
                  </a:lnTo>
                  <a:lnTo>
                    <a:pt x="1072" y="363"/>
                  </a:lnTo>
                  <a:lnTo>
                    <a:pt x="1069" y="315"/>
                  </a:lnTo>
                  <a:lnTo>
                    <a:pt x="1082" y="308"/>
                  </a:lnTo>
                  <a:lnTo>
                    <a:pt x="1079" y="279"/>
                  </a:lnTo>
                  <a:lnTo>
                    <a:pt x="1063" y="264"/>
                  </a:lnTo>
                  <a:lnTo>
                    <a:pt x="1063" y="255"/>
                  </a:lnTo>
                  <a:lnTo>
                    <a:pt x="1069" y="248"/>
                  </a:lnTo>
                  <a:lnTo>
                    <a:pt x="1092" y="224"/>
                  </a:lnTo>
                  <a:lnTo>
                    <a:pt x="1100" y="185"/>
                  </a:lnTo>
                  <a:lnTo>
                    <a:pt x="1100" y="173"/>
                  </a:lnTo>
                  <a:lnTo>
                    <a:pt x="1114" y="150"/>
                  </a:lnTo>
                  <a:lnTo>
                    <a:pt x="1123" y="144"/>
                  </a:lnTo>
                  <a:lnTo>
                    <a:pt x="1107" y="131"/>
                  </a:lnTo>
                  <a:lnTo>
                    <a:pt x="1058" y="126"/>
                  </a:lnTo>
                  <a:lnTo>
                    <a:pt x="1056" y="119"/>
                  </a:lnTo>
                  <a:lnTo>
                    <a:pt x="1046" y="111"/>
                  </a:lnTo>
                  <a:lnTo>
                    <a:pt x="1043" y="92"/>
                  </a:lnTo>
                  <a:lnTo>
                    <a:pt x="1019" y="42"/>
                  </a:lnTo>
                  <a:lnTo>
                    <a:pt x="1004" y="39"/>
                  </a:lnTo>
                  <a:lnTo>
                    <a:pt x="997" y="32"/>
                  </a:lnTo>
                  <a:lnTo>
                    <a:pt x="990" y="33"/>
                  </a:lnTo>
                  <a:lnTo>
                    <a:pt x="984" y="26"/>
                  </a:lnTo>
                  <a:lnTo>
                    <a:pt x="978" y="11"/>
                  </a:lnTo>
                  <a:lnTo>
                    <a:pt x="965" y="0"/>
                  </a:lnTo>
                  <a:lnTo>
                    <a:pt x="141" y="171"/>
                  </a:lnTo>
                  <a:lnTo>
                    <a:pt x="127" y="102"/>
                  </a:lnTo>
                  <a:lnTo>
                    <a:pt x="82" y="147"/>
                  </a:lnTo>
                  <a:lnTo>
                    <a:pt x="75" y="150"/>
                  </a:lnTo>
                  <a:lnTo>
                    <a:pt x="68" y="144"/>
                  </a:lnTo>
                  <a:lnTo>
                    <a:pt x="63" y="144"/>
                  </a:lnTo>
                  <a:lnTo>
                    <a:pt x="52" y="170"/>
                  </a:lnTo>
                  <a:lnTo>
                    <a:pt x="14" y="203"/>
                  </a:lnTo>
                  <a:lnTo>
                    <a:pt x="0" y="212"/>
                  </a:lnTo>
                  <a:lnTo>
                    <a:pt x="57" y="565"/>
                  </a:lnTo>
                  <a:lnTo>
                    <a:pt x="98" y="799"/>
                  </a:lnTo>
                  <a:lnTo>
                    <a:pt x="296" y="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7112003" y="1285875"/>
              <a:ext cx="944563" cy="475060"/>
            </a:xfrm>
            <a:custGeom>
              <a:avLst/>
              <a:gdLst>
                <a:gd name="T0" fmla="*/ 2147483647 w 1191"/>
                <a:gd name="T1" fmla="*/ 2147483647 h 799"/>
                <a:gd name="T2" fmla="*/ 2147483647 w 1191"/>
                <a:gd name="T3" fmla="*/ 2147483647 h 799"/>
                <a:gd name="T4" fmla="*/ 2147483647 w 1191"/>
                <a:gd name="T5" fmla="*/ 2147483647 h 799"/>
                <a:gd name="T6" fmla="*/ 2147483647 w 1191"/>
                <a:gd name="T7" fmla="*/ 2147483647 h 799"/>
                <a:gd name="T8" fmla="*/ 2147483647 w 1191"/>
                <a:gd name="T9" fmla="*/ 2147483647 h 799"/>
                <a:gd name="T10" fmla="*/ 2147483647 w 1191"/>
                <a:gd name="T11" fmla="*/ 2147483647 h 799"/>
                <a:gd name="T12" fmla="*/ 2147483647 w 1191"/>
                <a:gd name="T13" fmla="*/ 2147483647 h 799"/>
                <a:gd name="T14" fmla="*/ 2147483647 w 1191"/>
                <a:gd name="T15" fmla="*/ 2147483647 h 799"/>
                <a:gd name="T16" fmla="*/ 2147483647 w 1191"/>
                <a:gd name="T17" fmla="*/ 2147483647 h 799"/>
                <a:gd name="T18" fmla="*/ 2147483647 w 1191"/>
                <a:gd name="T19" fmla="*/ 2147483647 h 799"/>
                <a:gd name="T20" fmla="*/ 2147483647 w 1191"/>
                <a:gd name="T21" fmla="*/ 2147483647 h 799"/>
                <a:gd name="T22" fmla="*/ 2147483647 w 1191"/>
                <a:gd name="T23" fmla="*/ 2147483647 h 799"/>
                <a:gd name="T24" fmla="*/ 2147483647 w 1191"/>
                <a:gd name="T25" fmla="*/ 2147483647 h 799"/>
                <a:gd name="T26" fmla="*/ 2147483647 w 1191"/>
                <a:gd name="T27" fmla="*/ 2147483647 h 799"/>
                <a:gd name="T28" fmla="*/ 2147483647 w 1191"/>
                <a:gd name="T29" fmla="*/ 2147483647 h 799"/>
                <a:gd name="T30" fmla="*/ 2147483647 w 1191"/>
                <a:gd name="T31" fmla="*/ 2147483647 h 799"/>
                <a:gd name="T32" fmla="*/ 2147483647 w 1191"/>
                <a:gd name="T33" fmla="*/ 2147483647 h 799"/>
                <a:gd name="T34" fmla="*/ 2147483647 w 1191"/>
                <a:gd name="T35" fmla="*/ 2147483647 h 799"/>
                <a:gd name="T36" fmla="*/ 2147483647 w 1191"/>
                <a:gd name="T37" fmla="*/ 2147483647 h 799"/>
                <a:gd name="T38" fmla="*/ 2147483647 w 1191"/>
                <a:gd name="T39" fmla="*/ 2147483647 h 799"/>
                <a:gd name="T40" fmla="*/ 2147483647 w 1191"/>
                <a:gd name="T41" fmla="*/ 2147483647 h 799"/>
                <a:gd name="T42" fmla="*/ 2147483647 w 1191"/>
                <a:gd name="T43" fmla="*/ 2147483647 h 799"/>
                <a:gd name="T44" fmla="*/ 2147483647 w 1191"/>
                <a:gd name="T45" fmla="*/ 2147483647 h 799"/>
                <a:gd name="T46" fmla="*/ 2147483647 w 1191"/>
                <a:gd name="T47" fmla="*/ 2147483647 h 799"/>
                <a:gd name="T48" fmla="*/ 2147483647 w 1191"/>
                <a:gd name="T49" fmla="*/ 2147483647 h 799"/>
                <a:gd name="T50" fmla="*/ 2147483647 w 1191"/>
                <a:gd name="T51" fmla="*/ 2147483647 h 799"/>
                <a:gd name="T52" fmla="*/ 2147483647 w 1191"/>
                <a:gd name="T53" fmla="*/ 2147483647 h 799"/>
                <a:gd name="T54" fmla="*/ 2147483647 w 1191"/>
                <a:gd name="T55" fmla="*/ 2147483647 h 799"/>
                <a:gd name="T56" fmla="*/ 2147483647 w 1191"/>
                <a:gd name="T57" fmla="*/ 2147483647 h 799"/>
                <a:gd name="T58" fmla="*/ 2147483647 w 1191"/>
                <a:gd name="T59" fmla="*/ 2147483647 h 799"/>
                <a:gd name="T60" fmla="*/ 2147483647 w 1191"/>
                <a:gd name="T61" fmla="*/ 2147483647 h 799"/>
                <a:gd name="T62" fmla="*/ 2147483647 w 1191"/>
                <a:gd name="T63" fmla="*/ 2147483647 h 799"/>
                <a:gd name="T64" fmla="*/ 2147483647 w 1191"/>
                <a:gd name="T65" fmla="*/ 2147483647 h 799"/>
                <a:gd name="T66" fmla="*/ 2147483647 w 1191"/>
                <a:gd name="T67" fmla="*/ 2147483647 h 799"/>
                <a:gd name="T68" fmla="*/ 2147483647 w 1191"/>
                <a:gd name="T69" fmla="*/ 2147483647 h 799"/>
                <a:gd name="T70" fmla="*/ 2147483647 w 1191"/>
                <a:gd name="T71" fmla="*/ 2147483647 h 799"/>
                <a:gd name="T72" fmla="*/ 2147483647 w 1191"/>
                <a:gd name="T73" fmla="*/ 2147483647 h 799"/>
                <a:gd name="T74" fmla="*/ 2147483647 w 1191"/>
                <a:gd name="T75" fmla="*/ 2147483647 h 799"/>
                <a:gd name="T76" fmla="*/ 2147483647 w 1191"/>
                <a:gd name="T77" fmla="*/ 2147483647 h 799"/>
                <a:gd name="T78" fmla="*/ 2147483647 w 1191"/>
                <a:gd name="T79" fmla="*/ 2147483647 h 799"/>
                <a:gd name="T80" fmla="*/ 2147483647 w 1191"/>
                <a:gd name="T81" fmla="*/ 2147483647 h 799"/>
                <a:gd name="T82" fmla="*/ 2147483647 w 1191"/>
                <a:gd name="T83" fmla="*/ 2147483647 h 799"/>
                <a:gd name="T84" fmla="*/ 2147483647 w 1191"/>
                <a:gd name="T85" fmla="*/ 2147483647 h 799"/>
                <a:gd name="T86" fmla="*/ 2147483647 w 1191"/>
                <a:gd name="T87" fmla="*/ 2147483647 h 799"/>
                <a:gd name="T88" fmla="*/ 2147483647 w 1191"/>
                <a:gd name="T89" fmla="*/ 0 h 799"/>
                <a:gd name="T90" fmla="*/ 2147483647 w 1191"/>
                <a:gd name="T91" fmla="*/ 2147483647 h 799"/>
                <a:gd name="T92" fmla="*/ 2147483647 w 1191"/>
                <a:gd name="T93" fmla="*/ 2147483647 h 799"/>
                <a:gd name="T94" fmla="*/ 2147483647 w 1191"/>
                <a:gd name="T95" fmla="*/ 2147483647 h 799"/>
                <a:gd name="T96" fmla="*/ 2147483647 w 1191"/>
                <a:gd name="T97" fmla="*/ 2147483647 h 799"/>
                <a:gd name="T98" fmla="*/ 2147483647 w 1191"/>
                <a:gd name="T99" fmla="*/ 2147483647 h 799"/>
                <a:gd name="T100" fmla="*/ 2147483647 w 1191"/>
                <a:gd name="T101" fmla="*/ 2147483647 h 799"/>
                <a:gd name="T102" fmla="*/ 2147483647 w 1191"/>
                <a:gd name="T103" fmla="*/ 2147483647 h 799"/>
                <a:gd name="T104" fmla="*/ 2147483647 w 1191"/>
                <a:gd name="T105" fmla="*/ 2147483647 h 799"/>
                <a:gd name="T106" fmla="*/ 0 w 1191"/>
                <a:gd name="T107" fmla="*/ 2147483647 h 799"/>
                <a:gd name="T108" fmla="*/ 2147483647 w 1191"/>
                <a:gd name="T109" fmla="*/ 2147483647 h 799"/>
                <a:gd name="T110" fmla="*/ 2147483647 w 1191"/>
                <a:gd name="T111" fmla="*/ 2147483647 h 799"/>
                <a:gd name="T112" fmla="*/ 2147483647 w 1191"/>
                <a:gd name="T113" fmla="*/ 2147483647 h 7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1"/>
                <a:gd name="T172" fmla="*/ 0 h 799"/>
                <a:gd name="T173" fmla="*/ 1191 w 1191"/>
                <a:gd name="T174" fmla="*/ 799 h 7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1" h="799">
                  <a:moveTo>
                    <a:pt x="296" y="758"/>
                  </a:moveTo>
                  <a:lnTo>
                    <a:pt x="833" y="650"/>
                  </a:lnTo>
                  <a:lnTo>
                    <a:pt x="1004" y="619"/>
                  </a:lnTo>
                  <a:lnTo>
                    <a:pt x="1007" y="616"/>
                  </a:lnTo>
                  <a:lnTo>
                    <a:pt x="1013" y="613"/>
                  </a:lnTo>
                  <a:lnTo>
                    <a:pt x="1014" y="596"/>
                  </a:lnTo>
                  <a:lnTo>
                    <a:pt x="1034" y="578"/>
                  </a:lnTo>
                  <a:lnTo>
                    <a:pt x="1055" y="575"/>
                  </a:lnTo>
                  <a:lnTo>
                    <a:pt x="1071" y="580"/>
                  </a:lnTo>
                  <a:lnTo>
                    <a:pt x="1121" y="544"/>
                  </a:lnTo>
                  <a:lnTo>
                    <a:pt x="1127" y="515"/>
                  </a:lnTo>
                  <a:lnTo>
                    <a:pt x="1159" y="484"/>
                  </a:lnTo>
                  <a:lnTo>
                    <a:pt x="1189" y="464"/>
                  </a:lnTo>
                  <a:lnTo>
                    <a:pt x="1191" y="457"/>
                  </a:lnTo>
                  <a:lnTo>
                    <a:pt x="1163" y="436"/>
                  </a:lnTo>
                  <a:lnTo>
                    <a:pt x="1152" y="424"/>
                  </a:lnTo>
                  <a:lnTo>
                    <a:pt x="1139" y="418"/>
                  </a:lnTo>
                  <a:lnTo>
                    <a:pt x="1131" y="409"/>
                  </a:lnTo>
                  <a:lnTo>
                    <a:pt x="1110" y="403"/>
                  </a:lnTo>
                  <a:lnTo>
                    <a:pt x="1101" y="371"/>
                  </a:lnTo>
                  <a:lnTo>
                    <a:pt x="1076" y="366"/>
                  </a:lnTo>
                  <a:lnTo>
                    <a:pt x="1072" y="363"/>
                  </a:lnTo>
                  <a:lnTo>
                    <a:pt x="1069" y="315"/>
                  </a:lnTo>
                  <a:lnTo>
                    <a:pt x="1082" y="308"/>
                  </a:lnTo>
                  <a:lnTo>
                    <a:pt x="1079" y="279"/>
                  </a:lnTo>
                  <a:lnTo>
                    <a:pt x="1063" y="264"/>
                  </a:lnTo>
                  <a:lnTo>
                    <a:pt x="1063" y="255"/>
                  </a:lnTo>
                  <a:lnTo>
                    <a:pt x="1069" y="248"/>
                  </a:lnTo>
                  <a:lnTo>
                    <a:pt x="1092" y="224"/>
                  </a:lnTo>
                  <a:lnTo>
                    <a:pt x="1100" y="185"/>
                  </a:lnTo>
                  <a:lnTo>
                    <a:pt x="1100" y="173"/>
                  </a:lnTo>
                  <a:lnTo>
                    <a:pt x="1114" y="150"/>
                  </a:lnTo>
                  <a:lnTo>
                    <a:pt x="1123" y="144"/>
                  </a:lnTo>
                  <a:lnTo>
                    <a:pt x="1107" y="131"/>
                  </a:lnTo>
                  <a:lnTo>
                    <a:pt x="1058" y="126"/>
                  </a:lnTo>
                  <a:lnTo>
                    <a:pt x="1056" y="119"/>
                  </a:lnTo>
                  <a:lnTo>
                    <a:pt x="1046" y="111"/>
                  </a:lnTo>
                  <a:lnTo>
                    <a:pt x="1043" y="92"/>
                  </a:lnTo>
                  <a:lnTo>
                    <a:pt x="1019" y="42"/>
                  </a:lnTo>
                  <a:lnTo>
                    <a:pt x="1004" y="39"/>
                  </a:lnTo>
                  <a:lnTo>
                    <a:pt x="997" y="32"/>
                  </a:lnTo>
                  <a:lnTo>
                    <a:pt x="990" y="33"/>
                  </a:lnTo>
                  <a:lnTo>
                    <a:pt x="984" y="26"/>
                  </a:lnTo>
                  <a:lnTo>
                    <a:pt x="978" y="11"/>
                  </a:lnTo>
                  <a:lnTo>
                    <a:pt x="965" y="0"/>
                  </a:lnTo>
                  <a:lnTo>
                    <a:pt x="141" y="171"/>
                  </a:lnTo>
                  <a:lnTo>
                    <a:pt x="127" y="102"/>
                  </a:lnTo>
                  <a:lnTo>
                    <a:pt x="82" y="147"/>
                  </a:lnTo>
                  <a:lnTo>
                    <a:pt x="75" y="150"/>
                  </a:lnTo>
                  <a:lnTo>
                    <a:pt x="68" y="144"/>
                  </a:lnTo>
                  <a:lnTo>
                    <a:pt x="63" y="144"/>
                  </a:lnTo>
                  <a:lnTo>
                    <a:pt x="52" y="170"/>
                  </a:lnTo>
                  <a:lnTo>
                    <a:pt x="14" y="203"/>
                  </a:lnTo>
                  <a:lnTo>
                    <a:pt x="0" y="212"/>
                  </a:lnTo>
                  <a:lnTo>
                    <a:pt x="57" y="565"/>
                  </a:lnTo>
                  <a:lnTo>
                    <a:pt x="98" y="799"/>
                  </a:lnTo>
                  <a:lnTo>
                    <a:pt x="296" y="758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6797675" y="1759745"/>
              <a:ext cx="1230313" cy="548879"/>
            </a:xfrm>
            <a:custGeom>
              <a:avLst/>
              <a:gdLst>
                <a:gd name="T0" fmla="*/ 2147483647 w 1551"/>
                <a:gd name="T1" fmla="*/ 2147483647 h 921"/>
                <a:gd name="T2" fmla="*/ 2147483647 w 1551"/>
                <a:gd name="T3" fmla="*/ 2147483647 h 921"/>
                <a:gd name="T4" fmla="*/ 2147483647 w 1551"/>
                <a:gd name="T5" fmla="*/ 2147483647 h 921"/>
                <a:gd name="T6" fmla="*/ 2147483647 w 1551"/>
                <a:gd name="T7" fmla="*/ 2147483647 h 921"/>
                <a:gd name="T8" fmla="*/ 2147483647 w 1551"/>
                <a:gd name="T9" fmla="*/ 2147483647 h 921"/>
                <a:gd name="T10" fmla="*/ 2147483647 w 1551"/>
                <a:gd name="T11" fmla="*/ 2147483647 h 921"/>
                <a:gd name="T12" fmla="*/ 2147483647 w 1551"/>
                <a:gd name="T13" fmla="*/ 2147483647 h 921"/>
                <a:gd name="T14" fmla="*/ 2147483647 w 1551"/>
                <a:gd name="T15" fmla="*/ 2147483647 h 921"/>
                <a:gd name="T16" fmla="*/ 2147483647 w 1551"/>
                <a:gd name="T17" fmla="*/ 2147483647 h 921"/>
                <a:gd name="T18" fmla="*/ 2147483647 w 1551"/>
                <a:gd name="T19" fmla="*/ 2147483647 h 921"/>
                <a:gd name="T20" fmla="*/ 2147483647 w 1551"/>
                <a:gd name="T21" fmla="*/ 2147483647 h 921"/>
                <a:gd name="T22" fmla="*/ 2147483647 w 1551"/>
                <a:gd name="T23" fmla="*/ 2147483647 h 921"/>
                <a:gd name="T24" fmla="*/ 2147483647 w 1551"/>
                <a:gd name="T25" fmla="*/ 2147483647 h 921"/>
                <a:gd name="T26" fmla="*/ 2147483647 w 1551"/>
                <a:gd name="T27" fmla="*/ 2147483647 h 921"/>
                <a:gd name="T28" fmla="*/ 2147483647 w 1551"/>
                <a:gd name="T29" fmla="*/ 2147483647 h 921"/>
                <a:gd name="T30" fmla="*/ 2147483647 w 1551"/>
                <a:gd name="T31" fmla="*/ 2147483647 h 921"/>
                <a:gd name="T32" fmla="*/ 2147483647 w 1551"/>
                <a:gd name="T33" fmla="*/ 2147483647 h 921"/>
                <a:gd name="T34" fmla="*/ 2147483647 w 1551"/>
                <a:gd name="T35" fmla="*/ 2147483647 h 921"/>
                <a:gd name="T36" fmla="*/ 2147483647 w 1551"/>
                <a:gd name="T37" fmla="*/ 2147483647 h 921"/>
                <a:gd name="T38" fmla="*/ 2147483647 w 1551"/>
                <a:gd name="T39" fmla="*/ 2147483647 h 921"/>
                <a:gd name="T40" fmla="*/ 2147483647 w 1551"/>
                <a:gd name="T41" fmla="*/ 2147483647 h 921"/>
                <a:gd name="T42" fmla="*/ 2147483647 w 1551"/>
                <a:gd name="T43" fmla="*/ 2147483647 h 921"/>
                <a:gd name="T44" fmla="*/ 2147483647 w 1551"/>
                <a:gd name="T45" fmla="*/ 2147483647 h 921"/>
                <a:gd name="T46" fmla="*/ 2147483647 w 1551"/>
                <a:gd name="T47" fmla="*/ 2147483647 h 921"/>
                <a:gd name="T48" fmla="*/ 2147483647 w 1551"/>
                <a:gd name="T49" fmla="*/ 2147483647 h 921"/>
                <a:gd name="T50" fmla="*/ 2147483647 w 1551"/>
                <a:gd name="T51" fmla="*/ 2147483647 h 921"/>
                <a:gd name="T52" fmla="*/ 2147483647 w 1551"/>
                <a:gd name="T53" fmla="*/ 2147483647 h 921"/>
                <a:gd name="T54" fmla="*/ 2147483647 w 1551"/>
                <a:gd name="T55" fmla="*/ 2147483647 h 921"/>
                <a:gd name="T56" fmla="*/ 2147483647 w 1551"/>
                <a:gd name="T57" fmla="*/ 2147483647 h 921"/>
                <a:gd name="T58" fmla="*/ 2147483647 w 1551"/>
                <a:gd name="T59" fmla="*/ 2147483647 h 921"/>
                <a:gd name="T60" fmla="*/ 2147483647 w 1551"/>
                <a:gd name="T61" fmla="*/ 2147483647 h 921"/>
                <a:gd name="T62" fmla="*/ 2147483647 w 1551"/>
                <a:gd name="T63" fmla="*/ 2147483647 h 921"/>
                <a:gd name="T64" fmla="*/ 2147483647 w 1551"/>
                <a:gd name="T65" fmla="*/ 2147483647 h 921"/>
                <a:gd name="T66" fmla="*/ 2147483647 w 1551"/>
                <a:gd name="T67" fmla="*/ 2147483647 h 921"/>
                <a:gd name="T68" fmla="*/ 2147483647 w 1551"/>
                <a:gd name="T69" fmla="*/ 2147483647 h 921"/>
                <a:gd name="T70" fmla="*/ 2147483647 w 1551"/>
                <a:gd name="T71" fmla="*/ 2147483647 h 921"/>
                <a:gd name="T72" fmla="*/ 2147483647 w 1551"/>
                <a:gd name="T73" fmla="*/ 2147483647 h 921"/>
                <a:gd name="T74" fmla="*/ 2147483647 w 1551"/>
                <a:gd name="T75" fmla="*/ 2147483647 h 921"/>
                <a:gd name="T76" fmla="*/ 2147483647 w 1551"/>
                <a:gd name="T77" fmla="*/ 2147483647 h 921"/>
                <a:gd name="T78" fmla="*/ 2147483647 w 1551"/>
                <a:gd name="T79" fmla="*/ 2147483647 h 921"/>
                <a:gd name="T80" fmla="*/ 2147483647 w 1551"/>
                <a:gd name="T81" fmla="*/ 2147483647 h 921"/>
                <a:gd name="T82" fmla="*/ 2147483647 w 1551"/>
                <a:gd name="T83" fmla="*/ 2147483647 h 9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1"/>
                <a:gd name="T127" fmla="*/ 0 h 921"/>
                <a:gd name="T128" fmla="*/ 1551 w 1551"/>
                <a:gd name="T129" fmla="*/ 921 h 9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1" h="921">
                  <a:moveTo>
                    <a:pt x="1530" y="672"/>
                  </a:moveTo>
                  <a:lnTo>
                    <a:pt x="1019" y="772"/>
                  </a:lnTo>
                  <a:lnTo>
                    <a:pt x="482" y="864"/>
                  </a:lnTo>
                  <a:lnTo>
                    <a:pt x="471" y="861"/>
                  </a:lnTo>
                  <a:lnTo>
                    <a:pt x="449" y="866"/>
                  </a:lnTo>
                  <a:lnTo>
                    <a:pt x="394" y="872"/>
                  </a:lnTo>
                  <a:lnTo>
                    <a:pt x="396" y="863"/>
                  </a:lnTo>
                  <a:lnTo>
                    <a:pt x="341" y="872"/>
                  </a:lnTo>
                  <a:lnTo>
                    <a:pt x="339" y="879"/>
                  </a:lnTo>
                  <a:lnTo>
                    <a:pt x="0" y="921"/>
                  </a:lnTo>
                  <a:lnTo>
                    <a:pt x="15" y="909"/>
                  </a:lnTo>
                  <a:lnTo>
                    <a:pt x="86" y="872"/>
                  </a:lnTo>
                  <a:lnTo>
                    <a:pt x="97" y="852"/>
                  </a:lnTo>
                  <a:lnTo>
                    <a:pt x="136" y="824"/>
                  </a:lnTo>
                  <a:lnTo>
                    <a:pt x="138" y="804"/>
                  </a:lnTo>
                  <a:lnTo>
                    <a:pt x="142" y="795"/>
                  </a:lnTo>
                  <a:lnTo>
                    <a:pt x="164" y="784"/>
                  </a:lnTo>
                  <a:lnTo>
                    <a:pt x="165" y="760"/>
                  </a:lnTo>
                  <a:lnTo>
                    <a:pt x="186" y="739"/>
                  </a:lnTo>
                  <a:lnTo>
                    <a:pt x="290" y="646"/>
                  </a:lnTo>
                  <a:lnTo>
                    <a:pt x="297" y="627"/>
                  </a:lnTo>
                  <a:lnTo>
                    <a:pt x="304" y="631"/>
                  </a:lnTo>
                  <a:lnTo>
                    <a:pt x="297" y="654"/>
                  </a:lnTo>
                  <a:lnTo>
                    <a:pt x="326" y="684"/>
                  </a:lnTo>
                  <a:lnTo>
                    <a:pt x="372" y="702"/>
                  </a:lnTo>
                  <a:lnTo>
                    <a:pt x="393" y="702"/>
                  </a:lnTo>
                  <a:lnTo>
                    <a:pt x="417" y="684"/>
                  </a:lnTo>
                  <a:lnTo>
                    <a:pt x="419" y="670"/>
                  </a:lnTo>
                  <a:lnTo>
                    <a:pt x="436" y="660"/>
                  </a:lnTo>
                  <a:lnTo>
                    <a:pt x="452" y="675"/>
                  </a:lnTo>
                  <a:lnTo>
                    <a:pt x="461" y="679"/>
                  </a:lnTo>
                  <a:lnTo>
                    <a:pt x="477" y="676"/>
                  </a:lnTo>
                  <a:lnTo>
                    <a:pt x="527" y="655"/>
                  </a:lnTo>
                  <a:lnTo>
                    <a:pt x="534" y="622"/>
                  </a:lnTo>
                  <a:lnTo>
                    <a:pt x="540" y="622"/>
                  </a:lnTo>
                  <a:lnTo>
                    <a:pt x="552" y="634"/>
                  </a:lnTo>
                  <a:lnTo>
                    <a:pt x="592" y="595"/>
                  </a:lnTo>
                  <a:lnTo>
                    <a:pt x="608" y="603"/>
                  </a:lnTo>
                  <a:lnTo>
                    <a:pt x="642" y="556"/>
                  </a:lnTo>
                  <a:lnTo>
                    <a:pt x="631" y="540"/>
                  </a:lnTo>
                  <a:lnTo>
                    <a:pt x="637" y="508"/>
                  </a:lnTo>
                  <a:lnTo>
                    <a:pt x="671" y="442"/>
                  </a:lnTo>
                  <a:lnTo>
                    <a:pt x="714" y="268"/>
                  </a:lnTo>
                  <a:lnTo>
                    <a:pt x="723" y="267"/>
                  </a:lnTo>
                  <a:lnTo>
                    <a:pt x="747" y="283"/>
                  </a:lnTo>
                  <a:lnTo>
                    <a:pt x="749" y="295"/>
                  </a:lnTo>
                  <a:lnTo>
                    <a:pt x="763" y="307"/>
                  </a:lnTo>
                  <a:lnTo>
                    <a:pt x="789" y="301"/>
                  </a:lnTo>
                  <a:lnTo>
                    <a:pt x="805" y="271"/>
                  </a:lnTo>
                  <a:lnTo>
                    <a:pt x="823" y="205"/>
                  </a:lnTo>
                  <a:lnTo>
                    <a:pt x="837" y="181"/>
                  </a:lnTo>
                  <a:lnTo>
                    <a:pt x="862" y="192"/>
                  </a:lnTo>
                  <a:lnTo>
                    <a:pt x="878" y="153"/>
                  </a:lnTo>
                  <a:lnTo>
                    <a:pt x="892" y="147"/>
                  </a:lnTo>
                  <a:lnTo>
                    <a:pt x="905" y="127"/>
                  </a:lnTo>
                  <a:lnTo>
                    <a:pt x="920" y="91"/>
                  </a:lnTo>
                  <a:lnTo>
                    <a:pt x="928" y="84"/>
                  </a:lnTo>
                  <a:lnTo>
                    <a:pt x="931" y="75"/>
                  </a:lnTo>
                  <a:lnTo>
                    <a:pt x="922" y="67"/>
                  </a:lnTo>
                  <a:lnTo>
                    <a:pt x="927" y="15"/>
                  </a:lnTo>
                  <a:lnTo>
                    <a:pt x="931" y="4"/>
                  </a:lnTo>
                  <a:lnTo>
                    <a:pt x="940" y="0"/>
                  </a:lnTo>
                  <a:lnTo>
                    <a:pt x="1031" y="60"/>
                  </a:lnTo>
                  <a:lnTo>
                    <a:pt x="1045" y="64"/>
                  </a:lnTo>
                  <a:lnTo>
                    <a:pt x="1050" y="61"/>
                  </a:lnTo>
                  <a:lnTo>
                    <a:pt x="1058" y="10"/>
                  </a:lnTo>
                  <a:lnTo>
                    <a:pt x="1074" y="7"/>
                  </a:lnTo>
                  <a:lnTo>
                    <a:pt x="1092" y="15"/>
                  </a:lnTo>
                  <a:lnTo>
                    <a:pt x="1112" y="22"/>
                  </a:lnTo>
                  <a:lnTo>
                    <a:pt x="1099" y="43"/>
                  </a:lnTo>
                  <a:lnTo>
                    <a:pt x="1121" y="67"/>
                  </a:lnTo>
                  <a:lnTo>
                    <a:pt x="1160" y="67"/>
                  </a:lnTo>
                  <a:lnTo>
                    <a:pt x="1177" y="87"/>
                  </a:lnTo>
                  <a:lnTo>
                    <a:pt x="1202" y="96"/>
                  </a:lnTo>
                  <a:lnTo>
                    <a:pt x="1219" y="120"/>
                  </a:lnTo>
                  <a:lnTo>
                    <a:pt x="1216" y="130"/>
                  </a:lnTo>
                  <a:lnTo>
                    <a:pt x="1190" y="178"/>
                  </a:lnTo>
                  <a:lnTo>
                    <a:pt x="1176" y="219"/>
                  </a:lnTo>
                  <a:lnTo>
                    <a:pt x="1180" y="247"/>
                  </a:lnTo>
                  <a:lnTo>
                    <a:pt x="1209" y="249"/>
                  </a:lnTo>
                  <a:lnTo>
                    <a:pt x="1235" y="232"/>
                  </a:lnTo>
                  <a:lnTo>
                    <a:pt x="1257" y="256"/>
                  </a:lnTo>
                  <a:lnTo>
                    <a:pt x="1270" y="264"/>
                  </a:lnTo>
                  <a:lnTo>
                    <a:pt x="1278" y="268"/>
                  </a:lnTo>
                  <a:lnTo>
                    <a:pt x="1293" y="280"/>
                  </a:lnTo>
                  <a:lnTo>
                    <a:pt x="1303" y="283"/>
                  </a:lnTo>
                  <a:lnTo>
                    <a:pt x="1316" y="276"/>
                  </a:lnTo>
                  <a:lnTo>
                    <a:pt x="1323" y="277"/>
                  </a:lnTo>
                  <a:lnTo>
                    <a:pt x="1370" y="303"/>
                  </a:lnTo>
                  <a:lnTo>
                    <a:pt x="1403" y="312"/>
                  </a:lnTo>
                  <a:lnTo>
                    <a:pt x="1420" y="334"/>
                  </a:lnTo>
                  <a:lnTo>
                    <a:pt x="1417" y="343"/>
                  </a:lnTo>
                  <a:lnTo>
                    <a:pt x="1406" y="354"/>
                  </a:lnTo>
                  <a:lnTo>
                    <a:pt x="1412" y="387"/>
                  </a:lnTo>
                  <a:lnTo>
                    <a:pt x="1406" y="394"/>
                  </a:lnTo>
                  <a:lnTo>
                    <a:pt x="1397" y="402"/>
                  </a:lnTo>
                  <a:lnTo>
                    <a:pt x="1397" y="403"/>
                  </a:lnTo>
                  <a:lnTo>
                    <a:pt x="1432" y="421"/>
                  </a:lnTo>
                  <a:lnTo>
                    <a:pt x="1442" y="447"/>
                  </a:lnTo>
                  <a:lnTo>
                    <a:pt x="1442" y="457"/>
                  </a:lnTo>
                  <a:lnTo>
                    <a:pt x="1436" y="466"/>
                  </a:lnTo>
                  <a:lnTo>
                    <a:pt x="1409" y="460"/>
                  </a:lnTo>
                  <a:lnTo>
                    <a:pt x="1404" y="472"/>
                  </a:lnTo>
                  <a:lnTo>
                    <a:pt x="1415" y="484"/>
                  </a:lnTo>
                  <a:lnTo>
                    <a:pt x="1420" y="483"/>
                  </a:lnTo>
                  <a:lnTo>
                    <a:pt x="1420" y="493"/>
                  </a:lnTo>
                  <a:lnTo>
                    <a:pt x="1403" y="499"/>
                  </a:lnTo>
                  <a:lnTo>
                    <a:pt x="1397" y="499"/>
                  </a:lnTo>
                  <a:lnTo>
                    <a:pt x="1394" y="505"/>
                  </a:lnTo>
                  <a:lnTo>
                    <a:pt x="1404" y="513"/>
                  </a:lnTo>
                  <a:lnTo>
                    <a:pt x="1426" y="517"/>
                  </a:lnTo>
                  <a:lnTo>
                    <a:pt x="1449" y="526"/>
                  </a:lnTo>
                  <a:lnTo>
                    <a:pt x="1457" y="537"/>
                  </a:lnTo>
                  <a:lnTo>
                    <a:pt x="1432" y="564"/>
                  </a:lnTo>
                  <a:lnTo>
                    <a:pt x="1420" y="564"/>
                  </a:lnTo>
                  <a:lnTo>
                    <a:pt x="1391" y="552"/>
                  </a:lnTo>
                  <a:lnTo>
                    <a:pt x="1391" y="564"/>
                  </a:lnTo>
                  <a:lnTo>
                    <a:pt x="1409" y="576"/>
                  </a:lnTo>
                  <a:lnTo>
                    <a:pt x="1430" y="591"/>
                  </a:lnTo>
                  <a:lnTo>
                    <a:pt x="1451" y="583"/>
                  </a:lnTo>
                  <a:lnTo>
                    <a:pt x="1472" y="564"/>
                  </a:lnTo>
                  <a:lnTo>
                    <a:pt x="1494" y="567"/>
                  </a:lnTo>
                  <a:lnTo>
                    <a:pt x="1523" y="564"/>
                  </a:lnTo>
                  <a:lnTo>
                    <a:pt x="1527" y="570"/>
                  </a:lnTo>
                  <a:lnTo>
                    <a:pt x="1551" y="643"/>
                  </a:lnTo>
                  <a:lnTo>
                    <a:pt x="1535" y="660"/>
                  </a:lnTo>
                  <a:lnTo>
                    <a:pt x="1529" y="660"/>
                  </a:lnTo>
                  <a:lnTo>
                    <a:pt x="1530" y="6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797675" y="1759745"/>
              <a:ext cx="1230313" cy="548879"/>
            </a:xfrm>
            <a:custGeom>
              <a:avLst/>
              <a:gdLst>
                <a:gd name="T0" fmla="*/ 2147483647 w 1551"/>
                <a:gd name="T1" fmla="*/ 2147483647 h 921"/>
                <a:gd name="T2" fmla="*/ 2147483647 w 1551"/>
                <a:gd name="T3" fmla="*/ 2147483647 h 921"/>
                <a:gd name="T4" fmla="*/ 2147483647 w 1551"/>
                <a:gd name="T5" fmla="*/ 2147483647 h 921"/>
                <a:gd name="T6" fmla="*/ 2147483647 w 1551"/>
                <a:gd name="T7" fmla="*/ 2147483647 h 921"/>
                <a:gd name="T8" fmla="*/ 2147483647 w 1551"/>
                <a:gd name="T9" fmla="*/ 2147483647 h 921"/>
                <a:gd name="T10" fmla="*/ 2147483647 w 1551"/>
                <a:gd name="T11" fmla="*/ 2147483647 h 921"/>
                <a:gd name="T12" fmla="*/ 2147483647 w 1551"/>
                <a:gd name="T13" fmla="*/ 2147483647 h 921"/>
                <a:gd name="T14" fmla="*/ 2147483647 w 1551"/>
                <a:gd name="T15" fmla="*/ 2147483647 h 921"/>
                <a:gd name="T16" fmla="*/ 2147483647 w 1551"/>
                <a:gd name="T17" fmla="*/ 2147483647 h 921"/>
                <a:gd name="T18" fmla="*/ 2147483647 w 1551"/>
                <a:gd name="T19" fmla="*/ 2147483647 h 921"/>
                <a:gd name="T20" fmla="*/ 2147483647 w 1551"/>
                <a:gd name="T21" fmla="*/ 2147483647 h 921"/>
                <a:gd name="T22" fmla="*/ 2147483647 w 1551"/>
                <a:gd name="T23" fmla="*/ 2147483647 h 921"/>
                <a:gd name="T24" fmla="*/ 2147483647 w 1551"/>
                <a:gd name="T25" fmla="*/ 2147483647 h 921"/>
                <a:gd name="T26" fmla="*/ 2147483647 w 1551"/>
                <a:gd name="T27" fmla="*/ 2147483647 h 921"/>
                <a:gd name="T28" fmla="*/ 2147483647 w 1551"/>
                <a:gd name="T29" fmla="*/ 2147483647 h 921"/>
                <a:gd name="T30" fmla="*/ 2147483647 w 1551"/>
                <a:gd name="T31" fmla="*/ 2147483647 h 921"/>
                <a:gd name="T32" fmla="*/ 2147483647 w 1551"/>
                <a:gd name="T33" fmla="*/ 2147483647 h 921"/>
                <a:gd name="T34" fmla="*/ 2147483647 w 1551"/>
                <a:gd name="T35" fmla="*/ 2147483647 h 921"/>
                <a:gd name="T36" fmla="*/ 2147483647 w 1551"/>
                <a:gd name="T37" fmla="*/ 2147483647 h 921"/>
                <a:gd name="T38" fmla="*/ 2147483647 w 1551"/>
                <a:gd name="T39" fmla="*/ 2147483647 h 921"/>
                <a:gd name="T40" fmla="*/ 2147483647 w 1551"/>
                <a:gd name="T41" fmla="*/ 2147483647 h 921"/>
                <a:gd name="T42" fmla="*/ 2147483647 w 1551"/>
                <a:gd name="T43" fmla="*/ 2147483647 h 921"/>
                <a:gd name="T44" fmla="*/ 2147483647 w 1551"/>
                <a:gd name="T45" fmla="*/ 2147483647 h 921"/>
                <a:gd name="T46" fmla="*/ 2147483647 w 1551"/>
                <a:gd name="T47" fmla="*/ 2147483647 h 921"/>
                <a:gd name="T48" fmla="*/ 2147483647 w 1551"/>
                <a:gd name="T49" fmla="*/ 2147483647 h 921"/>
                <a:gd name="T50" fmla="*/ 2147483647 w 1551"/>
                <a:gd name="T51" fmla="*/ 2147483647 h 921"/>
                <a:gd name="T52" fmla="*/ 2147483647 w 1551"/>
                <a:gd name="T53" fmla="*/ 2147483647 h 921"/>
                <a:gd name="T54" fmla="*/ 2147483647 w 1551"/>
                <a:gd name="T55" fmla="*/ 2147483647 h 921"/>
                <a:gd name="T56" fmla="*/ 2147483647 w 1551"/>
                <a:gd name="T57" fmla="*/ 2147483647 h 921"/>
                <a:gd name="T58" fmla="*/ 2147483647 w 1551"/>
                <a:gd name="T59" fmla="*/ 2147483647 h 921"/>
                <a:gd name="T60" fmla="*/ 2147483647 w 1551"/>
                <a:gd name="T61" fmla="*/ 2147483647 h 921"/>
                <a:gd name="T62" fmla="*/ 2147483647 w 1551"/>
                <a:gd name="T63" fmla="*/ 2147483647 h 921"/>
                <a:gd name="T64" fmla="*/ 2147483647 w 1551"/>
                <a:gd name="T65" fmla="*/ 2147483647 h 921"/>
                <a:gd name="T66" fmla="*/ 2147483647 w 1551"/>
                <a:gd name="T67" fmla="*/ 2147483647 h 921"/>
                <a:gd name="T68" fmla="*/ 2147483647 w 1551"/>
                <a:gd name="T69" fmla="*/ 2147483647 h 921"/>
                <a:gd name="T70" fmla="*/ 2147483647 w 1551"/>
                <a:gd name="T71" fmla="*/ 2147483647 h 921"/>
                <a:gd name="T72" fmla="*/ 2147483647 w 1551"/>
                <a:gd name="T73" fmla="*/ 2147483647 h 921"/>
                <a:gd name="T74" fmla="*/ 2147483647 w 1551"/>
                <a:gd name="T75" fmla="*/ 2147483647 h 921"/>
                <a:gd name="T76" fmla="*/ 2147483647 w 1551"/>
                <a:gd name="T77" fmla="*/ 2147483647 h 921"/>
                <a:gd name="T78" fmla="*/ 2147483647 w 1551"/>
                <a:gd name="T79" fmla="*/ 2147483647 h 921"/>
                <a:gd name="T80" fmla="*/ 2147483647 w 1551"/>
                <a:gd name="T81" fmla="*/ 2147483647 h 921"/>
                <a:gd name="T82" fmla="*/ 2147483647 w 1551"/>
                <a:gd name="T83" fmla="*/ 2147483647 h 9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1"/>
                <a:gd name="T127" fmla="*/ 0 h 921"/>
                <a:gd name="T128" fmla="*/ 1551 w 1551"/>
                <a:gd name="T129" fmla="*/ 921 h 9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1" h="921">
                  <a:moveTo>
                    <a:pt x="1530" y="672"/>
                  </a:moveTo>
                  <a:lnTo>
                    <a:pt x="1019" y="772"/>
                  </a:lnTo>
                  <a:lnTo>
                    <a:pt x="482" y="864"/>
                  </a:lnTo>
                  <a:lnTo>
                    <a:pt x="471" y="861"/>
                  </a:lnTo>
                  <a:lnTo>
                    <a:pt x="449" y="866"/>
                  </a:lnTo>
                  <a:lnTo>
                    <a:pt x="394" y="872"/>
                  </a:lnTo>
                  <a:lnTo>
                    <a:pt x="396" y="863"/>
                  </a:lnTo>
                  <a:lnTo>
                    <a:pt x="341" y="872"/>
                  </a:lnTo>
                  <a:lnTo>
                    <a:pt x="339" y="879"/>
                  </a:lnTo>
                  <a:lnTo>
                    <a:pt x="0" y="921"/>
                  </a:lnTo>
                  <a:lnTo>
                    <a:pt x="15" y="909"/>
                  </a:lnTo>
                  <a:lnTo>
                    <a:pt x="86" y="872"/>
                  </a:lnTo>
                  <a:lnTo>
                    <a:pt x="97" y="852"/>
                  </a:lnTo>
                  <a:lnTo>
                    <a:pt x="136" y="824"/>
                  </a:lnTo>
                  <a:lnTo>
                    <a:pt x="138" y="804"/>
                  </a:lnTo>
                  <a:lnTo>
                    <a:pt x="142" y="795"/>
                  </a:lnTo>
                  <a:lnTo>
                    <a:pt x="164" y="784"/>
                  </a:lnTo>
                  <a:lnTo>
                    <a:pt x="165" y="760"/>
                  </a:lnTo>
                  <a:lnTo>
                    <a:pt x="186" y="739"/>
                  </a:lnTo>
                  <a:lnTo>
                    <a:pt x="290" y="646"/>
                  </a:lnTo>
                  <a:lnTo>
                    <a:pt x="297" y="627"/>
                  </a:lnTo>
                  <a:lnTo>
                    <a:pt x="304" y="631"/>
                  </a:lnTo>
                  <a:lnTo>
                    <a:pt x="297" y="654"/>
                  </a:lnTo>
                  <a:lnTo>
                    <a:pt x="326" y="684"/>
                  </a:lnTo>
                  <a:lnTo>
                    <a:pt x="372" y="702"/>
                  </a:lnTo>
                  <a:lnTo>
                    <a:pt x="393" y="702"/>
                  </a:lnTo>
                  <a:lnTo>
                    <a:pt x="417" y="684"/>
                  </a:lnTo>
                  <a:lnTo>
                    <a:pt x="419" y="670"/>
                  </a:lnTo>
                  <a:lnTo>
                    <a:pt x="436" y="660"/>
                  </a:lnTo>
                  <a:lnTo>
                    <a:pt x="452" y="675"/>
                  </a:lnTo>
                  <a:lnTo>
                    <a:pt x="461" y="679"/>
                  </a:lnTo>
                  <a:lnTo>
                    <a:pt x="477" y="676"/>
                  </a:lnTo>
                  <a:lnTo>
                    <a:pt x="527" y="655"/>
                  </a:lnTo>
                  <a:lnTo>
                    <a:pt x="534" y="622"/>
                  </a:lnTo>
                  <a:lnTo>
                    <a:pt x="540" y="622"/>
                  </a:lnTo>
                  <a:lnTo>
                    <a:pt x="552" y="634"/>
                  </a:lnTo>
                  <a:lnTo>
                    <a:pt x="592" y="595"/>
                  </a:lnTo>
                  <a:lnTo>
                    <a:pt x="608" y="603"/>
                  </a:lnTo>
                  <a:lnTo>
                    <a:pt x="642" y="556"/>
                  </a:lnTo>
                  <a:lnTo>
                    <a:pt x="631" y="540"/>
                  </a:lnTo>
                  <a:lnTo>
                    <a:pt x="637" y="508"/>
                  </a:lnTo>
                  <a:lnTo>
                    <a:pt x="671" y="442"/>
                  </a:lnTo>
                  <a:lnTo>
                    <a:pt x="714" y="268"/>
                  </a:lnTo>
                  <a:lnTo>
                    <a:pt x="723" y="267"/>
                  </a:lnTo>
                  <a:lnTo>
                    <a:pt x="747" y="283"/>
                  </a:lnTo>
                  <a:lnTo>
                    <a:pt x="749" y="295"/>
                  </a:lnTo>
                  <a:lnTo>
                    <a:pt x="763" y="307"/>
                  </a:lnTo>
                  <a:lnTo>
                    <a:pt x="789" y="301"/>
                  </a:lnTo>
                  <a:lnTo>
                    <a:pt x="805" y="271"/>
                  </a:lnTo>
                  <a:lnTo>
                    <a:pt x="823" y="205"/>
                  </a:lnTo>
                  <a:lnTo>
                    <a:pt x="837" y="181"/>
                  </a:lnTo>
                  <a:lnTo>
                    <a:pt x="862" y="192"/>
                  </a:lnTo>
                  <a:lnTo>
                    <a:pt x="878" y="153"/>
                  </a:lnTo>
                  <a:lnTo>
                    <a:pt x="892" y="147"/>
                  </a:lnTo>
                  <a:lnTo>
                    <a:pt x="905" y="127"/>
                  </a:lnTo>
                  <a:lnTo>
                    <a:pt x="920" y="91"/>
                  </a:lnTo>
                  <a:lnTo>
                    <a:pt x="928" y="84"/>
                  </a:lnTo>
                  <a:lnTo>
                    <a:pt x="931" y="75"/>
                  </a:lnTo>
                  <a:lnTo>
                    <a:pt x="922" y="67"/>
                  </a:lnTo>
                  <a:lnTo>
                    <a:pt x="927" y="15"/>
                  </a:lnTo>
                  <a:lnTo>
                    <a:pt x="931" y="4"/>
                  </a:lnTo>
                  <a:lnTo>
                    <a:pt x="940" y="0"/>
                  </a:lnTo>
                  <a:lnTo>
                    <a:pt x="1031" y="60"/>
                  </a:lnTo>
                  <a:lnTo>
                    <a:pt x="1045" y="64"/>
                  </a:lnTo>
                  <a:lnTo>
                    <a:pt x="1050" y="61"/>
                  </a:lnTo>
                  <a:lnTo>
                    <a:pt x="1058" y="10"/>
                  </a:lnTo>
                  <a:lnTo>
                    <a:pt x="1074" y="7"/>
                  </a:lnTo>
                  <a:lnTo>
                    <a:pt x="1092" y="15"/>
                  </a:lnTo>
                  <a:lnTo>
                    <a:pt x="1112" y="22"/>
                  </a:lnTo>
                  <a:lnTo>
                    <a:pt x="1099" y="43"/>
                  </a:lnTo>
                  <a:lnTo>
                    <a:pt x="1121" y="67"/>
                  </a:lnTo>
                  <a:lnTo>
                    <a:pt x="1160" y="67"/>
                  </a:lnTo>
                  <a:lnTo>
                    <a:pt x="1177" y="87"/>
                  </a:lnTo>
                  <a:lnTo>
                    <a:pt x="1202" y="96"/>
                  </a:lnTo>
                  <a:lnTo>
                    <a:pt x="1219" y="120"/>
                  </a:lnTo>
                  <a:lnTo>
                    <a:pt x="1216" y="130"/>
                  </a:lnTo>
                  <a:lnTo>
                    <a:pt x="1190" y="178"/>
                  </a:lnTo>
                  <a:lnTo>
                    <a:pt x="1176" y="219"/>
                  </a:lnTo>
                  <a:lnTo>
                    <a:pt x="1180" y="247"/>
                  </a:lnTo>
                  <a:lnTo>
                    <a:pt x="1209" y="249"/>
                  </a:lnTo>
                  <a:lnTo>
                    <a:pt x="1235" y="232"/>
                  </a:lnTo>
                  <a:lnTo>
                    <a:pt x="1257" y="256"/>
                  </a:lnTo>
                  <a:lnTo>
                    <a:pt x="1270" y="264"/>
                  </a:lnTo>
                  <a:lnTo>
                    <a:pt x="1278" y="268"/>
                  </a:lnTo>
                  <a:lnTo>
                    <a:pt x="1293" y="280"/>
                  </a:lnTo>
                  <a:lnTo>
                    <a:pt x="1303" y="283"/>
                  </a:lnTo>
                  <a:lnTo>
                    <a:pt x="1316" y="276"/>
                  </a:lnTo>
                  <a:lnTo>
                    <a:pt x="1323" y="277"/>
                  </a:lnTo>
                  <a:lnTo>
                    <a:pt x="1370" y="303"/>
                  </a:lnTo>
                  <a:lnTo>
                    <a:pt x="1403" y="312"/>
                  </a:lnTo>
                  <a:lnTo>
                    <a:pt x="1420" y="334"/>
                  </a:lnTo>
                  <a:lnTo>
                    <a:pt x="1417" y="343"/>
                  </a:lnTo>
                  <a:lnTo>
                    <a:pt x="1406" y="354"/>
                  </a:lnTo>
                  <a:lnTo>
                    <a:pt x="1412" y="387"/>
                  </a:lnTo>
                  <a:lnTo>
                    <a:pt x="1406" y="394"/>
                  </a:lnTo>
                  <a:lnTo>
                    <a:pt x="1397" y="402"/>
                  </a:lnTo>
                  <a:lnTo>
                    <a:pt x="1397" y="403"/>
                  </a:lnTo>
                  <a:lnTo>
                    <a:pt x="1432" y="421"/>
                  </a:lnTo>
                  <a:lnTo>
                    <a:pt x="1442" y="447"/>
                  </a:lnTo>
                  <a:lnTo>
                    <a:pt x="1442" y="457"/>
                  </a:lnTo>
                  <a:lnTo>
                    <a:pt x="1436" y="466"/>
                  </a:lnTo>
                  <a:lnTo>
                    <a:pt x="1409" y="460"/>
                  </a:lnTo>
                  <a:lnTo>
                    <a:pt x="1404" y="472"/>
                  </a:lnTo>
                  <a:lnTo>
                    <a:pt x="1415" y="484"/>
                  </a:lnTo>
                  <a:lnTo>
                    <a:pt x="1420" y="483"/>
                  </a:lnTo>
                  <a:lnTo>
                    <a:pt x="1420" y="493"/>
                  </a:lnTo>
                  <a:lnTo>
                    <a:pt x="1403" y="499"/>
                  </a:lnTo>
                  <a:lnTo>
                    <a:pt x="1397" y="499"/>
                  </a:lnTo>
                  <a:lnTo>
                    <a:pt x="1394" y="505"/>
                  </a:lnTo>
                  <a:lnTo>
                    <a:pt x="1404" y="513"/>
                  </a:lnTo>
                  <a:lnTo>
                    <a:pt x="1426" y="517"/>
                  </a:lnTo>
                  <a:lnTo>
                    <a:pt x="1449" y="526"/>
                  </a:lnTo>
                  <a:lnTo>
                    <a:pt x="1457" y="537"/>
                  </a:lnTo>
                  <a:lnTo>
                    <a:pt x="1432" y="564"/>
                  </a:lnTo>
                  <a:lnTo>
                    <a:pt x="1420" y="564"/>
                  </a:lnTo>
                  <a:lnTo>
                    <a:pt x="1391" y="552"/>
                  </a:lnTo>
                  <a:lnTo>
                    <a:pt x="1391" y="564"/>
                  </a:lnTo>
                  <a:lnTo>
                    <a:pt x="1409" y="576"/>
                  </a:lnTo>
                  <a:lnTo>
                    <a:pt x="1430" y="591"/>
                  </a:lnTo>
                  <a:lnTo>
                    <a:pt x="1451" y="583"/>
                  </a:lnTo>
                  <a:lnTo>
                    <a:pt x="1472" y="564"/>
                  </a:lnTo>
                  <a:lnTo>
                    <a:pt x="1494" y="567"/>
                  </a:lnTo>
                  <a:lnTo>
                    <a:pt x="1523" y="564"/>
                  </a:lnTo>
                  <a:lnTo>
                    <a:pt x="1527" y="570"/>
                  </a:lnTo>
                  <a:lnTo>
                    <a:pt x="1551" y="643"/>
                  </a:lnTo>
                  <a:lnTo>
                    <a:pt x="1535" y="660"/>
                  </a:lnTo>
                  <a:lnTo>
                    <a:pt x="1529" y="660"/>
                  </a:lnTo>
                  <a:lnTo>
                    <a:pt x="1530" y="672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675438" y="2159794"/>
              <a:ext cx="1422400" cy="476250"/>
            </a:xfrm>
            <a:custGeom>
              <a:avLst/>
              <a:gdLst>
                <a:gd name="T0" fmla="*/ 2147483647 w 1793"/>
                <a:gd name="T1" fmla="*/ 2147483647 h 800"/>
                <a:gd name="T2" fmla="*/ 2147483647 w 1793"/>
                <a:gd name="T3" fmla="*/ 2147483647 h 800"/>
                <a:gd name="T4" fmla="*/ 2147483647 w 1793"/>
                <a:gd name="T5" fmla="*/ 2147483647 h 800"/>
                <a:gd name="T6" fmla="*/ 2147483647 w 1793"/>
                <a:gd name="T7" fmla="*/ 2147483647 h 800"/>
                <a:gd name="T8" fmla="*/ 2147483647 w 1793"/>
                <a:gd name="T9" fmla="*/ 2147483647 h 800"/>
                <a:gd name="T10" fmla="*/ 2147483647 w 1793"/>
                <a:gd name="T11" fmla="*/ 2147483647 h 800"/>
                <a:gd name="T12" fmla="*/ 2147483647 w 1793"/>
                <a:gd name="T13" fmla="*/ 2147483647 h 800"/>
                <a:gd name="T14" fmla="*/ 2147483647 w 1793"/>
                <a:gd name="T15" fmla="*/ 2147483647 h 800"/>
                <a:gd name="T16" fmla="*/ 2147483647 w 1793"/>
                <a:gd name="T17" fmla="*/ 2147483647 h 800"/>
                <a:gd name="T18" fmla="*/ 2147483647 w 1793"/>
                <a:gd name="T19" fmla="*/ 2147483647 h 800"/>
                <a:gd name="T20" fmla="*/ 2147483647 w 1793"/>
                <a:gd name="T21" fmla="*/ 2147483647 h 800"/>
                <a:gd name="T22" fmla="*/ 2147483647 w 1793"/>
                <a:gd name="T23" fmla="*/ 2147483647 h 800"/>
                <a:gd name="T24" fmla="*/ 2147483647 w 1793"/>
                <a:gd name="T25" fmla="*/ 2147483647 h 800"/>
                <a:gd name="T26" fmla="*/ 2147483647 w 1793"/>
                <a:gd name="T27" fmla="*/ 2147483647 h 800"/>
                <a:gd name="T28" fmla="*/ 2147483647 w 1793"/>
                <a:gd name="T29" fmla="*/ 2147483647 h 800"/>
                <a:gd name="T30" fmla="*/ 2147483647 w 1793"/>
                <a:gd name="T31" fmla="*/ 2147483647 h 800"/>
                <a:gd name="T32" fmla="*/ 2147483647 w 1793"/>
                <a:gd name="T33" fmla="*/ 2147483647 h 800"/>
                <a:gd name="T34" fmla="*/ 2147483647 w 1793"/>
                <a:gd name="T35" fmla="*/ 2147483647 h 800"/>
                <a:gd name="T36" fmla="*/ 2147483647 w 1793"/>
                <a:gd name="T37" fmla="*/ 2147483647 h 800"/>
                <a:gd name="T38" fmla="*/ 2147483647 w 1793"/>
                <a:gd name="T39" fmla="*/ 2147483647 h 800"/>
                <a:gd name="T40" fmla="*/ 2147483647 w 1793"/>
                <a:gd name="T41" fmla="*/ 2147483647 h 800"/>
                <a:gd name="T42" fmla="*/ 2147483647 w 1793"/>
                <a:gd name="T43" fmla="*/ 2147483647 h 800"/>
                <a:gd name="T44" fmla="*/ 2147483647 w 1793"/>
                <a:gd name="T45" fmla="*/ 2147483647 h 800"/>
                <a:gd name="T46" fmla="*/ 2147483647 w 1793"/>
                <a:gd name="T47" fmla="*/ 2147483647 h 800"/>
                <a:gd name="T48" fmla="*/ 2147483647 w 1793"/>
                <a:gd name="T49" fmla="*/ 2147483647 h 800"/>
                <a:gd name="T50" fmla="*/ 2147483647 w 1793"/>
                <a:gd name="T51" fmla="*/ 2147483647 h 800"/>
                <a:gd name="T52" fmla="*/ 2147483647 w 1793"/>
                <a:gd name="T53" fmla="*/ 2147483647 h 800"/>
                <a:gd name="T54" fmla="*/ 2147483647 w 1793"/>
                <a:gd name="T55" fmla="*/ 2147483647 h 800"/>
                <a:gd name="T56" fmla="*/ 2147483647 w 1793"/>
                <a:gd name="T57" fmla="*/ 2147483647 h 800"/>
                <a:gd name="T58" fmla="*/ 2147483647 w 1793"/>
                <a:gd name="T59" fmla="*/ 2147483647 h 800"/>
                <a:gd name="T60" fmla="*/ 2147483647 w 1793"/>
                <a:gd name="T61" fmla="*/ 2147483647 h 800"/>
                <a:gd name="T62" fmla="*/ 2147483647 w 1793"/>
                <a:gd name="T63" fmla="*/ 2147483647 h 800"/>
                <a:gd name="T64" fmla="*/ 2147483647 w 1793"/>
                <a:gd name="T65" fmla="*/ 2147483647 h 800"/>
                <a:gd name="T66" fmla="*/ 2147483647 w 1793"/>
                <a:gd name="T67" fmla="*/ 2147483647 h 800"/>
                <a:gd name="T68" fmla="*/ 2147483647 w 1793"/>
                <a:gd name="T69" fmla="*/ 2147483647 h 800"/>
                <a:gd name="T70" fmla="*/ 2147483647 w 1793"/>
                <a:gd name="T71" fmla="*/ 2147483647 h 800"/>
                <a:gd name="T72" fmla="*/ 2147483647 w 1793"/>
                <a:gd name="T73" fmla="*/ 2147483647 h 800"/>
                <a:gd name="T74" fmla="*/ 2147483647 w 1793"/>
                <a:gd name="T75" fmla="*/ 2147483647 h 800"/>
                <a:gd name="T76" fmla="*/ 2147483647 w 1793"/>
                <a:gd name="T77" fmla="*/ 2147483647 h 800"/>
                <a:gd name="T78" fmla="*/ 2147483647 w 1793"/>
                <a:gd name="T79" fmla="*/ 2147483647 h 800"/>
                <a:gd name="T80" fmla="*/ 2147483647 w 1793"/>
                <a:gd name="T81" fmla="*/ 2147483647 h 800"/>
                <a:gd name="T82" fmla="*/ 2147483647 w 1793"/>
                <a:gd name="T83" fmla="*/ 2147483647 h 800"/>
                <a:gd name="T84" fmla="*/ 2147483647 w 1793"/>
                <a:gd name="T85" fmla="*/ 2147483647 h 800"/>
                <a:gd name="T86" fmla="*/ 2147483647 w 1793"/>
                <a:gd name="T87" fmla="*/ 2147483647 h 800"/>
                <a:gd name="T88" fmla="*/ 2147483647 w 1793"/>
                <a:gd name="T89" fmla="*/ 2147483647 h 800"/>
                <a:gd name="T90" fmla="*/ 2147483647 w 1793"/>
                <a:gd name="T91" fmla="*/ 2147483647 h 800"/>
                <a:gd name="T92" fmla="*/ 2147483647 w 1793"/>
                <a:gd name="T93" fmla="*/ 2147483647 h 800"/>
                <a:gd name="T94" fmla="*/ 2147483647 w 1793"/>
                <a:gd name="T95" fmla="*/ 2147483647 h 800"/>
                <a:gd name="T96" fmla="*/ 2147483647 w 1793"/>
                <a:gd name="T97" fmla="*/ 2147483647 h 800"/>
                <a:gd name="T98" fmla="*/ 0 w 1793"/>
                <a:gd name="T99" fmla="*/ 2147483647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3"/>
                <a:gd name="T151" fmla="*/ 0 h 800"/>
                <a:gd name="T152" fmla="*/ 1793 w 1793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3" h="800">
                  <a:moveTo>
                    <a:pt x="0" y="708"/>
                  </a:moveTo>
                  <a:lnTo>
                    <a:pt x="5" y="645"/>
                  </a:lnTo>
                  <a:lnTo>
                    <a:pt x="24" y="647"/>
                  </a:lnTo>
                  <a:lnTo>
                    <a:pt x="33" y="644"/>
                  </a:lnTo>
                  <a:lnTo>
                    <a:pt x="49" y="629"/>
                  </a:lnTo>
                  <a:lnTo>
                    <a:pt x="50" y="612"/>
                  </a:lnTo>
                  <a:lnTo>
                    <a:pt x="49" y="599"/>
                  </a:lnTo>
                  <a:lnTo>
                    <a:pt x="55" y="584"/>
                  </a:lnTo>
                  <a:lnTo>
                    <a:pt x="70" y="564"/>
                  </a:lnTo>
                  <a:lnTo>
                    <a:pt x="114" y="546"/>
                  </a:lnTo>
                  <a:lnTo>
                    <a:pt x="162" y="533"/>
                  </a:lnTo>
                  <a:lnTo>
                    <a:pt x="211" y="489"/>
                  </a:lnTo>
                  <a:lnTo>
                    <a:pt x="228" y="482"/>
                  </a:lnTo>
                  <a:lnTo>
                    <a:pt x="259" y="453"/>
                  </a:lnTo>
                  <a:lnTo>
                    <a:pt x="264" y="428"/>
                  </a:lnTo>
                  <a:lnTo>
                    <a:pt x="270" y="425"/>
                  </a:lnTo>
                  <a:lnTo>
                    <a:pt x="282" y="426"/>
                  </a:lnTo>
                  <a:lnTo>
                    <a:pt x="290" y="416"/>
                  </a:lnTo>
                  <a:lnTo>
                    <a:pt x="293" y="408"/>
                  </a:lnTo>
                  <a:lnTo>
                    <a:pt x="311" y="392"/>
                  </a:lnTo>
                  <a:lnTo>
                    <a:pt x="317" y="393"/>
                  </a:lnTo>
                  <a:lnTo>
                    <a:pt x="330" y="404"/>
                  </a:lnTo>
                  <a:lnTo>
                    <a:pt x="345" y="393"/>
                  </a:lnTo>
                  <a:lnTo>
                    <a:pt x="348" y="384"/>
                  </a:lnTo>
                  <a:lnTo>
                    <a:pt x="373" y="363"/>
                  </a:lnTo>
                  <a:lnTo>
                    <a:pt x="390" y="357"/>
                  </a:lnTo>
                  <a:lnTo>
                    <a:pt x="424" y="354"/>
                  </a:lnTo>
                  <a:lnTo>
                    <a:pt x="458" y="296"/>
                  </a:lnTo>
                  <a:lnTo>
                    <a:pt x="486" y="276"/>
                  </a:lnTo>
                  <a:lnTo>
                    <a:pt x="487" y="260"/>
                  </a:lnTo>
                  <a:lnTo>
                    <a:pt x="493" y="243"/>
                  </a:lnTo>
                  <a:lnTo>
                    <a:pt x="489" y="224"/>
                  </a:lnTo>
                  <a:lnTo>
                    <a:pt x="493" y="207"/>
                  </a:lnTo>
                  <a:lnTo>
                    <a:pt x="495" y="200"/>
                  </a:lnTo>
                  <a:lnTo>
                    <a:pt x="550" y="191"/>
                  </a:lnTo>
                  <a:lnTo>
                    <a:pt x="548" y="200"/>
                  </a:lnTo>
                  <a:lnTo>
                    <a:pt x="603" y="194"/>
                  </a:lnTo>
                  <a:lnTo>
                    <a:pt x="625" y="189"/>
                  </a:lnTo>
                  <a:lnTo>
                    <a:pt x="636" y="192"/>
                  </a:lnTo>
                  <a:lnTo>
                    <a:pt x="1173" y="100"/>
                  </a:lnTo>
                  <a:lnTo>
                    <a:pt x="1684" y="0"/>
                  </a:lnTo>
                  <a:lnTo>
                    <a:pt x="1693" y="7"/>
                  </a:lnTo>
                  <a:lnTo>
                    <a:pt x="1697" y="16"/>
                  </a:lnTo>
                  <a:lnTo>
                    <a:pt x="1712" y="25"/>
                  </a:lnTo>
                  <a:lnTo>
                    <a:pt x="1721" y="30"/>
                  </a:lnTo>
                  <a:lnTo>
                    <a:pt x="1729" y="42"/>
                  </a:lnTo>
                  <a:lnTo>
                    <a:pt x="1736" y="49"/>
                  </a:lnTo>
                  <a:lnTo>
                    <a:pt x="1748" y="76"/>
                  </a:lnTo>
                  <a:lnTo>
                    <a:pt x="1744" y="84"/>
                  </a:lnTo>
                  <a:lnTo>
                    <a:pt x="1747" y="85"/>
                  </a:lnTo>
                  <a:lnTo>
                    <a:pt x="1738" y="85"/>
                  </a:lnTo>
                  <a:lnTo>
                    <a:pt x="1735" y="78"/>
                  </a:lnTo>
                  <a:lnTo>
                    <a:pt x="1721" y="82"/>
                  </a:lnTo>
                  <a:lnTo>
                    <a:pt x="1709" y="82"/>
                  </a:lnTo>
                  <a:lnTo>
                    <a:pt x="1699" y="76"/>
                  </a:lnTo>
                  <a:lnTo>
                    <a:pt x="1692" y="79"/>
                  </a:lnTo>
                  <a:lnTo>
                    <a:pt x="1697" y="88"/>
                  </a:lnTo>
                  <a:lnTo>
                    <a:pt x="1696" y="96"/>
                  </a:lnTo>
                  <a:lnTo>
                    <a:pt x="1648" y="118"/>
                  </a:lnTo>
                  <a:lnTo>
                    <a:pt x="1637" y="131"/>
                  </a:lnTo>
                  <a:lnTo>
                    <a:pt x="1619" y="149"/>
                  </a:lnTo>
                  <a:lnTo>
                    <a:pt x="1589" y="153"/>
                  </a:lnTo>
                  <a:lnTo>
                    <a:pt x="1582" y="173"/>
                  </a:lnTo>
                  <a:lnTo>
                    <a:pt x="1582" y="180"/>
                  </a:lnTo>
                  <a:lnTo>
                    <a:pt x="1587" y="183"/>
                  </a:lnTo>
                  <a:lnTo>
                    <a:pt x="1600" y="179"/>
                  </a:lnTo>
                  <a:lnTo>
                    <a:pt x="1629" y="164"/>
                  </a:lnTo>
                  <a:lnTo>
                    <a:pt x="1663" y="155"/>
                  </a:lnTo>
                  <a:lnTo>
                    <a:pt x="1681" y="143"/>
                  </a:lnTo>
                  <a:lnTo>
                    <a:pt x="1712" y="143"/>
                  </a:lnTo>
                  <a:lnTo>
                    <a:pt x="1715" y="149"/>
                  </a:lnTo>
                  <a:lnTo>
                    <a:pt x="1712" y="167"/>
                  </a:lnTo>
                  <a:lnTo>
                    <a:pt x="1715" y="176"/>
                  </a:lnTo>
                  <a:lnTo>
                    <a:pt x="1723" y="183"/>
                  </a:lnTo>
                  <a:lnTo>
                    <a:pt x="1735" y="177"/>
                  </a:lnTo>
                  <a:lnTo>
                    <a:pt x="1739" y="167"/>
                  </a:lnTo>
                  <a:lnTo>
                    <a:pt x="1758" y="143"/>
                  </a:lnTo>
                  <a:lnTo>
                    <a:pt x="1773" y="143"/>
                  </a:lnTo>
                  <a:lnTo>
                    <a:pt x="1784" y="168"/>
                  </a:lnTo>
                  <a:lnTo>
                    <a:pt x="1787" y="212"/>
                  </a:lnTo>
                  <a:lnTo>
                    <a:pt x="1793" y="224"/>
                  </a:lnTo>
                  <a:lnTo>
                    <a:pt x="1791" y="231"/>
                  </a:lnTo>
                  <a:lnTo>
                    <a:pt x="1765" y="252"/>
                  </a:lnTo>
                  <a:lnTo>
                    <a:pt x="1758" y="269"/>
                  </a:lnTo>
                  <a:lnTo>
                    <a:pt x="1755" y="281"/>
                  </a:lnTo>
                  <a:lnTo>
                    <a:pt x="1735" y="297"/>
                  </a:lnTo>
                  <a:lnTo>
                    <a:pt x="1721" y="303"/>
                  </a:lnTo>
                  <a:lnTo>
                    <a:pt x="1705" y="314"/>
                  </a:lnTo>
                  <a:lnTo>
                    <a:pt x="1670" y="311"/>
                  </a:lnTo>
                  <a:lnTo>
                    <a:pt x="1660" y="306"/>
                  </a:lnTo>
                  <a:lnTo>
                    <a:pt x="1655" y="311"/>
                  </a:lnTo>
                  <a:lnTo>
                    <a:pt x="1651" y="311"/>
                  </a:lnTo>
                  <a:lnTo>
                    <a:pt x="1645" y="294"/>
                  </a:lnTo>
                  <a:lnTo>
                    <a:pt x="1645" y="287"/>
                  </a:lnTo>
                  <a:lnTo>
                    <a:pt x="1639" y="281"/>
                  </a:lnTo>
                  <a:lnTo>
                    <a:pt x="1631" y="278"/>
                  </a:lnTo>
                  <a:lnTo>
                    <a:pt x="1625" y="282"/>
                  </a:lnTo>
                  <a:lnTo>
                    <a:pt x="1629" y="317"/>
                  </a:lnTo>
                  <a:lnTo>
                    <a:pt x="1625" y="326"/>
                  </a:lnTo>
                  <a:lnTo>
                    <a:pt x="1621" y="321"/>
                  </a:lnTo>
                  <a:lnTo>
                    <a:pt x="1631" y="338"/>
                  </a:lnTo>
                  <a:lnTo>
                    <a:pt x="1645" y="338"/>
                  </a:lnTo>
                  <a:lnTo>
                    <a:pt x="1660" y="354"/>
                  </a:lnTo>
                  <a:lnTo>
                    <a:pt x="1648" y="372"/>
                  </a:lnTo>
                  <a:lnTo>
                    <a:pt x="1655" y="381"/>
                  </a:lnTo>
                  <a:lnTo>
                    <a:pt x="1616" y="432"/>
                  </a:lnTo>
                  <a:lnTo>
                    <a:pt x="1605" y="435"/>
                  </a:lnTo>
                  <a:lnTo>
                    <a:pt x="1583" y="429"/>
                  </a:lnTo>
                  <a:lnTo>
                    <a:pt x="1569" y="429"/>
                  </a:lnTo>
                  <a:lnTo>
                    <a:pt x="1564" y="435"/>
                  </a:lnTo>
                  <a:lnTo>
                    <a:pt x="1579" y="447"/>
                  </a:lnTo>
                  <a:lnTo>
                    <a:pt x="1621" y="443"/>
                  </a:lnTo>
                  <a:lnTo>
                    <a:pt x="1648" y="435"/>
                  </a:lnTo>
                  <a:lnTo>
                    <a:pt x="1684" y="416"/>
                  </a:lnTo>
                  <a:lnTo>
                    <a:pt x="1690" y="402"/>
                  </a:lnTo>
                  <a:lnTo>
                    <a:pt x="1699" y="405"/>
                  </a:lnTo>
                  <a:lnTo>
                    <a:pt x="1713" y="419"/>
                  </a:lnTo>
                  <a:lnTo>
                    <a:pt x="1700" y="452"/>
                  </a:lnTo>
                  <a:lnTo>
                    <a:pt x="1668" y="488"/>
                  </a:lnTo>
                  <a:lnTo>
                    <a:pt x="1634" y="495"/>
                  </a:lnTo>
                  <a:lnTo>
                    <a:pt x="1619" y="503"/>
                  </a:lnTo>
                  <a:lnTo>
                    <a:pt x="1577" y="507"/>
                  </a:lnTo>
                  <a:lnTo>
                    <a:pt x="1542" y="567"/>
                  </a:lnTo>
                  <a:lnTo>
                    <a:pt x="1528" y="572"/>
                  </a:lnTo>
                  <a:lnTo>
                    <a:pt x="1527" y="579"/>
                  </a:lnTo>
                  <a:lnTo>
                    <a:pt x="1529" y="581"/>
                  </a:lnTo>
                  <a:lnTo>
                    <a:pt x="1489" y="608"/>
                  </a:lnTo>
                  <a:lnTo>
                    <a:pt x="1466" y="638"/>
                  </a:lnTo>
                  <a:lnTo>
                    <a:pt x="1444" y="689"/>
                  </a:lnTo>
                  <a:lnTo>
                    <a:pt x="1432" y="752"/>
                  </a:lnTo>
                  <a:lnTo>
                    <a:pt x="1424" y="767"/>
                  </a:lnTo>
                  <a:lnTo>
                    <a:pt x="1401" y="777"/>
                  </a:lnTo>
                  <a:lnTo>
                    <a:pt x="1318" y="792"/>
                  </a:lnTo>
                  <a:lnTo>
                    <a:pt x="1309" y="800"/>
                  </a:lnTo>
                  <a:lnTo>
                    <a:pt x="1034" y="605"/>
                  </a:lnTo>
                  <a:lnTo>
                    <a:pt x="803" y="635"/>
                  </a:lnTo>
                  <a:lnTo>
                    <a:pt x="797" y="602"/>
                  </a:lnTo>
                  <a:lnTo>
                    <a:pt x="755" y="567"/>
                  </a:lnTo>
                  <a:lnTo>
                    <a:pt x="735" y="579"/>
                  </a:lnTo>
                  <a:lnTo>
                    <a:pt x="728" y="570"/>
                  </a:lnTo>
                  <a:lnTo>
                    <a:pt x="730" y="560"/>
                  </a:lnTo>
                  <a:lnTo>
                    <a:pt x="729" y="554"/>
                  </a:lnTo>
                  <a:lnTo>
                    <a:pt x="458" y="585"/>
                  </a:lnTo>
                  <a:lnTo>
                    <a:pt x="450" y="584"/>
                  </a:lnTo>
                  <a:lnTo>
                    <a:pt x="445" y="593"/>
                  </a:lnTo>
                  <a:lnTo>
                    <a:pt x="390" y="620"/>
                  </a:lnTo>
                  <a:lnTo>
                    <a:pt x="389" y="632"/>
                  </a:lnTo>
                  <a:lnTo>
                    <a:pt x="370" y="632"/>
                  </a:lnTo>
                  <a:lnTo>
                    <a:pt x="309" y="663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6675438" y="2159794"/>
              <a:ext cx="1422400" cy="476250"/>
            </a:xfrm>
            <a:custGeom>
              <a:avLst/>
              <a:gdLst>
                <a:gd name="T0" fmla="*/ 2147483647 w 1793"/>
                <a:gd name="T1" fmla="*/ 2147483647 h 800"/>
                <a:gd name="T2" fmla="*/ 2147483647 w 1793"/>
                <a:gd name="T3" fmla="*/ 2147483647 h 800"/>
                <a:gd name="T4" fmla="*/ 2147483647 w 1793"/>
                <a:gd name="T5" fmla="*/ 2147483647 h 800"/>
                <a:gd name="T6" fmla="*/ 2147483647 w 1793"/>
                <a:gd name="T7" fmla="*/ 2147483647 h 800"/>
                <a:gd name="T8" fmla="*/ 2147483647 w 1793"/>
                <a:gd name="T9" fmla="*/ 2147483647 h 800"/>
                <a:gd name="T10" fmla="*/ 2147483647 w 1793"/>
                <a:gd name="T11" fmla="*/ 2147483647 h 800"/>
                <a:gd name="T12" fmla="*/ 2147483647 w 1793"/>
                <a:gd name="T13" fmla="*/ 2147483647 h 800"/>
                <a:gd name="T14" fmla="*/ 2147483647 w 1793"/>
                <a:gd name="T15" fmla="*/ 2147483647 h 800"/>
                <a:gd name="T16" fmla="*/ 2147483647 w 1793"/>
                <a:gd name="T17" fmla="*/ 2147483647 h 800"/>
                <a:gd name="T18" fmla="*/ 2147483647 w 1793"/>
                <a:gd name="T19" fmla="*/ 2147483647 h 800"/>
                <a:gd name="T20" fmla="*/ 2147483647 w 1793"/>
                <a:gd name="T21" fmla="*/ 2147483647 h 800"/>
                <a:gd name="T22" fmla="*/ 2147483647 w 1793"/>
                <a:gd name="T23" fmla="*/ 2147483647 h 800"/>
                <a:gd name="T24" fmla="*/ 2147483647 w 1793"/>
                <a:gd name="T25" fmla="*/ 2147483647 h 800"/>
                <a:gd name="T26" fmla="*/ 2147483647 w 1793"/>
                <a:gd name="T27" fmla="*/ 2147483647 h 800"/>
                <a:gd name="T28" fmla="*/ 2147483647 w 1793"/>
                <a:gd name="T29" fmla="*/ 2147483647 h 800"/>
                <a:gd name="T30" fmla="*/ 2147483647 w 1793"/>
                <a:gd name="T31" fmla="*/ 2147483647 h 800"/>
                <a:gd name="T32" fmla="*/ 2147483647 w 1793"/>
                <a:gd name="T33" fmla="*/ 2147483647 h 800"/>
                <a:gd name="T34" fmla="*/ 2147483647 w 1793"/>
                <a:gd name="T35" fmla="*/ 2147483647 h 800"/>
                <a:gd name="T36" fmla="*/ 2147483647 w 1793"/>
                <a:gd name="T37" fmla="*/ 2147483647 h 800"/>
                <a:gd name="T38" fmla="*/ 2147483647 w 1793"/>
                <a:gd name="T39" fmla="*/ 2147483647 h 800"/>
                <a:gd name="T40" fmla="*/ 2147483647 w 1793"/>
                <a:gd name="T41" fmla="*/ 2147483647 h 800"/>
                <a:gd name="T42" fmla="*/ 2147483647 w 1793"/>
                <a:gd name="T43" fmla="*/ 2147483647 h 800"/>
                <a:gd name="T44" fmla="*/ 2147483647 w 1793"/>
                <a:gd name="T45" fmla="*/ 2147483647 h 800"/>
                <a:gd name="T46" fmla="*/ 2147483647 w 1793"/>
                <a:gd name="T47" fmla="*/ 2147483647 h 800"/>
                <a:gd name="T48" fmla="*/ 2147483647 w 1793"/>
                <a:gd name="T49" fmla="*/ 2147483647 h 800"/>
                <a:gd name="T50" fmla="*/ 2147483647 w 1793"/>
                <a:gd name="T51" fmla="*/ 2147483647 h 800"/>
                <a:gd name="T52" fmla="*/ 2147483647 w 1793"/>
                <a:gd name="T53" fmla="*/ 2147483647 h 800"/>
                <a:gd name="T54" fmla="*/ 2147483647 w 1793"/>
                <a:gd name="T55" fmla="*/ 2147483647 h 800"/>
                <a:gd name="T56" fmla="*/ 2147483647 w 1793"/>
                <a:gd name="T57" fmla="*/ 2147483647 h 800"/>
                <a:gd name="T58" fmla="*/ 2147483647 w 1793"/>
                <a:gd name="T59" fmla="*/ 2147483647 h 800"/>
                <a:gd name="T60" fmla="*/ 2147483647 w 1793"/>
                <a:gd name="T61" fmla="*/ 2147483647 h 800"/>
                <a:gd name="T62" fmla="*/ 2147483647 w 1793"/>
                <a:gd name="T63" fmla="*/ 2147483647 h 800"/>
                <a:gd name="T64" fmla="*/ 2147483647 w 1793"/>
                <a:gd name="T65" fmla="*/ 2147483647 h 800"/>
                <a:gd name="T66" fmla="*/ 2147483647 w 1793"/>
                <a:gd name="T67" fmla="*/ 2147483647 h 800"/>
                <a:gd name="T68" fmla="*/ 2147483647 w 1793"/>
                <a:gd name="T69" fmla="*/ 2147483647 h 800"/>
                <a:gd name="T70" fmla="*/ 2147483647 w 1793"/>
                <a:gd name="T71" fmla="*/ 2147483647 h 800"/>
                <a:gd name="T72" fmla="*/ 2147483647 w 1793"/>
                <a:gd name="T73" fmla="*/ 2147483647 h 800"/>
                <a:gd name="T74" fmla="*/ 2147483647 w 1793"/>
                <a:gd name="T75" fmla="*/ 2147483647 h 800"/>
                <a:gd name="T76" fmla="*/ 2147483647 w 1793"/>
                <a:gd name="T77" fmla="*/ 2147483647 h 800"/>
                <a:gd name="T78" fmla="*/ 2147483647 w 1793"/>
                <a:gd name="T79" fmla="*/ 2147483647 h 800"/>
                <a:gd name="T80" fmla="*/ 2147483647 w 1793"/>
                <a:gd name="T81" fmla="*/ 2147483647 h 800"/>
                <a:gd name="T82" fmla="*/ 2147483647 w 1793"/>
                <a:gd name="T83" fmla="*/ 2147483647 h 800"/>
                <a:gd name="T84" fmla="*/ 2147483647 w 1793"/>
                <a:gd name="T85" fmla="*/ 2147483647 h 800"/>
                <a:gd name="T86" fmla="*/ 2147483647 w 1793"/>
                <a:gd name="T87" fmla="*/ 2147483647 h 800"/>
                <a:gd name="T88" fmla="*/ 2147483647 w 1793"/>
                <a:gd name="T89" fmla="*/ 2147483647 h 800"/>
                <a:gd name="T90" fmla="*/ 2147483647 w 1793"/>
                <a:gd name="T91" fmla="*/ 2147483647 h 800"/>
                <a:gd name="T92" fmla="*/ 2147483647 w 1793"/>
                <a:gd name="T93" fmla="*/ 2147483647 h 800"/>
                <a:gd name="T94" fmla="*/ 2147483647 w 1793"/>
                <a:gd name="T95" fmla="*/ 2147483647 h 800"/>
                <a:gd name="T96" fmla="*/ 2147483647 w 1793"/>
                <a:gd name="T97" fmla="*/ 2147483647 h 800"/>
                <a:gd name="T98" fmla="*/ 0 w 1793"/>
                <a:gd name="T99" fmla="*/ 2147483647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3"/>
                <a:gd name="T151" fmla="*/ 0 h 800"/>
                <a:gd name="T152" fmla="*/ 1793 w 1793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3" h="800">
                  <a:moveTo>
                    <a:pt x="0" y="708"/>
                  </a:moveTo>
                  <a:lnTo>
                    <a:pt x="5" y="645"/>
                  </a:lnTo>
                  <a:lnTo>
                    <a:pt x="24" y="647"/>
                  </a:lnTo>
                  <a:lnTo>
                    <a:pt x="33" y="644"/>
                  </a:lnTo>
                  <a:lnTo>
                    <a:pt x="49" y="629"/>
                  </a:lnTo>
                  <a:lnTo>
                    <a:pt x="50" y="612"/>
                  </a:lnTo>
                  <a:lnTo>
                    <a:pt x="49" y="599"/>
                  </a:lnTo>
                  <a:lnTo>
                    <a:pt x="55" y="584"/>
                  </a:lnTo>
                  <a:lnTo>
                    <a:pt x="70" y="564"/>
                  </a:lnTo>
                  <a:lnTo>
                    <a:pt x="114" y="546"/>
                  </a:lnTo>
                  <a:lnTo>
                    <a:pt x="162" y="533"/>
                  </a:lnTo>
                  <a:lnTo>
                    <a:pt x="211" y="489"/>
                  </a:lnTo>
                  <a:lnTo>
                    <a:pt x="228" y="482"/>
                  </a:lnTo>
                  <a:lnTo>
                    <a:pt x="259" y="453"/>
                  </a:lnTo>
                  <a:lnTo>
                    <a:pt x="264" y="428"/>
                  </a:lnTo>
                  <a:lnTo>
                    <a:pt x="270" y="425"/>
                  </a:lnTo>
                  <a:lnTo>
                    <a:pt x="282" y="426"/>
                  </a:lnTo>
                  <a:lnTo>
                    <a:pt x="290" y="416"/>
                  </a:lnTo>
                  <a:lnTo>
                    <a:pt x="293" y="408"/>
                  </a:lnTo>
                  <a:lnTo>
                    <a:pt x="311" y="392"/>
                  </a:lnTo>
                  <a:lnTo>
                    <a:pt x="317" y="393"/>
                  </a:lnTo>
                  <a:lnTo>
                    <a:pt x="330" y="404"/>
                  </a:lnTo>
                  <a:lnTo>
                    <a:pt x="345" y="393"/>
                  </a:lnTo>
                  <a:lnTo>
                    <a:pt x="348" y="384"/>
                  </a:lnTo>
                  <a:lnTo>
                    <a:pt x="373" y="363"/>
                  </a:lnTo>
                  <a:lnTo>
                    <a:pt x="390" y="357"/>
                  </a:lnTo>
                  <a:lnTo>
                    <a:pt x="424" y="354"/>
                  </a:lnTo>
                  <a:lnTo>
                    <a:pt x="458" y="296"/>
                  </a:lnTo>
                  <a:lnTo>
                    <a:pt x="486" y="276"/>
                  </a:lnTo>
                  <a:lnTo>
                    <a:pt x="487" y="260"/>
                  </a:lnTo>
                  <a:lnTo>
                    <a:pt x="493" y="243"/>
                  </a:lnTo>
                  <a:lnTo>
                    <a:pt x="489" y="224"/>
                  </a:lnTo>
                  <a:lnTo>
                    <a:pt x="493" y="207"/>
                  </a:lnTo>
                  <a:lnTo>
                    <a:pt x="495" y="200"/>
                  </a:lnTo>
                  <a:lnTo>
                    <a:pt x="550" y="191"/>
                  </a:lnTo>
                  <a:lnTo>
                    <a:pt x="548" y="200"/>
                  </a:lnTo>
                  <a:lnTo>
                    <a:pt x="603" y="194"/>
                  </a:lnTo>
                  <a:lnTo>
                    <a:pt x="625" y="189"/>
                  </a:lnTo>
                  <a:lnTo>
                    <a:pt x="636" y="192"/>
                  </a:lnTo>
                  <a:lnTo>
                    <a:pt x="1173" y="100"/>
                  </a:lnTo>
                  <a:lnTo>
                    <a:pt x="1684" y="0"/>
                  </a:lnTo>
                  <a:lnTo>
                    <a:pt x="1693" y="7"/>
                  </a:lnTo>
                  <a:lnTo>
                    <a:pt x="1697" y="16"/>
                  </a:lnTo>
                  <a:lnTo>
                    <a:pt x="1712" y="25"/>
                  </a:lnTo>
                  <a:lnTo>
                    <a:pt x="1721" y="30"/>
                  </a:lnTo>
                  <a:lnTo>
                    <a:pt x="1729" y="42"/>
                  </a:lnTo>
                  <a:lnTo>
                    <a:pt x="1736" y="49"/>
                  </a:lnTo>
                  <a:lnTo>
                    <a:pt x="1748" y="76"/>
                  </a:lnTo>
                  <a:lnTo>
                    <a:pt x="1744" y="84"/>
                  </a:lnTo>
                  <a:lnTo>
                    <a:pt x="1747" y="85"/>
                  </a:lnTo>
                  <a:lnTo>
                    <a:pt x="1738" y="85"/>
                  </a:lnTo>
                  <a:lnTo>
                    <a:pt x="1735" y="78"/>
                  </a:lnTo>
                  <a:lnTo>
                    <a:pt x="1721" y="82"/>
                  </a:lnTo>
                  <a:lnTo>
                    <a:pt x="1709" y="82"/>
                  </a:lnTo>
                  <a:lnTo>
                    <a:pt x="1699" y="76"/>
                  </a:lnTo>
                  <a:lnTo>
                    <a:pt x="1692" y="79"/>
                  </a:lnTo>
                  <a:lnTo>
                    <a:pt x="1697" y="88"/>
                  </a:lnTo>
                  <a:lnTo>
                    <a:pt x="1696" y="96"/>
                  </a:lnTo>
                  <a:lnTo>
                    <a:pt x="1648" y="118"/>
                  </a:lnTo>
                  <a:lnTo>
                    <a:pt x="1637" y="131"/>
                  </a:lnTo>
                  <a:lnTo>
                    <a:pt x="1619" y="149"/>
                  </a:lnTo>
                  <a:lnTo>
                    <a:pt x="1589" y="153"/>
                  </a:lnTo>
                  <a:lnTo>
                    <a:pt x="1582" y="173"/>
                  </a:lnTo>
                  <a:lnTo>
                    <a:pt x="1582" y="180"/>
                  </a:lnTo>
                  <a:lnTo>
                    <a:pt x="1587" y="183"/>
                  </a:lnTo>
                  <a:lnTo>
                    <a:pt x="1600" y="179"/>
                  </a:lnTo>
                  <a:lnTo>
                    <a:pt x="1629" y="164"/>
                  </a:lnTo>
                  <a:lnTo>
                    <a:pt x="1663" y="155"/>
                  </a:lnTo>
                  <a:lnTo>
                    <a:pt x="1681" y="143"/>
                  </a:lnTo>
                  <a:lnTo>
                    <a:pt x="1712" y="143"/>
                  </a:lnTo>
                  <a:lnTo>
                    <a:pt x="1715" y="149"/>
                  </a:lnTo>
                  <a:lnTo>
                    <a:pt x="1712" y="167"/>
                  </a:lnTo>
                  <a:lnTo>
                    <a:pt x="1715" y="176"/>
                  </a:lnTo>
                  <a:lnTo>
                    <a:pt x="1723" y="183"/>
                  </a:lnTo>
                  <a:lnTo>
                    <a:pt x="1735" y="177"/>
                  </a:lnTo>
                  <a:lnTo>
                    <a:pt x="1739" y="167"/>
                  </a:lnTo>
                  <a:lnTo>
                    <a:pt x="1758" y="143"/>
                  </a:lnTo>
                  <a:lnTo>
                    <a:pt x="1773" y="143"/>
                  </a:lnTo>
                  <a:lnTo>
                    <a:pt x="1784" y="168"/>
                  </a:lnTo>
                  <a:lnTo>
                    <a:pt x="1787" y="212"/>
                  </a:lnTo>
                  <a:lnTo>
                    <a:pt x="1793" y="224"/>
                  </a:lnTo>
                  <a:lnTo>
                    <a:pt x="1791" y="231"/>
                  </a:lnTo>
                  <a:lnTo>
                    <a:pt x="1765" y="252"/>
                  </a:lnTo>
                  <a:lnTo>
                    <a:pt x="1758" y="269"/>
                  </a:lnTo>
                  <a:lnTo>
                    <a:pt x="1755" y="281"/>
                  </a:lnTo>
                  <a:lnTo>
                    <a:pt x="1735" y="297"/>
                  </a:lnTo>
                  <a:lnTo>
                    <a:pt x="1721" y="303"/>
                  </a:lnTo>
                  <a:lnTo>
                    <a:pt x="1705" y="314"/>
                  </a:lnTo>
                  <a:lnTo>
                    <a:pt x="1670" y="311"/>
                  </a:lnTo>
                  <a:lnTo>
                    <a:pt x="1660" y="306"/>
                  </a:lnTo>
                  <a:lnTo>
                    <a:pt x="1655" y="311"/>
                  </a:lnTo>
                  <a:lnTo>
                    <a:pt x="1651" y="311"/>
                  </a:lnTo>
                  <a:lnTo>
                    <a:pt x="1645" y="294"/>
                  </a:lnTo>
                  <a:lnTo>
                    <a:pt x="1645" y="287"/>
                  </a:lnTo>
                  <a:lnTo>
                    <a:pt x="1639" y="281"/>
                  </a:lnTo>
                  <a:lnTo>
                    <a:pt x="1631" y="278"/>
                  </a:lnTo>
                  <a:lnTo>
                    <a:pt x="1625" y="282"/>
                  </a:lnTo>
                  <a:lnTo>
                    <a:pt x="1629" y="317"/>
                  </a:lnTo>
                  <a:lnTo>
                    <a:pt x="1625" y="326"/>
                  </a:lnTo>
                  <a:lnTo>
                    <a:pt x="1621" y="321"/>
                  </a:lnTo>
                  <a:lnTo>
                    <a:pt x="1631" y="338"/>
                  </a:lnTo>
                  <a:lnTo>
                    <a:pt x="1645" y="338"/>
                  </a:lnTo>
                  <a:lnTo>
                    <a:pt x="1660" y="354"/>
                  </a:lnTo>
                  <a:lnTo>
                    <a:pt x="1648" y="372"/>
                  </a:lnTo>
                  <a:lnTo>
                    <a:pt x="1655" y="381"/>
                  </a:lnTo>
                  <a:lnTo>
                    <a:pt x="1616" y="432"/>
                  </a:lnTo>
                  <a:lnTo>
                    <a:pt x="1605" y="435"/>
                  </a:lnTo>
                  <a:lnTo>
                    <a:pt x="1583" y="429"/>
                  </a:lnTo>
                  <a:lnTo>
                    <a:pt x="1569" y="429"/>
                  </a:lnTo>
                  <a:lnTo>
                    <a:pt x="1564" y="435"/>
                  </a:lnTo>
                  <a:lnTo>
                    <a:pt x="1579" y="447"/>
                  </a:lnTo>
                  <a:lnTo>
                    <a:pt x="1621" y="443"/>
                  </a:lnTo>
                  <a:lnTo>
                    <a:pt x="1648" y="435"/>
                  </a:lnTo>
                  <a:lnTo>
                    <a:pt x="1684" y="416"/>
                  </a:lnTo>
                  <a:lnTo>
                    <a:pt x="1690" y="402"/>
                  </a:lnTo>
                  <a:lnTo>
                    <a:pt x="1699" y="405"/>
                  </a:lnTo>
                  <a:lnTo>
                    <a:pt x="1713" y="419"/>
                  </a:lnTo>
                  <a:lnTo>
                    <a:pt x="1700" y="452"/>
                  </a:lnTo>
                  <a:lnTo>
                    <a:pt x="1668" y="488"/>
                  </a:lnTo>
                  <a:lnTo>
                    <a:pt x="1634" y="495"/>
                  </a:lnTo>
                  <a:lnTo>
                    <a:pt x="1619" y="503"/>
                  </a:lnTo>
                  <a:lnTo>
                    <a:pt x="1577" y="507"/>
                  </a:lnTo>
                  <a:lnTo>
                    <a:pt x="1542" y="567"/>
                  </a:lnTo>
                  <a:lnTo>
                    <a:pt x="1528" y="572"/>
                  </a:lnTo>
                  <a:lnTo>
                    <a:pt x="1527" y="579"/>
                  </a:lnTo>
                  <a:lnTo>
                    <a:pt x="1529" y="581"/>
                  </a:lnTo>
                  <a:lnTo>
                    <a:pt x="1489" y="608"/>
                  </a:lnTo>
                  <a:lnTo>
                    <a:pt x="1466" y="638"/>
                  </a:lnTo>
                  <a:lnTo>
                    <a:pt x="1444" y="689"/>
                  </a:lnTo>
                  <a:lnTo>
                    <a:pt x="1432" y="752"/>
                  </a:lnTo>
                  <a:lnTo>
                    <a:pt x="1424" y="767"/>
                  </a:lnTo>
                  <a:lnTo>
                    <a:pt x="1401" y="777"/>
                  </a:lnTo>
                  <a:lnTo>
                    <a:pt x="1318" y="792"/>
                  </a:lnTo>
                  <a:lnTo>
                    <a:pt x="1309" y="800"/>
                  </a:lnTo>
                  <a:lnTo>
                    <a:pt x="1034" y="605"/>
                  </a:lnTo>
                  <a:lnTo>
                    <a:pt x="803" y="635"/>
                  </a:lnTo>
                  <a:lnTo>
                    <a:pt x="797" y="602"/>
                  </a:lnTo>
                  <a:lnTo>
                    <a:pt x="755" y="567"/>
                  </a:lnTo>
                  <a:lnTo>
                    <a:pt x="735" y="579"/>
                  </a:lnTo>
                  <a:lnTo>
                    <a:pt x="728" y="570"/>
                  </a:lnTo>
                  <a:lnTo>
                    <a:pt x="730" y="560"/>
                  </a:lnTo>
                  <a:lnTo>
                    <a:pt x="729" y="554"/>
                  </a:lnTo>
                  <a:lnTo>
                    <a:pt x="458" y="585"/>
                  </a:lnTo>
                  <a:lnTo>
                    <a:pt x="450" y="584"/>
                  </a:lnTo>
                  <a:lnTo>
                    <a:pt x="445" y="593"/>
                  </a:lnTo>
                  <a:lnTo>
                    <a:pt x="390" y="620"/>
                  </a:lnTo>
                  <a:lnTo>
                    <a:pt x="389" y="632"/>
                  </a:lnTo>
                  <a:lnTo>
                    <a:pt x="370" y="632"/>
                  </a:lnTo>
                  <a:lnTo>
                    <a:pt x="309" y="663"/>
                  </a:lnTo>
                  <a:lnTo>
                    <a:pt x="0" y="708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888166" y="2489597"/>
              <a:ext cx="827087" cy="485775"/>
            </a:xfrm>
            <a:custGeom>
              <a:avLst/>
              <a:gdLst>
                <a:gd name="T0" fmla="*/ 2147483647 w 1042"/>
                <a:gd name="T1" fmla="*/ 2147483647 h 816"/>
                <a:gd name="T2" fmla="*/ 2147483647 w 1042"/>
                <a:gd name="T3" fmla="*/ 2147483647 h 816"/>
                <a:gd name="T4" fmla="*/ 2147483647 w 1042"/>
                <a:gd name="T5" fmla="*/ 2147483647 h 816"/>
                <a:gd name="T6" fmla="*/ 2147483647 w 1042"/>
                <a:gd name="T7" fmla="*/ 2147483647 h 816"/>
                <a:gd name="T8" fmla="*/ 2147483647 w 1042"/>
                <a:gd name="T9" fmla="*/ 2147483647 h 816"/>
                <a:gd name="T10" fmla="*/ 2147483647 w 1042"/>
                <a:gd name="T11" fmla="*/ 2147483647 h 816"/>
                <a:gd name="T12" fmla="*/ 2147483647 w 1042"/>
                <a:gd name="T13" fmla="*/ 2147483647 h 816"/>
                <a:gd name="T14" fmla="*/ 2147483647 w 1042"/>
                <a:gd name="T15" fmla="*/ 2147483647 h 816"/>
                <a:gd name="T16" fmla="*/ 2147483647 w 1042"/>
                <a:gd name="T17" fmla="*/ 2147483647 h 816"/>
                <a:gd name="T18" fmla="*/ 2147483647 w 1042"/>
                <a:gd name="T19" fmla="*/ 2147483647 h 816"/>
                <a:gd name="T20" fmla="*/ 2147483647 w 1042"/>
                <a:gd name="T21" fmla="*/ 2147483647 h 816"/>
                <a:gd name="T22" fmla="*/ 2147483647 w 1042"/>
                <a:gd name="T23" fmla="*/ 2147483647 h 816"/>
                <a:gd name="T24" fmla="*/ 2147483647 w 1042"/>
                <a:gd name="T25" fmla="*/ 2147483647 h 816"/>
                <a:gd name="T26" fmla="*/ 2147483647 w 1042"/>
                <a:gd name="T27" fmla="*/ 2147483647 h 816"/>
                <a:gd name="T28" fmla="*/ 2147483647 w 1042"/>
                <a:gd name="T29" fmla="*/ 2147483647 h 816"/>
                <a:gd name="T30" fmla="*/ 2147483647 w 1042"/>
                <a:gd name="T31" fmla="*/ 2147483647 h 816"/>
                <a:gd name="T32" fmla="*/ 2147483647 w 1042"/>
                <a:gd name="T33" fmla="*/ 2147483647 h 816"/>
                <a:gd name="T34" fmla="*/ 2147483647 w 1042"/>
                <a:gd name="T35" fmla="*/ 2147483647 h 816"/>
                <a:gd name="T36" fmla="*/ 2147483647 w 1042"/>
                <a:gd name="T37" fmla="*/ 2147483647 h 816"/>
                <a:gd name="T38" fmla="*/ 2147483647 w 1042"/>
                <a:gd name="T39" fmla="*/ 2147483647 h 816"/>
                <a:gd name="T40" fmla="*/ 2147483647 w 1042"/>
                <a:gd name="T41" fmla="*/ 2147483647 h 816"/>
                <a:gd name="T42" fmla="*/ 2147483647 w 1042"/>
                <a:gd name="T43" fmla="*/ 2147483647 h 816"/>
                <a:gd name="T44" fmla="*/ 2147483647 w 1042"/>
                <a:gd name="T45" fmla="*/ 2147483647 h 816"/>
                <a:gd name="T46" fmla="*/ 2147483647 w 1042"/>
                <a:gd name="T47" fmla="*/ 2147483647 h 816"/>
                <a:gd name="T48" fmla="*/ 2147483647 w 1042"/>
                <a:gd name="T49" fmla="*/ 2147483647 h 816"/>
                <a:gd name="T50" fmla="*/ 2147483647 w 1042"/>
                <a:gd name="T51" fmla="*/ 2147483647 h 816"/>
                <a:gd name="T52" fmla="*/ 2147483647 w 1042"/>
                <a:gd name="T53" fmla="*/ 2147483647 h 816"/>
                <a:gd name="T54" fmla="*/ 2147483647 w 1042"/>
                <a:gd name="T55" fmla="*/ 2147483647 h 816"/>
                <a:gd name="T56" fmla="*/ 2147483647 w 1042"/>
                <a:gd name="T57" fmla="*/ 2147483647 h 816"/>
                <a:gd name="T58" fmla="*/ 2147483647 w 1042"/>
                <a:gd name="T59" fmla="*/ 2147483647 h 816"/>
                <a:gd name="T60" fmla="*/ 2147483647 w 1042"/>
                <a:gd name="T61" fmla="*/ 2147483647 h 816"/>
                <a:gd name="T62" fmla="*/ 2147483647 w 1042"/>
                <a:gd name="T63" fmla="*/ 2147483647 h 816"/>
                <a:gd name="T64" fmla="*/ 2147483647 w 1042"/>
                <a:gd name="T65" fmla="*/ 2147483647 h 816"/>
                <a:gd name="T66" fmla="*/ 2147483647 w 1042"/>
                <a:gd name="T67" fmla="*/ 2147483647 h 816"/>
                <a:gd name="T68" fmla="*/ 2147483647 w 1042"/>
                <a:gd name="T69" fmla="*/ 2147483647 h 816"/>
                <a:gd name="T70" fmla="*/ 2147483647 w 1042"/>
                <a:gd name="T71" fmla="*/ 2147483647 h 816"/>
                <a:gd name="T72" fmla="*/ 2147483647 w 1042"/>
                <a:gd name="T73" fmla="*/ 2147483647 h 816"/>
                <a:gd name="T74" fmla="*/ 2147483647 w 1042"/>
                <a:gd name="T75" fmla="*/ 2147483647 h 816"/>
                <a:gd name="T76" fmla="*/ 2147483647 w 1042"/>
                <a:gd name="T77" fmla="*/ 2147483647 h 816"/>
                <a:gd name="T78" fmla="*/ 2147483647 w 1042"/>
                <a:gd name="T79" fmla="*/ 2147483647 h 816"/>
                <a:gd name="T80" fmla="*/ 2147483647 w 1042"/>
                <a:gd name="T81" fmla="*/ 2147483647 h 816"/>
                <a:gd name="T82" fmla="*/ 2147483647 w 1042"/>
                <a:gd name="T83" fmla="*/ 2147483647 h 816"/>
                <a:gd name="T84" fmla="*/ 2147483647 w 1042"/>
                <a:gd name="T85" fmla="*/ 2147483647 h 816"/>
                <a:gd name="T86" fmla="*/ 2147483647 w 1042"/>
                <a:gd name="T87" fmla="*/ 2147483647 h 8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2"/>
                <a:gd name="T133" fmla="*/ 0 h 816"/>
                <a:gd name="T134" fmla="*/ 1042 w 1042"/>
                <a:gd name="T135" fmla="*/ 816 h 8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2" h="816">
                  <a:moveTo>
                    <a:pt x="626" y="815"/>
                  </a:moveTo>
                  <a:lnTo>
                    <a:pt x="615" y="816"/>
                  </a:lnTo>
                  <a:lnTo>
                    <a:pt x="587" y="812"/>
                  </a:lnTo>
                  <a:lnTo>
                    <a:pt x="576" y="806"/>
                  </a:lnTo>
                  <a:lnTo>
                    <a:pt x="571" y="793"/>
                  </a:lnTo>
                  <a:lnTo>
                    <a:pt x="558" y="739"/>
                  </a:lnTo>
                  <a:lnTo>
                    <a:pt x="530" y="702"/>
                  </a:lnTo>
                  <a:lnTo>
                    <a:pt x="500" y="687"/>
                  </a:lnTo>
                  <a:lnTo>
                    <a:pt x="484" y="633"/>
                  </a:lnTo>
                  <a:lnTo>
                    <a:pt x="462" y="609"/>
                  </a:lnTo>
                  <a:lnTo>
                    <a:pt x="453" y="579"/>
                  </a:lnTo>
                  <a:lnTo>
                    <a:pt x="435" y="571"/>
                  </a:lnTo>
                  <a:lnTo>
                    <a:pt x="398" y="556"/>
                  </a:lnTo>
                  <a:lnTo>
                    <a:pt x="375" y="525"/>
                  </a:lnTo>
                  <a:lnTo>
                    <a:pt x="352" y="508"/>
                  </a:lnTo>
                  <a:lnTo>
                    <a:pt x="351" y="495"/>
                  </a:lnTo>
                  <a:lnTo>
                    <a:pt x="339" y="469"/>
                  </a:lnTo>
                  <a:lnTo>
                    <a:pt x="329" y="459"/>
                  </a:lnTo>
                  <a:lnTo>
                    <a:pt x="294" y="447"/>
                  </a:lnTo>
                  <a:lnTo>
                    <a:pt x="229" y="384"/>
                  </a:lnTo>
                  <a:lnTo>
                    <a:pt x="199" y="373"/>
                  </a:lnTo>
                  <a:lnTo>
                    <a:pt x="191" y="352"/>
                  </a:lnTo>
                  <a:lnTo>
                    <a:pt x="162" y="328"/>
                  </a:lnTo>
                  <a:lnTo>
                    <a:pt x="145" y="285"/>
                  </a:lnTo>
                  <a:lnTo>
                    <a:pt x="122" y="262"/>
                  </a:lnTo>
                  <a:lnTo>
                    <a:pt x="116" y="249"/>
                  </a:lnTo>
                  <a:lnTo>
                    <a:pt x="73" y="241"/>
                  </a:lnTo>
                  <a:lnTo>
                    <a:pt x="16" y="210"/>
                  </a:lnTo>
                  <a:lnTo>
                    <a:pt x="0" y="193"/>
                  </a:lnTo>
                  <a:lnTo>
                    <a:pt x="19" y="150"/>
                  </a:lnTo>
                  <a:lnTo>
                    <a:pt x="34" y="138"/>
                  </a:lnTo>
                  <a:lnTo>
                    <a:pt x="44" y="121"/>
                  </a:lnTo>
                  <a:lnTo>
                    <a:pt x="45" y="112"/>
                  </a:lnTo>
                  <a:lnTo>
                    <a:pt x="42" y="109"/>
                  </a:lnTo>
                  <a:lnTo>
                    <a:pt x="103" y="78"/>
                  </a:lnTo>
                  <a:lnTo>
                    <a:pt x="122" y="78"/>
                  </a:lnTo>
                  <a:lnTo>
                    <a:pt x="123" y="66"/>
                  </a:lnTo>
                  <a:lnTo>
                    <a:pt x="178" y="39"/>
                  </a:lnTo>
                  <a:lnTo>
                    <a:pt x="183" y="30"/>
                  </a:lnTo>
                  <a:lnTo>
                    <a:pt x="191" y="31"/>
                  </a:lnTo>
                  <a:lnTo>
                    <a:pt x="462" y="0"/>
                  </a:lnTo>
                  <a:lnTo>
                    <a:pt x="463" y="6"/>
                  </a:lnTo>
                  <a:lnTo>
                    <a:pt x="461" y="16"/>
                  </a:lnTo>
                  <a:lnTo>
                    <a:pt x="468" y="25"/>
                  </a:lnTo>
                  <a:lnTo>
                    <a:pt x="488" y="13"/>
                  </a:lnTo>
                  <a:lnTo>
                    <a:pt x="530" y="48"/>
                  </a:lnTo>
                  <a:lnTo>
                    <a:pt x="536" y="81"/>
                  </a:lnTo>
                  <a:lnTo>
                    <a:pt x="767" y="51"/>
                  </a:lnTo>
                  <a:lnTo>
                    <a:pt x="1042" y="246"/>
                  </a:lnTo>
                  <a:lnTo>
                    <a:pt x="1032" y="255"/>
                  </a:lnTo>
                  <a:lnTo>
                    <a:pt x="1009" y="268"/>
                  </a:lnTo>
                  <a:lnTo>
                    <a:pt x="990" y="295"/>
                  </a:lnTo>
                  <a:lnTo>
                    <a:pt x="957" y="349"/>
                  </a:lnTo>
                  <a:lnTo>
                    <a:pt x="948" y="370"/>
                  </a:lnTo>
                  <a:lnTo>
                    <a:pt x="937" y="400"/>
                  </a:lnTo>
                  <a:lnTo>
                    <a:pt x="938" y="429"/>
                  </a:lnTo>
                  <a:lnTo>
                    <a:pt x="938" y="453"/>
                  </a:lnTo>
                  <a:lnTo>
                    <a:pt x="931" y="462"/>
                  </a:lnTo>
                  <a:lnTo>
                    <a:pt x="924" y="475"/>
                  </a:lnTo>
                  <a:lnTo>
                    <a:pt x="908" y="477"/>
                  </a:lnTo>
                  <a:lnTo>
                    <a:pt x="896" y="490"/>
                  </a:lnTo>
                  <a:lnTo>
                    <a:pt x="883" y="504"/>
                  </a:lnTo>
                  <a:lnTo>
                    <a:pt x="869" y="528"/>
                  </a:lnTo>
                  <a:lnTo>
                    <a:pt x="859" y="549"/>
                  </a:lnTo>
                  <a:lnTo>
                    <a:pt x="824" y="573"/>
                  </a:lnTo>
                  <a:lnTo>
                    <a:pt x="805" y="603"/>
                  </a:lnTo>
                  <a:lnTo>
                    <a:pt x="786" y="621"/>
                  </a:lnTo>
                  <a:lnTo>
                    <a:pt x="762" y="639"/>
                  </a:lnTo>
                  <a:lnTo>
                    <a:pt x="747" y="654"/>
                  </a:lnTo>
                  <a:lnTo>
                    <a:pt x="734" y="666"/>
                  </a:lnTo>
                  <a:lnTo>
                    <a:pt x="714" y="678"/>
                  </a:lnTo>
                  <a:lnTo>
                    <a:pt x="701" y="681"/>
                  </a:lnTo>
                  <a:lnTo>
                    <a:pt x="695" y="690"/>
                  </a:lnTo>
                  <a:lnTo>
                    <a:pt x="697" y="697"/>
                  </a:lnTo>
                  <a:lnTo>
                    <a:pt x="694" y="702"/>
                  </a:lnTo>
                  <a:lnTo>
                    <a:pt x="685" y="721"/>
                  </a:lnTo>
                  <a:lnTo>
                    <a:pt x="668" y="738"/>
                  </a:lnTo>
                  <a:lnTo>
                    <a:pt x="652" y="739"/>
                  </a:lnTo>
                  <a:lnTo>
                    <a:pt x="647" y="744"/>
                  </a:lnTo>
                  <a:lnTo>
                    <a:pt x="646" y="747"/>
                  </a:lnTo>
                  <a:lnTo>
                    <a:pt x="650" y="753"/>
                  </a:lnTo>
                  <a:lnTo>
                    <a:pt x="656" y="757"/>
                  </a:lnTo>
                  <a:lnTo>
                    <a:pt x="662" y="759"/>
                  </a:lnTo>
                  <a:lnTo>
                    <a:pt x="659" y="769"/>
                  </a:lnTo>
                  <a:lnTo>
                    <a:pt x="650" y="775"/>
                  </a:lnTo>
                  <a:lnTo>
                    <a:pt x="631" y="795"/>
                  </a:lnTo>
                  <a:lnTo>
                    <a:pt x="624" y="810"/>
                  </a:lnTo>
                  <a:lnTo>
                    <a:pt x="626" y="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6888166" y="2489597"/>
              <a:ext cx="827087" cy="485775"/>
            </a:xfrm>
            <a:custGeom>
              <a:avLst/>
              <a:gdLst>
                <a:gd name="T0" fmla="*/ 2147483647 w 1042"/>
                <a:gd name="T1" fmla="*/ 2147483647 h 816"/>
                <a:gd name="T2" fmla="*/ 2147483647 w 1042"/>
                <a:gd name="T3" fmla="*/ 2147483647 h 816"/>
                <a:gd name="T4" fmla="*/ 2147483647 w 1042"/>
                <a:gd name="T5" fmla="*/ 2147483647 h 816"/>
                <a:gd name="T6" fmla="*/ 2147483647 w 1042"/>
                <a:gd name="T7" fmla="*/ 2147483647 h 816"/>
                <a:gd name="T8" fmla="*/ 2147483647 w 1042"/>
                <a:gd name="T9" fmla="*/ 2147483647 h 816"/>
                <a:gd name="T10" fmla="*/ 2147483647 w 1042"/>
                <a:gd name="T11" fmla="*/ 2147483647 h 816"/>
                <a:gd name="T12" fmla="*/ 2147483647 w 1042"/>
                <a:gd name="T13" fmla="*/ 2147483647 h 816"/>
                <a:gd name="T14" fmla="*/ 2147483647 w 1042"/>
                <a:gd name="T15" fmla="*/ 2147483647 h 816"/>
                <a:gd name="T16" fmla="*/ 2147483647 w 1042"/>
                <a:gd name="T17" fmla="*/ 2147483647 h 816"/>
                <a:gd name="T18" fmla="*/ 2147483647 w 1042"/>
                <a:gd name="T19" fmla="*/ 2147483647 h 816"/>
                <a:gd name="T20" fmla="*/ 2147483647 w 1042"/>
                <a:gd name="T21" fmla="*/ 2147483647 h 816"/>
                <a:gd name="T22" fmla="*/ 2147483647 w 1042"/>
                <a:gd name="T23" fmla="*/ 2147483647 h 816"/>
                <a:gd name="T24" fmla="*/ 2147483647 w 1042"/>
                <a:gd name="T25" fmla="*/ 2147483647 h 816"/>
                <a:gd name="T26" fmla="*/ 2147483647 w 1042"/>
                <a:gd name="T27" fmla="*/ 2147483647 h 816"/>
                <a:gd name="T28" fmla="*/ 2147483647 w 1042"/>
                <a:gd name="T29" fmla="*/ 2147483647 h 816"/>
                <a:gd name="T30" fmla="*/ 2147483647 w 1042"/>
                <a:gd name="T31" fmla="*/ 2147483647 h 816"/>
                <a:gd name="T32" fmla="*/ 2147483647 w 1042"/>
                <a:gd name="T33" fmla="*/ 2147483647 h 816"/>
                <a:gd name="T34" fmla="*/ 2147483647 w 1042"/>
                <a:gd name="T35" fmla="*/ 2147483647 h 816"/>
                <a:gd name="T36" fmla="*/ 2147483647 w 1042"/>
                <a:gd name="T37" fmla="*/ 2147483647 h 816"/>
                <a:gd name="T38" fmla="*/ 2147483647 w 1042"/>
                <a:gd name="T39" fmla="*/ 2147483647 h 816"/>
                <a:gd name="T40" fmla="*/ 2147483647 w 1042"/>
                <a:gd name="T41" fmla="*/ 2147483647 h 816"/>
                <a:gd name="T42" fmla="*/ 2147483647 w 1042"/>
                <a:gd name="T43" fmla="*/ 2147483647 h 816"/>
                <a:gd name="T44" fmla="*/ 2147483647 w 1042"/>
                <a:gd name="T45" fmla="*/ 2147483647 h 816"/>
                <a:gd name="T46" fmla="*/ 2147483647 w 1042"/>
                <a:gd name="T47" fmla="*/ 2147483647 h 816"/>
                <a:gd name="T48" fmla="*/ 2147483647 w 1042"/>
                <a:gd name="T49" fmla="*/ 2147483647 h 816"/>
                <a:gd name="T50" fmla="*/ 2147483647 w 1042"/>
                <a:gd name="T51" fmla="*/ 2147483647 h 816"/>
                <a:gd name="T52" fmla="*/ 2147483647 w 1042"/>
                <a:gd name="T53" fmla="*/ 2147483647 h 816"/>
                <a:gd name="T54" fmla="*/ 2147483647 w 1042"/>
                <a:gd name="T55" fmla="*/ 2147483647 h 816"/>
                <a:gd name="T56" fmla="*/ 2147483647 w 1042"/>
                <a:gd name="T57" fmla="*/ 2147483647 h 816"/>
                <a:gd name="T58" fmla="*/ 2147483647 w 1042"/>
                <a:gd name="T59" fmla="*/ 2147483647 h 816"/>
                <a:gd name="T60" fmla="*/ 2147483647 w 1042"/>
                <a:gd name="T61" fmla="*/ 2147483647 h 816"/>
                <a:gd name="T62" fmla="*/ 2147483647 w 1042"/>
                <a:gd name="T63" fmla="*/ 2147483647 h 816"/>
                <a:gd name="T64" fmla="*/ 2147483647 w 1042"/>
                <a:gd name="T65" fmla="*/ 2147483647 h 816"/>
                <a:gd name="T66" fmla="*/ 2147483647 w 1042"/>
                <a:gd name="T67" fmla="*/ 2147483647 h 816"/>
                <a:gd name="T68" fmla="*/ 2147483647 w 1042"/>
                <a:gd name="T69" fmla="*/ 2147483647 h 816"/>
                <a:gd name="T70" fmla="*/ 2147483647 w 1042"/>
                <a:gd name="T71" fmla="*/ 2147483647 h 816"/>
                <a:gd name="T72" fmla="*/ 2147483647 w 1042"/>
                <a:gd name="T73" fmla="*/ 2147483647 h 816"/>
                <a:gd name="T74" fmla="*/ 2147483647 w 1042"/>
                <a:gd name="T75" fmla="*/ 2147483647 h 816"/>
                <a:gd name="T76" fmla="*/ 2147483647 w 1042"/>
                <a:gd name="T77" fmla="*/ 2147483647 h 816"/>
                <a:gd name="T78" fmla="*/ 2147483647 w 1042"/>
                <a:gd name="T79" fmla="*/ 2147483647 h 816"/>
                <a:gd name="T80" fmla="*/ 2147483647 w 1042"/>
                <a:gd name="T81" fmla="*/ 2147483647 h 816"/>
                <a:gd name="T82" fmla="*/ 2147483647 w 1042"/>
                <a:gd name="T83" fmla="*/ 2147483647 h 816"/>
                <a:gd name="T84" fmla="*/ 2147483647 w 1042"/>
                <a:gd name="T85" fmla="*/ 2147483647 h 816"/>
                <a:gd name="T86" fmla="*/ 2147483647 w 1042"/>
                <a:gd name="T87" fmla="*/ 2147483647 h 8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2"/>
                <a:gd name="T133" fmla="*/ 0 h 816"/>
                <a:gd name="T134" fmla="*/ 1042 w 1042"/>
                <a:gd name="T135" fmla="*/ 816 h 8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2" h="816">
                  <a:moveTo>
                    <a:pt x="626" y="815"/>
                  </a:moveTo>
                  <a:lnTo>
                    <a:pt x="615" y="816"/>
                  </a:lnTo>
                  <a:lnTo>
                    <a:pt x="587" y="812"/>
                  </a:lnTo>
                  <a:lnTo>
                    <a:pt x="576" y="806"/>
                  </a:lnTo>
                  <a:lnTo>
                    <a:pt x="571" y="793"/>
                  </a:lnTo>
                  <a:lnTo>
                    <a:pt x="558" y="739"/>
                  </a:lnTo>
                  <a:lnTo>
                    <a:pt x="530" y="702"/>
                  </a:lnTo>
                  <a:lnTo>
                    <a:pt x="500" y="687"/>
                  </a:lnTo>
                  <a:lnTo>
                    <a:pt x="484" y="633"/>
                  </a:lnTo>
                  <a:lnTo>
                    <a:pt x="462" y="609"/>
                  </a:lnTo>
                  <a:lnTo>
                    <a:pt x="453" y="579"/>
                  </a:lnTo>
                  <a:lnTo>
                    <a:pt x="435" y="571"/>
                  </a:lnTo>
                  <a:lnTo>
                    <a:pt x="398" y="556"/>
                  </a:lnTo>
                  <a:lnTo>
                    <a:pt x="375" y="525"/>
                  </a:lnTo>
                  <a:lnTo>
                    <a:pt x="352" y="508"/>
                  </a:lnTo>
                  <a:lnTo>
                    <a:pt x="351" y="495"/>
                  </a:lnTo>
                  <a:lnTo>
                    <a:pt x="339" y="469"/>
                  </a:lnTo>
                  <a:lnTo>
                    <a:pt x="329" y="459"/>
                  </a:lnTo>
                  <a:lnTo>
                    <a:pt x="294" y="447"/>
                  </a:lnTo>
                  <a:lnTo>
                    <a:pt x="229" y="384"/>
                  </a:lnTo>
                  <a:lnTo>
                    <a:pt x="199" y="373"/>
                  </a:lnTo>
                  <a:lnTo>
                    <a:pt x="191" y="352"/>
                  </a:lnTo>
                  <a:lnTo>
                    <a:pt x="162" y="328"/>
                  </a:lnTo>
                  <a:lnTo>
                    <a:pt x="145" y="285"/>
                  </a:lnTo>
                  <a:lnTo>
                    <a:pt x="122" y="262"/>
                  </a:lnTo>
                  <a:lnTo>
                    <a:pt x="116" y="249"/>
                  </a:lnTo>
                  <a:lnTo>
                    <a:pt x="73" y="241"/>
                  </a:lnTo>
                  <a:lnTo>
                    <a:pt x="16" y="210"/>
                  </a:lnTo>
                  <a:lnTo>
                    <a:pt x="0" y="193"/>
                  </a:lnTo>
                  <a:lnTo>
                    <a:pt x="19" y="150"/>
                  </a:lnTo>
                  <a:lnTo>
                    <a:pt x="34" y="138"/>
                  </a:lnTo>
                  <a:lnTo>
                    <a:pt x="44" y="121"/>
                  </a:lnTo>
                  <a:lnTo>
                    <a:pt x="45" y="112"/>
                  </a:lnTo>
                  <a:lnTo>
                    <a:pt x="42" y="109"/>
                  </a:lnTo>
                  <a:lnTo>
                    <a:pt x="103" y="78"/>
                  </a:lnTo>
                  <a:lnTo>
                    <a:pt x="122" y="78"/>
                  </a:lnTo>
                  <a:lnTo>
                    <a:pt x="123" y="66"/>
                  </a:lnTo>
                  <a:lnTo>
                    <a:pt x="178" y="39"/>
                  </a:lnTo>
                  <a:lnTo>
                    <a:pt x="183" y="30"/>
                  </a:lnTo>
                  <a:lnTo>
                    <a:pt x="191" y="31"/>
                  </a:lnTo>
                  <a:lnTo>
                    <a:pt x="462" y="0"/>
                  </a:lnTo>
                  <a:lnTo>
                    <a:pt x="463" y="6"/>
                  </a:lnTo>
                  <a:lnTo>
                    <a:pt x="461" y="16"/>
                  </a:lnTo>
                  <a:lnTo>
                    <a:pt x="468" y="25"/>
                  </a:lnTo>
                  <a:lnTo>
                    <a:pt x="488" y="13"/>
                  </a:lnTo>
                  <a:lnTo>
                    <a:pt x="530" y="48"/>
                  </a:lnTo>
                  <a:lnTo>
                    <a:pt x="536" y="81"/>
                  </a:lnTo>
                  <a:lnTo>
                    <a:pt x="767" y="51"/>
                  </a:lnTo>
                  <a:lnTo>
                    <a:pt x="1042" y="246"/>
                  </a:lnTo>
                  <a:lnTo>
                    <a:pt x="1032" y="255"/>
                  </a:lnTo>
                  <a:lnTo>
                    <a:pt x="1009" y="268"/>
                  </a:lnTo>
                  <a:lnTo>
                    <a:pt x="990" y="295"/>
                  </a:lnTo>
                  <a:lnTo>
                    <a:pt x="957" y="349"/>
                  </a:lnTo>
                  <a:lnTo>
                    <a:pt x="948" y="370"/>
                  </a:lnTo>
                  <a:lnTo>
                    <a:pt x="937" y="400"/>
                  </a:lnTo>
                  <a:lnTo>
                    <a:pt x="938" y="429"/>
                  </a:lnTo>
                  <a:lnTo>
                    <a:pt x="938" y="453"/>
                  </a:lnTo>
                  <a:lnTo>
                    <a:pt x="931" y="462"/>
                  </a:lnTo>
                  <a:lnTo>
                    <a:pt x="924" y="475"/>
                  </a:lnTo>
                  <a:lnTo>
                    <a:pt x="908" y="477"/>
                  </a:lnTo>
                  <a:lnTo>
                    <a:pt x="896" y="490"/>
                  </a:lnTo>
                  <a:lnTo>
                    <a:pt x="883" y="504"/>
                  </a:lnTo>
                  <a:lnTo>
                    <a:pt x="869" y="528"/>
                  </a:lnTo>
                  <a:lnTo>
                    <a:pt x="859" y="549"/>
                  </a:lnTo>
                  <a:lnTo>
                    <a:pt x="824" y="573"/>
                  </a:lnTo>
                  <a:lnTo>
                    <a:pt x="805" y="603"/>
                  </a:lnTo>
                  <a:lnTo>
                    <a:pt x="786" y="621"/>
                  </a:lnTo>
                  <a:lnTo>
                    <a:pt x="762" y="639"/>
                  </a:lnTo>
                  <a:lnTo>
                    <a:pt x="747" y="654"/>
                  </a:lnTo>
                  <a:lnTo>
                    <a:pt x="734" y="666"/>
                  </a:lnTo>
                  <a:lnTo>
                    <a:pt x="714" y="678"/>
                  </a:lnTo>
                  <a:lnTo>
                    <a:pt x="701" y="681"/>
                  </a:lnTo>
                  <a:lnTo>
                    <a:pt x="695" y="690"/>
                  </a:lnTo>
                  <a:lnTo>
                    <a:pt x="697" y="697"/>
                  </a:lnTo>
                  <a:lnTo>
                    <a:pt x="694" y="702"/>
                  </a:lnTo>
                  <a:lnTo>
                    <a:pt x="685" y="721"/>
                  </a:lnTo>
                  <a:lnTo>
                    <a:pt x="668" y="738"/>
                  </a:lnTo>
                  <a:lnTo>
                    <a:pt x="652" y="739"/>
                  </a:lnTo>
                  <a:lnTo>
                    <a:pt x="647" y="744"/>
                  </a:lnTo>
                  <a:lnTo>
                    <a:pt x="646" y="747"/>
                  </a:lnTo>
                  <a:lnTo>
                    <a:pt x="650" y="753"/>
                  </a:lnTo>
                  <a:lnTo>
                    <a:pt x="656" y="757"/>
                  </a:lnTo>
                  <a:lnTo>
                    <a:pt x="662" y="759"/>
                  </a:lnTo>
                  <a:lnTo>
                    <a:pt x="659" y="769"/>
                  </a:lnTo>
                  <a:lnTo>
                    <a:pt x="650" y="775"/>
                  </a:lnTo>
                  <a:lnTo>
                    <a:pt x="631" y="795"/>
                  </a:lnTo>
                  <a:lnTo>
                    <a:pt x="624" y="810"/>
                  </a:lnTo>
                  <a:lnTo>
                    <a:pt x="626" y="815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510339" y="2555083"/>
              <a:ext cx="885825" cy="708422"/>
            </a:xfrm>
            <a:custGeom>
              <a:avLst/>
              <a:gdLst>
                <a:gd name="T0" fmla="*/ 2147483647 w 1116"/>
                <a:gd name="T1" fmla="*/ 2147483647 h 1192"/>
                <a:gd name="T2" fmla="*/ 2147483647 w 1116"/>
                <a:gd name="T3" fmla="*/ 2147483647 h 1192"/>
                <a:gd name="T4" fmla="*/ 2147483647 w 1116"/>
                <a:gd name="T5" fmla="*/ 2147483647 h 1192"/>
                <a:gd name="T6" fmla="*/ 2147483647 w 1116"/>
                <a:gd name="T7" fmla="*/ 2147483647 h 1192"/>
                <a:gd name="T8" fmla="*/ 2147483647 w 1116"/>
                <a:gd name="T9" fmla="*/ 2147483647 h 1192"/>
                <a:gd name="T10" fmla="*/ 2147483647 w 1116"/>
                <a:gd name="T11" fmla="*/ 2147483647 h 1192"/>
                <a:gd name="T12" fmla="*/ 2147483647 w 1116"/>
                <a:gd name="T13" fmla="*/ 2147483647 h 1192"/>
                <a:gd name="T14" fmla="*/ 2147483647 w 1116"/>
                <a:gd name="T15" fmla="*/ 2147483647 h 1192"/>
                <a:gd name="T16" fmla="*/ 2147483647 w 1116"/>
                <a:gd name="T17" fmla="*/ 2147483647 h 1192"/>
                <a:gd name="T18" fmla="*/ 2147483647 w 1116"/>
                <a:gd name="T19" fmla="*/ 2147483647 h 1192"/>
                <a:gd name="T20" fmla="*/ 2147483647 w 1116"/>
                <a:gd name="T21" fmla="*/ 2147483647 h 1192"/>
                <a:gd name="T22" fmla="*/ 2147483647 w 1116"/>
                <a:gd name="T23" fmla="*/ 2147483647 h 1192"/>
                <a:gd name="T24" fmla="*/ 2147483647 w 1116"/>
                <a:gd name="T25" fmla="*/ 2147483647 h 1192"/>
                <a:gd name="T26" fmla="*/ 2147483647 w 1116"/>
                <a:gd name="T27" fmla="*/ 2147483647 h 1192"/>
                <a:gd name="T28" fmla="*/ 2147483647 w 1116"/>
                <a:gd name="T29" fmla="*/ 2147483647 h 1192"/>
                <a:gd name="T30" fmla="*/ 2147483647 w 1116"/>
                <a:gd name="T31" fmla="*/ 2147483647 h 1192"/>
                <a:gd name="T32" fmla="*/ 2147483647 w 1116"/>
                <a:gd name="T33" fmla="*/ 2147483647 h 1192"/>
                <a:gd name="T34" fmla="*/ 2147483647 w 1116"/>
                <a:gd name="T35" fmla="*/ 2147483647 h 1192"/>
                <a:gd name="T36" fmla="*/ 2147483647 w 1116"/>
                <a:gd name="T37" fmla="*/ 2147483647 h 1192"/>
                <a:gd name="T38" fmla="*/ 2147483647 w 1116"/>
                <a:gd name="T39" fmla="*/ 2147483647 h 1192"/>
                <a:gd name="T40" fmla="*/ 2147483647 w 1116"/>
                <a:gd name="T41" fmla="*/ 2147483647 h 1192"/>
                <a:gd name="T42" fmla="*/ 2147483647 w 1116"/>
                <a:gd name="T43" fmla="*/ 2147483647 h 1192"/>
                <a:gd name="T44" fmla="*/ 2147483647 w 1116"/>
                <a:gd name="T45" fmla="*/ 2147483647 h 1192"/>
                <a:gd name="T46" fmla="*/ 2147483647 w 1116"/>
                <a:gd name="T47" fmla="*/ 2147483647 h 1192"/>
                <a:gd name="T48" fmla="*/ 2147483647 w 1116"/>
                <a:gd name="T49" fmla="*/ 2147483647 h 1192"/>
                <a:gd name="T50" fmla="*/ 2147483647 w 1116"/>
                <a:gd name="T51" fmla="*/ 2147483647 h 1192"/>
                <a:gd name="T52" fmla="*/ 2147483647 w 1116"/>
                <a:gd name="T53" fmla="*/ 2147483647 h 1192"/>
                <a:gd name="T54" fmla="*/ 2147483647 w 1116"/>
                <a:gd name="T55" fmla="*/ 2147483647 h 1192"/>
                <a:gd name="T56" fmla="*/ 2147483647 w 1116"/>
                <a:gd name="T57" fmla="*/ 2147483647 h 1192"/>
                <a:gd name="T58" fmla="*/ 2147483647 w 1116"/>
                <a:gd name="T59" fmla="*/ 2147483647 h 1192"/>
                <a:gd name="T60" fmla="*/ 2147483647 w 1116"/>
                <a:gd name="T61" fmla="*/ 2147483647 h 1192"/>
                <a:gd name="T62" fmla="*/ 2147483647 w 1116"/>
                <a:gd name="T63" fmla="*/ 2147483647 h 1192"/>
                <a:gd name="T64" fmla="*/ 2147483647 w 1116"/>
                <a:gd name="T65" fmla="*/ 2147483647 h 1192"/>
                <a:gd name="T66" fmla="*/ 2147483647 w 1116"/>
                <a:gd name="T67" fmla="*/ 2147483647 h 1192"/>
                <a:gd name="T68" fmla="*/ 2147483647 w 1116"/>
                <a:gd name="T69" fmla="*/ 2147483647 h 1192"/>
                <a:gd name="T70" fmla="*/ 2147483647 w 1116"/>
                <a:gd name="T71" fmla="*/ 2147483647 h 1192"/>
                <a:gd name="T72" fmla="*/ 2147483647 w 1116"/>
                <a:gd name="T73" fmla="*/ 2147483647 h 1192"/>
                <a:gd name="T74" fmla="*/ 2147483647 w 1116"/>
                <a:gd name="T75" fmla="*/ 2147483647 h 1192"/>
                <a:gd name="T76" fmla="*/ 2147483647 w 1116"/>
                <a:gd name="T77" fmla="*/ 2147483647 h 1192"/>
                <a:gd name="T78" fmla="*/ 2147483647 w 1116"/>
                <a:gd name="T79" fmla="*/ 0 h 1192"/>
                <a:gd name="T80" fmla="*/ 0 w 1116"/>
                <a:gd name="T81" fmla="*/ 2147483647 h 1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6"/>
                <a:gd name="T124" fmla="*/ 0 h 1192"/>
                <a:gd name="T125" fmla="*/ 1116 w 1116"/>
                <a:gd name="T126" fmla="*/ 1192 h 11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6" h="1192">
                  <a:moveTo>
                    <a:pt x="0" y="71"/>
                  </a:moveTo>
                  <a:lnTo>
                    <a:pt x="151" y="630"/>
                  </a:lnTo>
                  <a:lnTo>
                    <a:pt x="165" y="644"/>
                  </a:lnTo>
                  <a:lnTo>
                    <a:pt x="177" y="684"/>
                  </a:lnTo>
                  <a:lnTo>
                    <a:pt x="184" y="703"/>
                  </a:lnTo>
                  <a:lnTo>
                    <a:pt x="204" y="715"/>
                  </a:lnTo>
                  <a:lnTo>
                    <a:pt x="217" y="730"/>
                  </a:lnTo>
                  <a:lnTo>
                    <a:pt x="210" y="754"/>
                  </a:lnTo>
                  <a:lnTo>
                    <a:pt x="229" y="776"/>
                  </a:lnTo>
                  <a:lnTo>
                    <a:pt x="226" y="784"/>
                  </a:lnTo>
                  <a:lnTo>
                    <a:pt x="207" y="812"/>
                  </a:lnTo>
                  <a:lnTo>
                    <a:pt x="207" y="848"/>
                  </a:lnTo>
                  <a:lnTo>
                    <a:pt x="193" y="881"/>
                  </a:lnTo>
                  <a:lnTo>
                    <a:pt x="197" y="928"/>
                  </a:lnTo>
                  <a:lnTo>
                    <a:pt x="222" y="985"/>
                  </a:lnTo>
                  <a:lnTo>
                    <a:pt x="219" y="1054"/>
                  </a:lnTo>
                  <a:lnTo>
                    <a:pt x="245" y="1096"/>
                  </a:lnTo>
                  <a:lnTo>
                    <a:pt x="246" y="1112"/>
                  </a:lnTo>
                  <a:lnTo>
                    <a:pt x="251" y="1126"/>
                  </a:lnTo>
                  <a:lnTo>
                    <a:pt x="269" y="1147"/>
                  </a:lnTo>
                  <a:lnTo>
                    <a:pt x="268" y="1163"/>
                  </a:lnTo>
                  <a:lnTo>
                    <a:pt x="282" y="1184"/>
                  </a:lnTo>
                  <a:lnTo>
                    <a:pt x="869" y="1145"/>
                  </a:lnTo>
                  <a:lnTo>
                    <a:pt x="877" y="1177"/>
                  </a:lnTo>
                  <a:lnTo>
                    <a:pt x="886" y="1189"/>
                  </a:lnTo>
                  <a:lnTo>
                    <a:pt x="915" y="1192"/>
                  </a:lnTo>
                  <a:lnTo>
                    <a:pt x="921" y="1160"/>
                  </a:lnTo>
                  <a:lnTo>
                    <a:pt x="903" y="1102"/>
                  </a:lnTo>
                  <a:lnTo>
                    <a:pt x="906" y="1084"/>
                  </a:lnTo>
                  <a:lnTo>
                    <a:pt x="912" y="1072"/>
                  </a:lnTo>
                  <a:lnTo>
                    <a:pt x="929" y="1060"/>
                  </a:lnTo>
                  <a:lnTo>
                    <a:pt x="971" y="1078"/>
                  </a:lnTo>
                  <a:lnTo>
                    <a:pt x="1008" y="1081"/>
                  </a:lnTo>
                  <a:lnTo>
                    <a:pt x="1026" y="1076"/>
                  </a:lnTo>
                  <a:lnTo>
                    <a:pt x="1021" y="1031"/>
                  </a:lnTo>
                  <a:lnTo>
                    <a:pt x="1013" y="1009"/>
                  </a:lnTo>
                  <a:lnTo>
                    <a:pt x="1013" y="979"/>
                  </a:lnTo>
                  <a:lnTo>
                    <a:pt x="1018" y="959"/>
                  </a:lnTo>
                  <a:lnTo>
                    <a:pt x="1048" y="865"/>
                  </a:lnTo>
                  <a:lnTo>
                    <a:pt x="1054" y="827"/>
                  </a:lnTo>
                  <a:lnTo>
                    <a:pt x="1067" y="790"/>
                  </a:lnTo>
                  <a:lnTo>
                    <a:pt x="1086" y="751"/>
                  </a:lnTo>
                  <a:lnTo>
                    <a:pt x="1104" y="733"/>
                  </a:lnTo>
                  <a:lnTo>
                    <a:pt x="1113" y="727"/>
                  </a:lnTo>
                  <a:lnTo>
                    <a:pt x="1116" y="716"/>
                  </a:lnTo>
                  <a:lnTo>
                    <a:pt x="1103" y="710"/>
                  </a:lnTo>
                  <a:lnTo>
                    <a:pt x="1102" y="706"/>
                  </a:lnTo>
                  <a:lnTo>
                    <a:pt x="1091" y="707"/>
                  </a:lnTo>
                  <a:lnTo>
                    <a:pt x="1063" y="703"/>
                  </a:lnTo>
                  <a:lnTo>
                    <a:pt x="1052" y="697"/>
                  </a:lnTo>
                  <a:lnTo>
                    <a:pt x="1047" y="684"/>
                  </a:lnTo>
                  <a:lnTo>
                    <a:pt x="1034" y="630"/>
                  </a:lnTo>
                  <a:lnTo>
                    <a:pt x="1006" y="593"/>
                  </a:lnTo>
                  <a:lnTo>
                    <a:pt x="976" y="578"/>
                  </a:lnTo>
                  <a:lnTo>
                    <a:pt x="960" y="524"/>
                  </a:lnTo>
                  <a:lnTo>
                    <a:pt x="938" y="500"/>
                  </a:lnTo>
                  <a:lnTo>
                    <a:pt x="929" y="470"/>
                  </a:lnTo>
                  <a:lnTo>
                    <a:pt x="911" y="462"/>
                  </a:lnTo>
                  <a:lnTo>
                    <a:pt x="874" y="447"/>
                  </a:lnTo>
                  <a:lnTo>
                    <a:pt x="851" y="416"/>
                  </a:lnTo>
                  <a:lnTo>
                    <a:pt x="828" y="399"/>
                  </a:lnTo>
                  <a:lnTo>
                    <a:pt x="827" y="386"/>
                  </a:lnTo>
                  <a:lnTo>
                    <a:pt x="815" y="360"/>
                  </a:lnTo>
                  <a:lnTo>
                    <a:pt x="805" y="350"/>
                  </a:lnTo>
                  <a:lnTo>
                    <a:pt x="770" y="338"/>
                  </a:lnTo>
                  <a:lnTo>
                    <a:pt x="705" y="275"/>
                  </a:lnTo>
                  <a:lnTo>
                    <a:pt x="675" y="264"/>
                  </a:lnTo>
                  <a:lnTo>
                    <a:pt x="667" y="243"/>
                  </a:lnTo>
                  <a:lnTo>
                    <a:pt x="638" y="219"/>
                  </a:lnTo>
                  <a:lnTo>
                    <a:pt x="621" y="176"/>
                  </a:lnTo>
                  <a:lnTo>
                    <a:pt x="598" y="153"/>
                  </a:lnTo>
                  <a:lnTo>
                    <a:pt x="592" y="140"/>
                  </a:lnTo>
                  <a:lnTo>
                    <a:pt x="549" y="132"/>
                  </a:lnTo>
                  <a:lnTo>
                    <a:pt x="492" y="101"/>
                  </a:lnTo>
                  <a:lnTo>
                    <a:pt x="476" y="84"/>
                  </a:lnTo>
                  <a:lnTo>
                    <a:pt x="495" y="41"/>
                  </a:lnTo>
                  <a:lnTo>
                    <a:pt x="510" y="29"/>
                  </a:lnTo>
                  <a:lnTo>
                    <a:pt x="520" y="12"/>
                  </a:lnTo>
                  <a:lnTo>
                    <a:pt x="521" y="3"/>
                  </a:lnTo>
                  <a:lnTo>
                    <a:pt x="518" y="0"/>
                  </a:lnTo>
                  <a:lnTo>
                    <a:pt x="209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6477000" y="2571751"/>
              <a:ext cx="990600" cy="708422"/>
            </a:xfrm>
            <a:custGeom>
              <a:avLst/>
              <a:gdLst>
                <a:gd name="T0" fmla="*/ 2147483647 w 1116"/>
                <a:gd name="T1" fmla="*/ 2147483647 h 1192"/>
                <a:gd name="T2" fmla="*/ 2147483647 w 1116"/>
                <a:gd name="T3" fmla="*/ 2147483647 h 1192"/>
                <a:gd name="T4" fmla="*/ 2147483647 w 1116"/>
                <a:gd name="T5" fmla="*/ 2147483647 h 1192"/>
                <a:gd name="T6" fmla="*/ 2147483647 w 1116"/>
                <a:gd name="T7" fmla="*/ 2147483647 h 1192"/>
                <a:gd name="T8" fmla="*/ 2147483647 w 1116"/>
                <a:gd name="T9" fmla="*/ 2147483647 h 1192"/>
                <a:gd name="T10" fmla="*/ 2147483647 w 1116"/>
                <a:gd name="T11" fmla="*/ 2147483647 h 1192"/>
                <a:gd name="T12" fmla="*/ 2147483647 w 1116"/>
                <a:gd name="T13" fmla="*/ 2147483647 h 1192"/>
                <a:gd name="T14" fmla="*/ 2147483647 w 1116"/>
                <a:gd name="T15" fmla="*/ 2147483647 h 1192"/>
                <a:gd name="T16" fmla="*/ 2147483647 w 1116"/>
                <a:gd name="T17" fmla="*/ 2147483647 h 1192"/>
                <a:gd name="T18" fmla="*/ 2147483647 w 1116"/>
                <a:gd name="T19" fmla="*/ 2147483647 h 1192"/>
                <a:gd name="T20" fmla="*/ 2147483647 w 1116"/>
                <a:gd name="T21" fmla="*/ 2147483647 h 1192"/>
                <a:gd name="T22" fmla="*/ 2147483647 w 1116"/>
                <a:gd name="T23" fmla="*/ 2147483647 h 1192"/>
                <a:gd name="T24" fmla="*/ 2147483647 w 1116"/>
                <a:gd name="T25" fmla="*/ 2147483647 h 1192"/>
                <a:gd name="T26" fmla="*/ 2147483647 w 1116"/>
                <a:gd name="T27" fmla="*/ 2147483647 h 1192"/>
                <a:gd name="T28" fmla="*/ 2147483647 w 1116"/>
                <a:gd name="T29" fmla="*/ 2147483647 h 1192"/>
                <a:gd name="T30" fmla="*/ 2147483647 w 1116"/>
                <a:gd name="T31" fmla="*/ 2147483647 h 1192"/>
                <a:gd name="T32" fmla="*/ 2147483647 w 1116"/>
                <a:gd name="T33" fmla="*/ 2147483647 h 1192"/>
                <a:gd name="T34" fmla="*/ 2147483647 w 1116"/>
                <a:gd name="T35" fmla="*/ 2147483647 h 1192"/>
                <a:gd name="T36" fmla="*/ 2147483647 w 1116"/>
                <a:gd name="T37" fmla="*/ 2147483647 h 1192"/>
                <a:gd name="T38" fmla="*/ 2147483647 w 1116"/>
                <a:gd name="T39" fmla="*/ 2147483647 h 1192"/>
                <a:gd name="T40" fmla="*/ 2147483647 w 1116"/>
                <a:gd name="T41" fmla="*/ 2147483647 h 1192"/>
                <a:gd name="T42" fmla="*/ 2147483647 w 1116"/>
                <a:gd name="T43" fmla="*/ 2147483647 h 1192"/>
                <a:gd name="T44" fmla="*/ 2147483647 w 1116"/>
                <a:gd name="T45" fmla="*/ 2147483647 h 1192"/>
                <a:gd name="T46" fmla="*/ 2147483647 w 1116"/>
                <a:gd name="T47" fmla="*/ 2147483647 h 1192"/>
                <a:gd name="T48" fmla="*/ 2147483647 w 1116"/>
                <a:gd name="T49" fmla="*/ 2147483647 h 1192"/>
                <a:gd name="T50" fmla="*/ 2147483647 w 1116"/>
                <a:gd name="T51" fmla="*/ 2147483647 h 1192"/>
                <a:gd name="T52" fmla="*/ 2147483647 w 1116"/>
                <a:gd name="T53" fmla="*/ 2147483647 h 1192"/>
                <a:gd name="T54" fmla="*/ 2147483647 w 1116"/>
                <a:gd name="T55" fmla="*/ 2147483647 h 1192"/>
                <a:gd name="T56" fmla="*/ 2147483647 w 1116"/>
                <a:gd name="T57" fmla="*/ 2147483647 h 1192"/>
                <a:gd name="T58" fmla="*/ 2147483647 w 1116"/>
                <a:gd name="T59" fmla="*/ 2147483647 h 1192"/>
                <a:gd name="T60" fmla="*/ 2147483647 w 1116"/>
                <a:gd name="T61" fmla="*/ 2147483647 h 1192"/>
                <a:gd name="T62" fmla="*/ 2147483647 w 1116"/>
                <a:gd name="T63" fmla="*/ 2147483647 h 1192"/>
                <a:gd name="T64" fmla="*/ 2147483647 w 1116"/>
                <a:gd name="T65" fmla="*/ 2147483647 h 1192"/>
                <a:gd name="T66" fmla="*/ 2147483647 w 1116"/>
                <a:gd name="T67" fmla="*/ 2147483647 h 1192"/>
                <a:gd name="T68" fmla="*/ 2147483647 w 1116"/>
                <a:gd name="T69" fmla="*/ 2147483647 h 1192"/>
                <a:gd name="T70" fmla="*/ 2147483647 w 1116"/>
                <a:gd name="T71" fmla="*/ 2147483647 h 1192"/>
                <a:gd name="T72" fmla="*/ 2147483647 w 1116"/>
                <a:gd name="T73" fmla="*/ 2147483647 h 1192"/>
                <a:gd name="T74" fmla="*/ 2147483647 w 1116"/>
                <a:gd name="T75" fmla="*/ 2147483647 h 1192"/>
                <a:gd name="T76" fmla="*/ 2147483647 w 1116"/>
                <a:gd name="T77" fmla="*/ 2147483647 h 1192"/>
                <a:gd name="T78" fmla="*/ 2147483647 w 1116"/>
                <a:gd name="T79" fmla="*/ 0 h 1192"/>
                <a:gd name="T80" fmla="*/ 0 w 1116"/>
                <a:gd name="T81" fmla="*/ 2147483647 h 1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6"/>
                <a:gd name="T124" fmla="*/ 0 h 1192"/>
                <a:gd name="T125" fmla="*/ 1116 w 1116"/>
                <a:gd name="T126" fmla="*/ 1192 h 11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6" h="1192">
                  <a:moveTo>
                    <a:pt x="0" y="71"/>
                  </a:moveTo>
                  <a:lnTo>
                    <a:pt x="151" y="630"/>
                  </a:lnTo>
                  <a:lnTo>
                    <a:pt x="165" y="644"/>
                  </a:lnTo>
                  <a:lnTo>
                    <a:pt x="177" y="684"/>
                  </a:lnTo>
                  <a:lnTo>
                    <a:pt x="184" y="703"/>
                  </a:lnTo>
                  <a:lnTo>
                    <a:pt x="204" y="715"/>
                  </a:lnTo>
                  <a:lnTo>
                    <a:pt x="217" y="730"/>
                  </a:lnTo>
                  <a:lnTo>
                    <a:pt x="210" y="754"/>
                  </a:lnTo>
                  <a:lnTo>
                    <a:pt x="229" y="776"/>
                  </a:lnTo>
                  <a:lnTo>
                    <a:pt x="226" y="784"/>
                  </a:lnTo>
                  <a:lnTo>
                    <a:pt x="207" y="812"/>
                  </a:lnTo>
                  <a:lnTo>
                    <a:pt x="207" y="848"/>
                  </a:lnTo>
                  <a:lnTo>
                    <a:pt x="193" y="881"/>
                  </a:lnTo>
                  <a:lnTo>
                    <a:pt x="197" y="928"/>
                  </a:lnTo>
                  <a:lnTo>
                    <a:pt x="222" y="985"/>
                  </a:lnTo>
                  <a:lnTo>
                    <a:pt x="219" y="1054"/>
                  </a:lnTo>
                  <a:lnTo>
                    <a:pt x="245" y="1096"/>
                  </a:lnTo>
                  <a:lnTo>
                    <a:pt x="246" y="1112"/>
                  </a:lnTo>
                  <a:lnTo>
                    <a:pt x="251" y="1126"/>
                  </a:lnTo>
                  <a:lnTo>
                    <a:pt x="269" y="1147"/>
                  </a:lnTo>
                  <a:lnTo>
                    <a:pt x="268" y="1163"/>
                  </a:lnTo>
                  <a:lnTo>
                    <a:pt x="282" y="1184"/>
                  </a:lnTo>
                  <a:lnTo>
                    <a:pt x="869" y="1145"/>
                  </a:lnTo>
                  <a:lnTo>
                    <a:pt x="877" y="1177"/>
                  </a:lnTo>
                  <a:lnTo>
                    <a:pt x="886" y="1189"/>
                  </a:lnTo>
                  <a:lnTo>
                    <a:pt x="915" y="1192"/>
                  </a:lnTo>
                  <a:lnTo>
                    <a:pt x="921" y="1160"/>
                  </a:lnTo>
                  <a:lnTo>
                    <a:pt x="903" y="1102"/>
                  </a:lnTo>
                  <a:lnTo>
                    <a:pt x="906" y="1084"/>
                  </a:lnTo>
                  <a:lnTo>
                    <a:pt x="912" y="1072"/>
                  </a:lnTo>
                  <a:lnTo>
                    <a:pt x="929" y="1060"/>
                  </a:lnTo>
                  <a:lnTo>
                    <a:pt x="971" y="1078"/>
                  </a:lnTo>
                  <a:lnTo>
                    <a:pt x="1008" y="1081"/>
                  </a:lnTo>
                  <a:lnTo>
                    <a:pt x="1026" y="1076"/>
                  </a:lnTo>
                  <a:lnTo>
                    <a:pt x="1021" y="1031"/>
                  </a:lnTo>
                  <a:lnTo>
                    <a:pt x="1013" y="1009"/>
                  </a:lnTo>
                  <a:lnTo>
                    <a:pt x="1013" y="979"/>
                  </a:lnTo>
                  <a:lnTo>
                    <a:pt x="1018" y="959"/>
                  </a:lnTo>
                  <a:lnTo>
                    <a:pt x="1048" y="865"/>
                  </a:lnTo>
                  <a:lnTo>
                    <a:pt x="1054" y="827"/>
                  </a:lnTo>
                  <a:lnTo>
                    <a:pt x="1067" y="790"/>
                  </a:lnTo>
                  <a:lnTo>
                    <a:pt x="1086" y="751"/>
                  </a:lnTo>
                  <a:lnTo>
                    <a:pt x="1104" y="733"/>
                  </a:lnTo>
                  <a:lnTo>
                    <a:pt x="1113" y="727"/>
                  </a:lnTo>
                  <a:lnTo>
                    <a:pt x="1116" y="716"/>
                  </a:lnTo>
                  <a:lnTo>
                    <a:pt x="1103" y="710"/>
                  </a:lnTo>
                  <a:lnTo>
                    <a:pt x="1102" y="706"/>
                  </a:lnTo>
                  <a:lnTo>
                    <a:pt x="1091" y="707"/>
                  </a:lnTo>
                  <a:lnTo>
                    <a:pt x="1063" y="703"/>
                  </a:lnTo>
                  <a:lnTo>
                    <a:pt x="1052" y="697"/>
                  </a:lnTo>
                  <a:lnTo>
                    <a:pt x="1047" y="684"/>
                  </a:lnTo>
                  <a:lnTo>
                    <a:pt x="1034" y="630"/>
                  </a:lnTo>
                  <a:lnTo>
                    <a:pt x="1006" y="593"/>
                  </a:lnTo>
                  <a:lnTo>
                    <a:pt x="976" y="578"/>
                  </a:lnTo>
                  <a:lnTo>
                    <a:pt x="960" y="524"/>
                  </a:lnTo>
                  <a:lnTo>
                    <a:pt x="938" y="500"/>
                  </a:lnTo>
                  <a:lnTo>
                    <a:pt x="929" y="470"/>
                  </a:lnTo>
                  <a:lnTo>
                    <a:pt x="911" y="462"/>
                  </a:lnTo>
                  <a:lnTo>
                    <a:pt x="874" y="447"/>
                  </a:lnTo>
                  <a:lnTo>
                    <a:pt x="851" y="416"/>
                  </a:lnTo>
                  <a:lnTo>
                    <a:pt x="828" y="399"/>
                  </a:lnTo>
                  <a:lnTo>
                    <a:pt x="827" y="386"/>
                  </a:lnTo>
                  <a:lnTo>
                    <a:pt x="815" y="360"/>
                  </a:lnTo>
                  <a:lnTo>
                    <a:pt x="805" y="350"/>
                  </a:lnTo>
                  <a:lnTo>
                    <a:pt x="770" y="338"/>
                  </a:lnTo>
                  <a:lnTo>
                    <a:pt x="705" y="275"/>
                  </a:lnTo>
                  <a:lnTo>
                    <a:pt x="675" y="264"/>
                  </a:lnTo>
                  <a:lnTo>
                    <a:pt x="667" y="243"/>
                  </a:lnTo>
                  <a:lnTo>
                    <a:pt x="638" y="219"/>
                  </a:lnTo>
                  <a:lnTo>
                    <a:pt x="621" y="176"/>
                  </a:lnTo>
                  <a:lnTo>
                    <a:pt x="598" y="153"/>
                  </a:lnTo>
                  <a:lnTo>
                    <a:pt x="592" y="140"/>
                  </a:lnTo>
                  <a:lnTo>
                    <a:pt x="549" y="132"/>
                  </a:lnTo>
                  <a:lnTo>
                    <a:pt x="492" y="101"/>
                  </a:lnTo>
                  <a:lnTo>
                    <a:pt x="476" y="84"/>
                  </a:lnTo>
                  <a:lnTo>
                    <a:pt x="495" y="41"/>
                  </a:lnTo>
                  <a:lnTo>
                    <a:pt x="510" y="29"/>
                  </a:lnTo>
                  <a:lnTo>
                    <a:pt x="520" y="12"/>
                  </a:lnTo>
                  <a:lnTo>
                    <a:pt x="521" y="3"/>
                  </a:lnTo>
                  <a:lnTo>
                    <a:pt x="518" y="0"/>
                  </a:lnTo>
                  <a:lnTo>
                    <a:pt x="209" y="45"/>
                  </a:lnTo>
                  <a:lnTo>
                    <a:pt x="0" y="71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253166" y="3184922"/>
              <a:ext cx="1474787" cy="866775"/>
            </a:xfrm>
            <a:custGeom>
              <a:avLst/>
              <a:gdLst>
                <a:gd name="T0" fmla="*/ 2147483647 w 1859"/>
                <a:gd name="T1" fmla="*/ 2147483647 h 1455"/>
                <a:gd name="T2" fmla="*/ 998795862 w 1859"/>
                <a:gd name="T3" fmla="*/ 2147483647 h 1455"/>
                <a:gd name="T4" fmla="*/ 2147483647 w 1859"/>
                <a:gd name="T5" fmla="*/ 2147483647 h 1455"/>
                <a:gd name="T6" fmla="*/ 2147483647 w 1859"/>
                <a:gd name="T7" fmla="*/ 2147483647 h 1455"/>
                <a:gd name="T8" fmla="*/ 2147483647 w 1859"/>
                <a:gd name="T9" fmla="*/ 2147483647 h 1455"/>
                <a:gd name="T10" fmla="*/ 2147483647 w 1859"/>
                <a:gd name="T11" fmla="*/ 2147483647 h 1455"/>
                <a:gd name="T12" fmla="*/ 2147483647 w 1859"/>
                <a:gd name="T13" fmla="*/ 2147483647 h 1455"/>
                <a:gd name="T14" fmla="*/ 2147483647 w 1859"/>
                <a:gd name="T15" fmla="*/ 2147483647 h 1455"/>
                <a:gd name="T16" fmla="*/ 2147483647 w 1859"/>
                <a:gd name="T17" fmla="*/ 2147483647 h 1455"/>
                <a:gd name="T18" fmla="*/ 2147483647 w 1859"/>
                <a:gd name="T19" fmla="*/ 2147483647 h 1455"/>
                <a:gd name="T20" fmla="*/ 2147483647 w 1859"/>
                <a:gd name="T21" fmla="*/ 2147483647 h 1455"/>
                <a:gd name="T22" fmla="*/ 2147483647 w 1859"/>
                <a:gd name="T23" fmla="*/ 2147483647 h 1455"/>
                <a:gd name="T24" fmla="*/ 2147483647 w 1859"/>
                <a:gd name="T25" fmla="*/ 2147483647 h 1455"/>
                <a:gd name="T26" fmla="*/ 2147483647 w 1859"/>
                <a:gd name="T27" fmla="*/ 2147483647 h 1455"/>
                <a:gd name="T28" fmla="*/ 2147483647 w 1859"/>
                <a:gd name="T29" fmla="*/ 2147483647 h 1455"/>
                <a:gd name="T30" fmla="*/ 2147483647 w 1859"/>
                <a:gd name="T31" fmla="*/ 2147483647 h 1455"/>
                <a:gd name="T32" fmla="*/ 2147483647 w 1859"/>
                <a:gd name="T33" fmla="*/ 2147483647 h 1455"/>
                <a:gd name="T34" fmla="*/ 2147483647 w 1859"/>
                <a:gd name="T35" fmla="*/ 2147483647 h 1455"/>
                <a:gd name="T36" fmla="*/ 2147483647 w 1859"/>
                <a:gd name="T37" fmla="*/ 2147483647 h 1455"/>
                <a:gd name="T38" fmla="*/ 2147483647 w 1859"/>
                <a:gd name="T39" fmla="*/ 2147483647 h 1455"/>
                <a:gd name="T40" fmla="*/ 2147483647 w 1859"/>
                <a:gd name="T41" fmla="*/ 2147483647 h 1455"/>
                <a:gd name="T42" fmla="*/ 2147483647 w 1859"/>
                <a:gd name="T43" fmla="*/ 2147483647 h 1455"/>
                <a:gd name="T44" fmla="*/ 2147483647 w 1859"/>
                <a:gd name="T45" fmla="*/ 2147483647 h 1455"/>
                <a:gd name="T46" fmla="*/ 2147483647 w 1859"/>
                <a:gd name="T47" fmla="*/ 2147483647 h 1455"/>
                <a:gd name="T48" fmla="*/ 2147483647 w 1859"/>
                <a:gd name="T49" fmla="*/ 2147483647 h 1455"/>
                <a:gd name="T50" fmla="*/ 2147483647 w 1859"/>
                <a:gd name="T51" fmla="*/ 2147483647 h 1455"/>
                <a:gd name="T52" fmla="*/ 2147483647 w 1859"/>
                <a:gd name="T53" fmla="*/ 2147483647 h 1455"/>
                <a:gd name="T54" fmla="*/ 2147483647 w 1859"/>
                <a:gd name="T55" fmla="*/ 2147483647 h 1455"/>
                <a:gd name="T56" fmla="*/ 2147483647 w 1859"/>
                <a:gd name="T57" fmla="*/ 2147483647 h 1455"/>
                <a:gd name="T58" fmla="*/ 2147483647 w 1859"/>
                <a:gd name="T59" fmla="*/ 2147483647 h 1455"/>
                <a:gd name="T60" fmla="*/ 2147483647 w 1859"/>
                <a:gd name="T61" fmla="*/ 2147483647 h 1455"/>
                <a:gd name="T62" fmla="*/ 2147483647 w 1859"/>
                <a:gd name="T63" fmla="*/ 2147483647 h 1455"/>
                <a:gd name="T64" fmla="*/ 2147483647 w 1859"/>
                <a:gd name="T65" fmla="*/ 2147483647 h 1455"/>
                <a:gd name="T66" fmla="*/ 2147483647 w 1859"/>
                <a:gd name="T67" fmla="*/ 2147483647 h 1455"/>
                <a:gd name="T68" fmla="*/ 2147483647 w 1859"/>
                <a:gd name="T69" fmla="*/ 2147483647 h 1455"/>
                <a:gd name="T70" fmla="*/ 2147483647 w 1859"/>
                <a:gd name="T71" fmla="*/ 2147483647 h 1455"/>
                <a:gd name="T72" fmla="*/ 2147483647 w 1859"/>
                <a:gd name="T73" fmla="*/ 2147483647 h 1455"/>
                <a:gd name="T74" fmla="*/ 2147483647 w 1859"/>
                <a:gd name="T75" fmla="*/ 2147483647 h 1455"/>
                <a:gd name="T76" fmla="*/ 2147483647 w 1859"/>
                <a:gd name="T77" fmla="*/ 2147483647 h 1455"/>
                <a:gd name="T78" fmla="*/ 2147483647 w 1859"/>
                <a:gd name="T79" fmla="*/ 2147483647 h 1455"/>
                <a:gd name="T80" fmla="*/ 2147483647 w 1859"/>
                <a:gd name="T81" fmla="*/ 2147483647 h 1455"/>
                <a:gd name="T82" fmla="*/ 2147483647 w 1859"/>
                <a:gd name="T83" fmla="*/ 2147483647 h 1455"/>
                <a:gd name="T84" fmla="*/ 2147483647 w 1859"/>
                <a:gd name="T85" fmla="*/ 2147483647 h 1455"/>
                <a:gd name="T86" fmla="*/ 2147483647 w 1859"/>
                <a:gd name="T87" fmla="*/ 2147483647 h 1455"/>
                <a:gd name="T88" fmla="*/ 2147483647 w 1859"/>
                <a:gd name="T89" fmla="*/ 2147483647 h 1455"/>
                <a:gd name="T90" fmla="*/ 2147483647 w 1859"/>
                <a:gd name="T91" fmla="*/ 2147483647 h 1455"/>
                <a:gd name="T92" fmla="*/ 2147483647 w 1859"/>
                <a:gd name="T93" fmla="*/ 2147483647 h 1455"/>
                <a:gd name="T94" fmla="*/ 2147483647 w 1859"/>
                <a:gd name="T95" fmla="*/ 2147483647 h 1455"/>
                <a:gd name="T96" fmla="*/ 2147483647 w 1859"/>
                <a:gd name="T97" fmla="*/ 2147483647 h 1455"/>
                <a:gd name="T98" fmla="*/ 2147483647 w 1859"/>
                <a:gd name="T99" fmla="*/ 2147483647 h 1455"/>
                <a:gd name="T100" fmla="*/ 2147483647 w 1859"/>
                <a:gd name="T101" fmla="*/ 2147483647 h 1455"/>
                <a:gd name="T102" fmla="*/ 2147483647 w 1859"/>
                <a:gd name="T103" fmla="*/ 2147483647 h 1455"/>
                <a:gd name="T104" fmla="*/ 2147483647 w 1859"/>
                <a:gd name="T105" fmla="*/ 2147483647 h 1455"/>
                <a:gd name="T106" fmla="*/ 2147483647 w 1859"/>
                <a:gd name="T107" fmla="*/ 2147483647 h 1455"/>
                <a:gd name="T108" fmla="*/ 2147483647 w 1859"/>
                <a:gd name="T109" fmla="*/ 2147483647 h 1455"/>
                <a:gd name="T110" fmla="*/ 2147483647 w 1859"/>
                <a:gd name="T111" fmla="*/ 2147483647 h 1455"/>
                <a:gd name="T112" fmla="*/ 2147483647 w 1859"/>
                <a:gd name="T113" fmla="*/ 2147483647 h 1455"/>
                <a:gd name="T114" fmla="*/ 2147483647 w 1859"/>
                <a:gd name="T115" fmla="*/ 2147483647 h 1455"/>
                <a:gd name="T116" fmla="*/ 2147483647 w 1859"/>
                <a:gd name="T117" fmla="*/ 2147483647 h 1455"/>
                <a:gd name="T118" fmla="*/ 2147483647 w 1859"/>
                <a:gd name="T119" fmla="*/ 2147483647 h 1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9"/>
                <a:gd name="T181" fmla="*/ 0 h 1455"/>
                <a:gd name="T182" fmla="*/ 1859 w 1859"/>
                <a:gd name="T183" fmla="*/ 1455 h 1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9" h="1455">
                  <a:moveTo>
                    <a:pt x="569" y="52"/>
                  </a:moveTo>
                  <a:lnTo>
                    <a:pt x="5" y="109"/>
                  </a:lnTo>
                  <a:lnTo>
                    <a:pt x="5" y="121"/>
                  </a:lnTo>
                  <a:lnTo>
                    <a:pt x="6" y="127"/>
                  </a:lnTo>
                  <a:lnTo>
                    <a:pt x="0" y="133"/>
                  </a:lnTo>
                  <a:lnTo>
                    <a:pt x="2" y="153"/>
                  </a:lnTo>
                  <a:lnTo>
                    <a:pt x="19" y="178"/>
                  </a:lnTo>
                  <a:lnTo>
                    <a:pt x="29" y="189"/>
                  </a:lnTo>
                  <a:lnTo>
                    <a:pt x="37" y="190"/>
                  </a:lnTo>
                  <a:lnTo>
                    <a:pt x="52" y="202"/>
                  </a:lnTo>
                  <a:lnTo>
                    <a:pt x="57" y="213"/>
                  </a:lnTo>
                  <a:lnTo>
                    <a:pt x="47" y="235"/>
                  </a:lnTo>
                  <a:lnTo>
                    <a:pt x="47" y="243"/>
                  </a:lnTo>
                  <a:lnTo>
                    <a:pt x="58" y="249"/>
                  </a:lnTo>
                  <a:lnTo>
                    <a:pt x="63" y="256"/>
                  </a:lnTo>
                  <a:lnTo>
                    <a:pt x="63" y="261"/>
                  </a:lnTo>
                  <a:lnTo>
                    <a:pt x="50" y="273"/>
                  </a:lnTo>
                  <a:lnTo>
                    <a:pt x="51" y="289"/>
                  </a:lnTo>
                  <a:lnTo>
                    <a:pt x="55" y="292"/>
                  </a:lnTo>
                  <a:lnTo>
                    <a:pt x="89" y="282"/>
                  </a:lnTo>
                  <a:lnTo>
                    <a:pt x="100" y="274"/>
                  </a:lnTo>
                  <a:lnTo>
                    <a:pt x="110" y="241"/>
                  </a:lnTo>
                  <a:lnTo>
                    <a:pt x="116" y="232"/>
                  </a:lnTo>
                  <a:lnTo>
                    <a:pt x="129" y="237"/>
                  </a:lnTo>
                  <a:lnTo>
                    <a:pt x="141" y="237"/>
                  </a:lnTo>
                  <a:lnTo>
                    <a:pt x="147" y="232"/>
                  </a:lnTo>
                  <a:lnTo>
                    <a:pt x="157" y="234"/>
                  </a:lnTo>
                  <a:lnTo>
                    <a:pt x="155" y="243"/>
                  </a:lnTo>
                  <a:lnTo>
                    <a:pt x="133" y="262"/>
                  </a:lnTo>
                  <a:lnTo>
                    <a:pt x="136" y="265"/>
                  </a:lnTo>
                  <a:lnTo>
                    <a:pt x="155" y="256"/>
                  </a:lnTo>
                  <a:lnTo>
                    <a:pt x="183" y="255"/>
                  </a:lnTo>
                  <a:lnTo>
                    <a:pt x="283" y="220"/>
                  </a:lnTo>
                  <a:lnTo>
                    <a:pt x="298" y="220"/>
                  </a:lnTo>
                  <a:lnTo>
                    <a:pt x="298" y="228"/>
                  </a:lnTo>
                  <a:lnTo>
                    <a:pt x="280" y="244"/>
                  </a:lnTo>
                  <a:lnTo>
                    <a:pt x="288" y="249"/>
                  </a:lnTo>
                  <a:lnTo>
                    <a:pt x="332" y="253"/>
                  </a:lnTo>
                  <a:lnTo>
                    <a:pt x="374" y="270"/>
                  </a:lnTo>
                  <a:lnTo>
                    <a:pt x="420" y="292"/>
                  </a:lnTo>
                  <a:lnTo>
                    <a:pt x="432" y="298"/>
                  </a:lnTo>
                  <a:lnTo>
                    <a:pt x="432" y="282"/>
                  </a:lnTo>
                  <a:lnTo>
                    <a:pt x="440" y="274"/>
                  </a:lnTo>
                  <a:lnTo>
                    <a:pt x="449" y="286"/>
                  </a:lnTo>
                  <a:lnTo>
                    <a:pt x="475" y="295"/>
                  </a:lnTo>
                  <a:lnTo>
                    <a:pt x="484" y="298"/>
                  </a:lnTo>
                  <a:lnTo>
                    <a:pt x="484" y="304"/>
                  </a:lnTo>
                  <a:lnTo>
                    <a:pt x="474" y="309"/>
                  </a:lnTo>
                  <a:lnTo>
                    <a:pt x="478" y="318"/>
                  </a:lnTo>
                  <a:lnTo>
                    <a:pt x="536" y="363"/>
                  </a:lnTo>
                  <a:lnTo>
                    <a:pt x="539" y="378"/>
                  </a:lnTo>
                  <a:lnTo>
                    <a:pt x="537" y="391"/>
                  </a:lnTo>
                  <a:lnTo>
                    <a:pt x="532" y="400"/>
                  </a:lnTo>
                  <a:lnTo>
                    <a:pt x="524" y="394"/>
                  </a:lnTo>
                  <a:lnTo>
                    <a:pt x="520" y="382"/>
                  </a:lnTo>
                  <a:lnTo>
                    <a:pt x="516" y="396"/>
                  </a:lnTo>
                  <a:lnTo>
                    <a:pt x="520" y="406"/>
                  </a:lnTo>
                  <a:lnTo>
                    <a:pt x="530" y="412"/>
                  </a:lnTo>
                  <a:lnTo>
                    <a:pt x="610" y="388"/>
                  </a:lnTo>
                  <a:lnTo>
                    <a:pt x="614" y="378"/>
                  </a:lnTo>
                  <a:lnTo>
                    <a:pt x="642" y="375"/>
                  </a:lnTo>
                  <a:lnTo>
                    <a:pt x="705" y="322"/>
                  </a:lnTo>
                  <a:lnTo>
                    <a:pt x="749" y="322"/>
                  </a:lnTo>
                  <a:lnTo>
                    <a:pt x="749" y="312"/>
                  </a:lnTo>
                  <a:lnTo>
                    <a:pt x="741" y="300"/>
                  </a:lnTo>
                  <a:lnTo>
                    <a:pt x="754" y="273"/>
                  </a:lnTo>
                  <a:lnTo>
                    <a:pt x="822" y="262"/>
                  </a:lnTo>
                  <a:lnTo>
                    <a:pt x="922" y="316"/>
                  </a:lnTo>
                  <a:lnTo>
                    <a:pt x="927" y="331"/>
                  </a:lnTo>
                  <a:lnTo>
                    <a:pt x="953" y="352"/>
                  </a:lnTo>
                  <a:lnTo>
                    <a:pt x="973" y="388"/>
                  </a:lnTo>
                  <a:lnTo>
                    <a:pt x="1037" y="435"/>
                  </a:lnTo>
                  <a:lnTo>
                    <a:pt x="1047" y="454"/>
                  </a:lnTo>
                  <a:lnTo>
                    <a:pt x="1064" y="471"/>
                  </a:lnTo>
                  <a:lnTo>
                    <a:pt x="1113" y="471"/>
                  </a:lnTo>
                  <a:lnTo>
                    <a:pt x="1150" y="526"/>
                  </a:lnTo>
                  <a:lnTo>
                    <a:pt x="1163" y="537"/>
                  </a:lnTo>
                  <a:lnTo>
                    <a:pt x="1157" y="553"/>
                  </a:lnTo>
                  <a:lnTo>
                    <a:pt x="1173" y="612"/>
                  </a:lnTo>
                  <a:lnTo>
                    <a:pt x="1165" y="676"/>
                  </a:lnTo>
                  <a:lnTo>
                    <a:pt x="1151" y="745"/>
                  </a:lnTo>
                  <a:lnTo>
                    <a:pt x="1152" y="802"/>
                  </a:lnTo>
                  <a:lnTo>
                    <a:pt x="1161" y="822"/>
                  </a:lnTo>
                  <a:lnTo>
                    <a:pt x="1200" y="848"/>
                  </a:lnTo>
                  <a:lnTo>
                    <a:pt x="1212" y="825"/>
                  </a:lnTo>
                  <a:lnTo>
                    <a:pt x="1200" y="814"/>
                  </a:lnTo>
                  <a:lnTo>
                    <a:pt x="1189" y="778"/>
                  </a:lnTo>
                  <a:lnTo>
                    <a:pt x="1192" y="771"/>
                  </a:lnTo>
                  <a:lnTo>
                    <a:pt x="1213" y="766"/>
                  </a:lnTo>
                  <a:lnTo>
                    <a:pt x="1229" y="802"/>
                  </a:lnTo>
                  <a:lnTo>
                    <a:pt x="1238" y="801"/>
                  </a:lnTo>
                  <a:lnTo>
                    <a:pt x="1242" y="783"/>
                  </a:lnTo>
                  <a:lnTo>
                    <a:pt x="1249" y="781"/>
                  </a:lnTo>
                  <a:lnTo>
                    <a:pt x="1260" y="787"/>
                  </a:lnTo>
                  <a:lnTo>
                    <a:pt x="1258" y="805"/>
                  </a:lnTo>
                  <a:lnTo>
                    <a:pt x="1248" y="823"/>
                  </a:lnTo>
                  <a:lnTo>
                    <a:pt x="1236" y="840"/>
                  </a:lnTo>
                  <a:lnTo>
                    <a:pt x="1222" y="884"/>
                  </a:lnTo>
                  <a:lnTo>
                    <a:pt x="1212" y="890"/>
                  </a:lnTo>
                  <a:lnTo>
                    <a:pt x="1210" y="912"/>
                  </a:lnTo>
                  <a:lnTo>
                    <a:pt x="1226" y="927"/>
                  </a:lnTo>
                  <a:lnTo>
                    <a:pt x="1248" y="948"/>
                  </a:lnTo>
                  <a:lnTo>
                    <a:pt x="1283" y="1028"/>
                  </a:lnTo>
                  <a:lnTo>
                    <a:pt x="1335" y="1062"/>
                  </a:lnTo>
                  <a:lnTo>
                    <a:pt x="1341" y="1062"/>
                  </a:lnTo>
                  <a:lnTo>
                    <a:pt x="1344" y="1043"/>
                  </a:lnTo>
                  <a:lnTo>
                    <a:pt x="1361" y="1043"/>
                  </a:lnTo>
                  <a:lnTo>
                    <a:pt x="1372" y="1074"/>
                  </a:lnTo>
                  <a:lnTo>
                    <a:pt x="1374" y="1094"/>
                  </a:lnTo>
                  <a:lnTo>
                    <a:pt x="1393" y="1137"/>
                  </a:lnTo>
                  <a:lnTo>
                    <a:pt x="1414" y="1151"/>
                  </a:lnTo>
                  <a:lnTo>
                    <a:pt x="1438" y="1157"/>
                  </a:lnTo>
                  <a:lnTo>
                    <a:pt x="1478" y="1271"/>
                  </a:lnTo>
                  <a:lnTo>
                    <a:pt x="1490" y="1277"/>
                  </a:lnTo>
                  <a:lnTo>
                    <a:pt x="1542" y="1289"/>
                  </a:lnTo>
                  <a:lnTo>
                    <a:pt x="1565" y="1301"/>
                  </a:lnTo>
                  <a:lnTo>
                    <a:pt x="1626" y="1379"/>
                  </a:lnTo>
                  <a:lnTo>
                    <a:pt x="1652" y="1398"/>
                  </a:lnTo>
                  <a:lnTo>
                    <a:pt x="1662" y="1400"/>
                  </a:lnTo>
                  <a:lnTo>
                    <a:pt x="1676" y="1407"/>
                  </a:lnTo>
                  <a:lnTo>
                    <a:pt x="1681" y="1424"/>
                  </a:lnTo>
                  <a:lnTo>
                    <a:pt x="1669" y="1427"/>
                  </a:lnTo>
                  <a:lnTo>
                    <a:pt x="1659" y="1422"/>
                  </a:lnTo>
                  <a:lnTo>
                    <a:pt x="1652" y="1422"/>
                  </a:lnTo>
                  <a:lnTo>
                    <a:pt x="1645" y="1427"/>
                  </a:lnTo>
                  <a:lnTo>
                    <a:pt x="1643" y="1437"/>
                  </a:lnTo>
                  <a:lnTo>
                    <a:pt x="1652" y="1448"/>
                  </a:lnTo>
                  <a:lnTo>
                    <a:pt x="1682" y="1455"/>
                  </a:lnTo>
                  <a:lnTo>
                    <a:pt x="1697" y="1445"/>
                  </a:lnTo>
                  <a:lnTo>
                    <a:pt x="1721" y="1442"/>
                  </a:lnTo>
                  <a:lnTo>
                    <a:pt x="1811" y="1406"/>
                  </a:lnTo>
                  <a:lnTo>
                    <a:pt x="1830" y="1370"/>
                  </a:lnTo>
                  <a:lnTo>
                    <a:pt x="1831" y="1361"/>
                  </a:lnTo>
                  <a:lnTo>
                    <a:pt x="1820" y="1313"/>
                  </a:lnTo>
                  <a:lnTo>
                    <a:pt x="1821" y="1286"/>
                  </a:lnTo>
                  <a:lnTo>
                    <a:pt x="1839" y="1241"/>
                  </a:lnTo>
                  <a:lnTo>
                    <a:pt x="1859" y="1247"/>
                  </a:lnTo>
                  <a:lnTo>
                    <a:pt x="1836" y="1155"/>
                  </a:lnTo>
                  <a:lnTo>
                    <a:pt x="1843" y="1109"/>
                  </a:lnTo>
                  <a:lnTo>
                    <a:pt x="1837" y="1023"/>
                  </a:lnTo>
                  <a:lnTo>
                    <a:pt x="1820" y="954"/>
                  </a:lnTo>
                  <a:lnTo>
                    <a:pt x="1807" y="930"/>
                  </a:lnTo>
                  <a:lnTo>
                    <a:pt x="1747" y="846"/>
                  </a:lnTo>
                  <a:lnTo>
                    <a:pt x="1708" y="751"/>
                  </a:lnTo>
                  <a:lnTo>
                    <a:pt x="1659" y="685"/>
                  </a:lnTo>
                  <a:lnTo>
                    <a:pt x="1661" y="676"/>
                  </a:lnTo>
                  <a:lnTo>
                    <a:pt x="1658" y="663"/>
                  </a:lnTo>
                  <a:lnTo>
                    <a:pt x="1642" y="625"/>
                  </a:lnTo>
                  <a:lnTo>
                    <a:pt x="1640" y="609"/>
                  </a:lnTo>
                  <a:lnTo>
                    <a:pt x="1656" y="585"/>
                  </a:lnTo>
                  <a:lnTo>
                    <a:pt x="1658" y="576"/>
                  </a:lnTo>
                  <a:lnTo>
                    <a:pt x="1594" y="487"/>
                  </a:lnTo>
                  <a:lnTo>
                    <a:pt x="1559" y="450"/>
                  </a:lnTo>
                  <a:lnTo>
                    <a:pt x="1535" y="435"/>
                  </a:lnTo>
                  <a:lnTo>
                    <a:pt x="1530" y="424"/>
                  </a:lnTo>
                  <a:lnTo>
                    <a:pt x="1488" y="367"/>
                  </a:lnTo>
                  <a:lnTo>
                    <a:pt x="1435" y="268"/>
                  </a:lnTo>
                  <a:lnTo>
                    <a:pt x="1420" y="210"/>
                  </a:lnTo>
                  <a:lnTo>
                    <a:pt x="1387" y="126"/>
                  </a:lnTo>
                  <a:lnTo>
                    <a:pt x="1387" y="114"/>
                  </a:lnTo>
                  <a:lnTo>
                    <a:pt x="1372" y="102"/>
                  </a:lnTo>
                  <a:lnTo>
                    <a:pt x="1364" y="96"/>
                  </a:lnTo>
                  <a:lnTo>
                    <a:pt x="1358" y="36"/>
                  </a:lnTo>
                  <a:lnTo>
                    <a:pt x="1349" y="16"/>
                  </a:lnTo>
                  <a:lnTo>
                    <a:pt x="1331" y="21"/>
                  </a:lnTo>
                  <a:lnTo>
                    <a:pt x="1294" y="18"/>
                  </a:lnTo>
                  <a:lnTo>
                    <a:pt x="1252" y="0"/>
                  </a:lnTo>
                  <a:lnTo>
                    <a:pt x="1235" y="12"/>
                  </a:lnTo>
                  <a:lnTo>
                    <a:pt x="1229" y="24"/>
                  </a:lnTo>
                  <a:lnTo>
                    <a:pt x="1226" y="42"/>
                  </a:lnTo>
                  <a:lnTo>
                    <a:pt x="1244" y="100"/>
                  </a:lnTo>
                  <a:lnTo>
                    <a:pt x="1238" y="132"/>
                  </a:lnTo>
                  <a:lnTo>
                    <a:pt x="1209" y="129"/>
                  </a:lnTo>
                  <a:lnTo>
                    <a:pt x="1200" y="117"/>
                  </a:lnTo>
                  <a:lnTo>
                    <a:pt x="1192" y="85"/>
                  </a:lnTo>
                  <a:lnTo>
                    <a:pt x="605" y="124"/>
                  </a:lnTo>
                  <a:lnTo>
                    <a:pt x="591" y="103"/>
                  </a:lnTo>
                  <a:lnTo>
                    <a:pt x="592" y="87"/>
                  </a:lnTo>
                  <a:lnTo>
                    <a:pt x="574" y="66"/>
                  </a:lnTo>
                  <a:lnTo>
                    <a:pt x="56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6253166" y="3184922"/>
              <a:ext cx="1474787" cy="866775"/>
            </a:xfrm>
            <a:custGeom>
              <a:avLst/>
              <a:gdLst>
                <a:gd name="T0" fmla="*/ 2147483647 w 1859"/>
                <a:gd name="T1" fmla="*/ 2147483647 h 1455"/>
                <a:gd name="T2" fmla="*/ 998795862 w 1859"/>
                <a:gd name="T3" fmla="*/ 2147483647 h 1455"/>
                <a:gd name="T4" fmla="*/ 2147483647 w 1859"/>
                <a:gd name="T5" fmla="*/ 2147483647 h 1455"/>
                <a:gd name="T6" fmla="*/ 2147483647 w 1859"/>
                <a:gd name="T7" fmla="*/ 2147483647 h 1455"/>
                <a:gd name="T8" fmla="*/ 2147483647 w 1859"/>
                <a:gd name="T9" fmla="*/ 2147483647 h 1455"/>
                <a:gd name="T10" fmla="*/ 2147483647 w 1859"/>
                <a:gd name="T11" fmla="*/ 2147483647 h 1455"/>
                <a:gd name="T12" fmla="*/ 2147483647 w 1859"/>
                <a:gd name="T13" fmla="*/ 2147483647 h 1455"/>
                <a:gd name="T14" fmla="*/ 2147483647 w 1859"/>
                <a:gd name="T15" fmla="*/ 2147483647 h 1455"/>
                <a:gd name="T16" fmla="*/ 2147483647 w 1859"/>
                <a:gd name="T17" fmla="*/ 2147483647 h 1455"/>
                <a:gd name="T18" fmla="*/ 2147483647 w 1859"/>
                <a:gd name="T19" fmla="*/ 2147483647 h 1455"/>
                <a:gd name="T20" fmla="*/ 2147483647 w 1859"/>
                <a:gd name="T21" fmla="*/ 2147483647 h 1455"/>
                <a:gd name="T22" fmla="*/ 2147483647 w 1859"/>
                <a:gd name="T23" fmla="*/ 2147483647 h 1455"/>
                <a:gd name="T24" fmla="*/ 2147483647 w 1859"/>
                <a:gd name="T25" fmla="*/ 2147483647 h 1455"/>
                <a:gd name="T26" fmla="*/ 2147483647 w 1859"/>
                <a:gd name="T27" fmla="*/ 2147483647 h 1455"/>
                <a:gd name="T28" fmla="*/ 2147483647 w 1859"/>
                <a:gd name="T29" fmla="*/ 2147483647 h 1455"/>
                <a:gd name="T30" fmla="*/ 2147483647 w 1859"/>
                <a:gd name="T31" fmla="*/ 2147483647 h 1455"/>
                <a:gd name="T32" fmla="*/ 2147483647 w 1859"/>
                <a:gd name="T33" fmla="*/ 2147483647 h 1455"/>
                <a:gd name="T34" fmla="*/ 2147483647 w 1859"/>
                <a:gd name="T35" fmla="*/ 2147483647 h 1455"/>
                <a:gd name="T36" fmla="*/ 2147483647 w 1859"/>
                <a:gd name="T37" fmla="*/ 2147483647 h 1455"/>
                <a:gd name="T38" fmla="*/ 2147483647 w 1859"/>
                <a:gd name="T39" fmla="*/ 2147483647 h 1455"/>
                <a:gd name="T40" fmla="*/ 2147483647 w 1859"/>
                <a:gd name="T41" fmla="*/ 2147483647 h 1455"/>
                <a:gd name="T42" fmla="*/ 2147483647 w 1859"/>
                <a:gd name="T43" fmla="*/ 2147483647 h 1455"/>
                <a:gd name="T44" fmla="*/ 2147483647 w 1859"/>
                <a:gd name="T45" fmla="*/ 2147483647 h 1455"/>
                <a:gd name="T46" fmla="*/ 2147483647 w 1859"/>
                <a:gd name="T47" fmla="*/ 2147483647 h 1455"/>
                <a:gd name="T48" fmla="*/ 2147483647 w 1859"/>
                <a:gd name="T49" fmla="*/ 2147483647 h 1455"/>
                <a:gd name="T50" fmla="*/ 2147483647 w 1859"/>
                <a:gd name="T51" fmla="*/ 2147483647 h 1455"/>
                <a:gd name="T52" fmla="*/ 2147483647 w 1859"/>
                <a:gd name="T53" fmla="*/ 2147483647 h 1455"/>
                <a:gd name="T54" fmla="*/ 2147483647 w 1859"/>
                <a:gd name="T55" fmla="*/ 2147483647 h 1455"/>
                <a:gd name="T56" fmla="*/ 2147483647 w 1859"/>
                <a:gd name="T57" fmla="*/ 2147483647 h 1455"/>
                <a:gd name="T58" fmla="*/ 2147483647 w 1859"/>
                <a:gd name="T59" fmla="*/ 2147483647 h 1455"/>
                <a:gd name="T60" fmla="*/ 2147483647 w 1859"/>
                <a:gd name="T61" fmla="*/ 2147483647 h 1455"/>
                <a:gd name="T62" fmla="*/ 2147483647 w 1859"/>
                <a:gd name="T63" fmla="*/ 2147483647 h 1455"/>
                <a:gd name="T64" fmla="*/ 2147483647 w 1859"/>
                <a:gd name="T65" fmla="*/ 2147483647 h 1455"/>
                <a:gd name="T66" fmla="*/ 2147483647 w 1859"/>
                <a:gd name="T67" fmla="*/ 2147483647 h 1455"/>
                <a:gd name="T68" fmla="*/ 2147483647 w 1859"/>
                <a:gd name="T69" fmla="*/ 2147483647 h 1455"/>
                <a:gd name="T70" fmla="*/ 2147483647 w 1859"/>
                <a:gd name="T71" fmla="*/ 2147483647 h 1455"/>
                <a:gd name="T72" fmla="*/ 2147483647 w 1859"/>
                <a:gd name="T73" fmla="*/ 2147483647 h 1455"/>
                <a:gd name="T74" fmla="*/ 2147483647 w 1859"/>
                <a:gd name="T75" fmla="*/ 2147483647 h 1455"/>
                <a:gd name="T76" fmla="*/ 2147483647 w 1859"/>
                <a:gd name="T77" fmla="*/ 2147483647 h 1455"/>
                <a:gd name="T78" fmla="*/ 2147483647 w 1859"/>
                <a:gd name="T79" fmla="*/ 2147483647 h 1455"/>
                <a:gd name="T80" fmla="*/ 2147483647 w 1859"/>
                <a:gd name="T81" fmla="*/ 2147483647 h 1455"/>
                <a:gd name="T82" fmla="*/ 2147483647 w 1859"/>
                <a:gd name="T83" fmla="*/ 2147483647 h 1455"/>
                <a:gd name="T84" fmla="*/ 2147483647 w 1859"/>
                <a:gd name="T85" fmla="*/ 2147483647 h 1455"/>
                <a:gd name="T86" fmla="*/ 2147483647 w 1859"/>
                <a:gd name="T87" fmla="*/ 2147483647 h 1455"/>
                <a:gd name="T88" fmla="*/ 2147483647 w 1859"/>
                <a:gd name="T89" fmla="*/ 2147483647 h 1455"/>
                <a:gd name="T90" fmla="*/ 2147483647 w 1859"/>
                <a:gd name="T91" fmla="*/ 2147483647 h 1455"/>
                <a:gd name="T92" fmla="*/ 2147483647 w 1859"/>
                <a:gd name="T93" fmla="*/ 2147483647 h 1455"/>
                <a:gd name="T94" fmla="*/ 2147483647 w 1859"/>
                <a:gd name="T95" fmla="*/ 2147483647 h 1455"/>
                <a:gd name="T96" fmla="*/ 2147483647 w 1859"/>
                <a:gd name="T97" fmla="*/ 2147483647 h 1455"/>
                <a:gd name="T98" fmla="*/ 2147483647 w 1859"/>
                <a:gd name="T99" fmla="*/ 2147483647 h 1455"/>
                <a:gd name="T100" fmla="*/ 2147483647 w 1859"/>
                <a:gd name="T101" fmla="*/ 2147483647 h 1455"/>
                <a:gd name="T102" fmla="*/ 2147483647 w 1859"/>
                <a:gd name="T103" fmla="*/ 2147483647 h 1455"/>
                <a:gd name="T104" fmla="*/ 2147483647 w 1859"/>
                <a:gd name="T105" fmla="*/ 2147483647 h 1455"/>
                <a:gd name="T106" fmla="*/ 2147483647 w 1859"/>
                <a:gd name="T107" fmla="*/ 2147483647 h 1455"/>
                <a:gd name="T108" fmla="*/ 2147483647 w 1859"/>
                <a:gd name="T109" fmla="*/ 2147483647 h 1455"/>
                <a:gd name="T110" fmla="*/ 2147483647 w 1859"/>
                <a:gd name="T111" fmla="*/ 2147483647 h 1455"/>
                <a:gd name="T112" fmla="*/ 2147483647 w 1859"/>
                <a:gd name="T113" fmla="*/ 2147483647 h 1455"/>
                <a:gd name="T114" fmla="*/ 2147483647 w 1859"/>
                <a:gd name="T115" fmla="*/ 2147483647 h 1455"/>
                <a:gd name="T116" fmla="*/ 2147483647 w 1859"/>
                <a:gd name="T117" fmla="*/ 2147483647 h 1455"/>
                <a:gd name="T118" fmla="*/ 2147483647 w 1859"/>
                <a:gd name="T119" fmla="*/ 2147483647 h 1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9"/>
                <a:gd name="T181" fmla="*/ 0 h 1455"/>
                <a:gd name="T182" fmla="*/ 1859 w 1859"/>
                <a:gd name="T183" fmla="*/ 1455 h 1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9" h="1455">
                  <a:moveTo>
                    <a:pt x="569" y="52"/>
                  </a:moveTo>
                  <a:lnTo>
                    <a:pt x="5" y="109"/>
                  </a:lnTo>
                  <a:lnTo>
                    <a:pt x="5" y="121"/>
                  </a:lnTo>
                  <a:lnTo>
                    <a:pt x="6" y="127"/>
                  </a:lnTo>
                  <a:lnTo>
                    <a:pt x="0" y="133"/>
                  </a:lnTo>
                  <a:lnTo>
                    <a:pt x="2" y="153"/>
                  </a:lnTo>
                  <a:lnTo>
                    <a:pt x="19" y="178"/>
                  </a:lnTo>
                  <a:lnTo>
                    <a:pt x="29" y="189"/>
                  </a:lnTo>
                  <a:lnTo>
                    <a:pt x="37" y="190"/>
                  </a:lnTo>
                  <a:lnTo>
                    <a:pt x="52" y="202"/>
                  </a:lnTo>
                  <a:lnTo>
                    <a:pt x="57" y="213"/>
                  </a:lnTo>
                  <a:lnTo>
                    <a:pt x="47" y="235"/>
                  </a:lnTo>
                  <a:lnTo>
                    <a:pt x="47" y="243"/>
                  </a:lnTo>
                  <a:lnTo>
                    <a:pt x="58" y="249"/>
                  </a:lnTo>
                  <a:lnTo>
                    <a:pt x="63" y="256"/>
                  </a:lnTo>
                  <a:lnTo>
                    <a:pt x="63" y="261"/>
                  </a:lnTo>
                  <a:lnTo>
                    <a:pt x="50" y="273"/>
                  </a:lnTo>
                  <a:lnTo>
                    <a:pt x="51" y="289"/>
                  </a:lnTo>
                  <a:lnTo>
                    <a:pt x="55" y="292"/>
                  </a:lnTo>
                  <a:lnTo>
                    <a:pt x="89" y="282"/>
                  </a:lnTo>
                  <a:lnTo>
                    <a:pt x="100" y="274"/>
                  </a:lnTo>
                  <a:lnTo>
                    <a:pt x="110" y="241"/>
                  </a:lnTo>
                  <a:lnTo>
                    <a:pt x="116" y="232"/>
                  </a:lnTo>
                  <a:lnTo>
                    <a:pt x="129" y="237"/>
                  </a:lnTo>
                  <a:lnTo>
                    <a:pt x="141" y="237"/>
                  </a:lnTo>
                  <a:lnTo>
                    <a:pt x="147" y="232"/>
                  </a:lnTo>
                  <a:lnTo>
                    <a:pt x="157" y="234"/>
                  </a:lnTo>
                  <a:lnTo>
                    <a:pt x="155" y="243"/>
                  </a:lnTo>
                  <a:lnTo>
                    <a:pt x="133" y="262"/>
                  </a:lnTo>
                  <a:lnTo>
                    <a:pt x="136" y="265"/>
                  </a:lnTo>
                  <a:lnTo>
                    <a:pt x="155" y="256"/>
                  </a:lnTo>
                  <a:lnTo>
                    <a:pt x="183" y="255"/>
                  </a:lnTo>
                  <a:lnTo>
                    <a:pt x="283" y="220"/>
                  </a:lnTo>
                  <a:lnTo>
                    <a:pt x="298" y="220"/>
                  </a:lnTo>
                  <a:lnTo>
                    <a:pt x="298" y="228"/>
                  </a:lnTo>
                  <a:lnTo>
                    <a:pt x="280" y="244"/>
                  </a:lnTo>
                  <a:lnTo>
                    <a:pt x="288" y="249"/>
                  </a:lnTo>
                  <a:lnTo>
                    <a:pt x="332" y="253"/>
                  </a:lnTo>
                  <a:lnTo>
                    <a:pt x="374" y="270"/>
                  </a:lnTo>
                  <a:lnTo>
                    <a:pt x="420" y="292"/>
                  </a:lnTo>
                  <a:lnTo>
                    <a:pt x="432" y="298"/>
                  </a:lnTo>
                  <a:lnTo>
                    <a:pt x="432" y="282"/>
                  </a:lnTo>
                  <a:lnTo>
                    <a:pt x="440" y="274"/>
                  </a:lnTo>
                  <a:lnTo>
                    <a:pt x="449" y="286"/>
                  </a:lnTo>
                  <a:lnTo>
                    <a:pt x="475" y="295"/>
                  </a:lnTo>
                  <a:lnTo>
                    <a:pt x="484" y="298"/>
                  </a:lnTo>
                  <a:lnTo>
                    <a:pt x="484" y="304"/>
                  </a:lnTo>
                  <a:lnTo>
                    <a:pt x="474" y="309"/>
                  </a:lnTo>
                  <a:lnTo>
                    <a:pt x="478" y="318"/>
                  </a:lnTo>
                  <a:lnTo>
                    <a:pt x="536" y="363"/>
                  </a:lnTo>
                  <a:lnTo>
                    <a:pt x="539" y="378"/>
                  </a:lnTo>
                  <a:lnTo>
                    <a:pt x="537" y="391"/>
                  </a:lnTo>
                  <a:lnTo>
                    <a:pt x="532" y="400"/>
                  </a:lnTo>
                  <a:lnTo>
                    <a:pt x="524" y="394"/>
                  </a:lnTo>
                  <a:lnTo>
                    <a:pt x="520" y="382"/>
                  </a:lnTo>
                  <a:lnTo>
                    <a:pt x="516" y="396"/>
                  </a:lnTo>
                  <a:lnTo>
                    <a:pt x="520" y="406"/>
                  </a:lnTo>
                  <a:lnTo>
                    <a:pt x="530" y="412"/>
                  </a:lnTo>
                  <a:lnTo>
                    <a:pt x="610" y="388"/>
                  </a:lnTo>
                  <a:lnTo>
                    <a:pt x="614" y="378"/>
                  </a:lnTo>
                  <a:lnTo>
                    <a:pt x="642" y="375"/>
                  </a:lnTo>
                  <a:lnTo>
                    <a:pt x="705" y="322"/>
                  </a:lnTo>
                  <a:lnTo>
                    <a:pt x="749" y="322"/>
                  </a:lnTo>
                  <a:lnTo>
                    <a:pt x="749" y="312"/>
                  </a:lnTo>
                  <a:lnTo>
                    <a:pt x="741" y="300"/>
                  </a:lnTo>
                  <a:lnTo>
                    <a:pt x="754" y="273"/>
                  </a:lnTo>
                  <a:lnTo>
                    <a:pt x="822" y="262"/>
                  </a:lnTo>
                  <a:lnTo>
                    <a:pt x="922" y="316"/>
                  </a:lnTo>
                  <a:lnTo>
                    <a:pt x="927" y="331"/>
                  </a:lnTo>
                  <a:lnTo>
                    <a:pt x="953" y="352"/>
                  </a:lnTo>
                  <a:lnTo>
                    <a:pt x="973" y="388"/>
                  </a:lnTo>
                  <a:lnTo>
                    <a:pt x="1037" y="435"/>
                  </a:lnTo>
                  <a:lnTo>
                    <a:pt x="1047" y="454"/>
                  </a:lnTo>
                  <a:lnTo>
                    <a:pt x="1064" y="471"/>
                  </a:lnTo>
                  <a:lnTo>
                    <a:pt x="1113" y="471"/>
                  </a:lnTo>
                  <a:lnTo>
                    <a:pt x="1150" y="526"/>
                  </a:lnTo>
                  <a:lnTo>
                    <a:pt x="1163" y="537"/>
                  </a:lnTo>
                  <a:lnTo>
                    <a:pt x="1157" y="553"/>
                  </a:lnTo>
                  <a:lnTo>
                    <a:pt x="1173" y="612"/>
                  </a:lnTo>
                  <a:lnTo>
                    <a:pt x="1165" y="676"/>
                  </a:lnTo>
                  <a:lnTo>
                    <a:pt x="1151" y="745"/>
                  </a:lnTo>
                  <a:lnTo>
                    <a:pt x="1152" y="802"/>
                  </a:lnTo>
                  <a:lnTo>
                    <a:pt x="1161" y="822"/>
                  </a:lnTo>
                  <a:lnTo>
                    <a:pt x="1200" y="848"/>
                  </a:lnTo>
                  <a:lnTo>
                    <a:pt x="1212" y="825"/>
                  </a:lnTo>
                  <a:lnTo>
                    <a:pt x="1200" y="814"/>
                  </a:lnTo>
                  <a:lnTo>
                    <a:pt x="1189" y="778"/>
                  </a:lnTo>
                  <a:lnTo>
                    <a:pt x="1192" y="771"/>
                  </a:lnTo>
                  <a:lnTo>
                    <a:pt x="1213" y="766"/>
                  </a:lnTo>
                  <a:lnTo>
                    <a:pt x="1229" y="802"/>
                  </a:lnTo>
                  <a:lnTo>
                    <a:pt x="1238" y="801"/>
                  </a:lnTo>
                  <a:lnTo>
                    <a:pt x="1242" y="783"/>
                  </a:lnTo>
                  <a:lnTo>
                    <a:pt x="1249" y="781"/>
                  </a:lnTo>
                  <a:lnTo>
                    <a:pt x="1260" y="787"/>
                  </a:lnTo>
                  <a:lnTo>
                    <a:pt x="1258" y="805"/>
                  </a:lnTo>
                  <a:lnTo>
                    <a:pt x="1248" y="823"/>
                  </a:lnTo>
                  <a:lnTo>
                    <a:pt x="1236" y="840"/>
                  </a:lnTo>
                  <a:lnTo>
                    <a:pt x="1222" y="884"/>
                  </a:lnTo>
                  <a:lnTo>
                    <a:pt x="1212" y="890"/>
                  </a:lnTo>
                  <a:lnTo>
                    <a:pt x="1210" y="912"/>
                  </a:lnTo>
                  <a:lnTo>
                    <a:pt x="1226" y="927"/>
                  </a:lnTo>
                  <a:lnTo>
                    <a:pt x="1248" y="948"/>
                  </a:lnTo>
                  <a:lnTo>
                    <a:pt x="1283" y="1028"/>
                  </a:lnTo>
                  <a:lnTo>
                    <a:pt x="1335" y="1062"/>
                  </a:lnTo>
                  <a:lnTo>
                    <a:pt x="1341" y="1062"/>
                  </a:lnTo>
                  <a:lnTo>
                    <a:pt x="1344" y="1043"/>
                  </a:lnTo>
                  <a:lnTo>
                    <a:pt x="1361" y="1043"/>
                  </a:lnTo>
                  <a:lnTo>
                    <a:pt x="1372" y="1074"/>
                  </a:lnTo>
                  <a:lnTo>
                    <a:pt x="1374" y="1094"/>
                  </a:lnTo>
                  <a:lnTo>
                    <a:pt x="1393" y="1137"/>
                  </a:lnTo>
                  <a:lnTo>
                    <a:pt x="1414" y="1151"/>
                  </a:lnTo>
                  <a:lnTo>
                    <a:pt x="1438" y="1157"/>
                  </a:lnTo>
                  <a:lnTo>
                    <a:pt x="1478" y="1271"/>
                  </a:lnTo>
                  <a:lnTo>
                    <a:pt x="1490" y="1277"/>
                  </a:lnTo>
                  <a:lnTo>
                    <a:pt x="1542" y="1289"/>
                  </a:lnTo>
                  <a:lnTo>
                    <a:pt x="1565" y="1301"/>
                  </a:lnTo>
                  <a:lnTo>
                    <a:pt x="1626" y="1379"/>
                  </a:lnTo>
                  <a:lnTo>
                    <a:pt x="1652" y="1398"/>
                  </a:lnTo>
                  <a:lnTo>
                    <a:pt x="1662" y="1400"/>
                  </a:lnTo>
                  <a:lnTo>
                    <a:pt x="1676" y="1407"/>
                  </a:lnTo>
                  <a:lnTo>
                    <a:pt x="1681" y="1424"/>
                  </a:lnTo>
                  <a:lnTo>
                    <a:pt x="1669" y="1427"/>
                  </a:lnTo>
                  <a:lnTo>
                    <a:pt x="1659" y="1422"/>
                  </a:lnTo>
                  <a:lnTo>
                    <a:pt x="1652" y="1422"/>
                  </a:lnTo>
                  <a:lnTo>
                    <a:pt x="1645" y="1427"/>
                  </a:lnTo>
                  <a:lnTo>
                    <a:pt x="1643" y="1437"/>
                  </a:lnTo>
                  <a:lnTo>
                    <a:pt x="1652" y="1448"/>
                  </a:lnTo>
                  <a:lnTo>
                    <a:pt x="1682" y="1455"/>
                  </a:lnTo>
                  <a:lnTo>
                    <a:pt x="1697" y="1445"/>
                  </a:lnTo>
                  <a:lnTo>
                    <a:pt x="1721" y="1442"/>
                  </a:lnTo>
                  <a:lnTo>
                    <a:pt x="1811" y="1406"/>
                  </a:lnTo>
                  <a:lnTo>
                    <a:pt x="1830" y="1370"/>
                  </a:lnTo>
                  <a:lnTo>
                    <a:pt x="1831" y="1361"/>
                  </a:lnTo>
                  <a:lnTo>
                    <a:pt x="1820" y="1313"/>
                  </a:lnTo>
                  <a:lnTo>
                    <a:pt x="1821" y="1286"/>
                  </a:lnTo>
                  <a:lnTo>
                    <a:pt x="1839" y="1241"/>
                  </a:lnTo>
                  <a:lnTo>
                    <a:pt x="1859" y="1247"/>
                  </a:lnTo>
                  <a:lnTo>
                    <a:pt x="1836" y="1155"/>
                  </a:lnTo>
                  <a:lnTo>
                    <a:pt x="1843" y="1109"/>
                  </a:lnTo>
                  <a:lnTo>
                    <a:pt x="1837" y="1023"/>
                  </a:lnTo>
                  <a:lnTo>
                    <a:pt x="1820" y="954"/>
                  </a:lnTo>
                  <a:lnTo>
                    <a:pt x="1807" y="930"/>
                  </a:lnTo>
                  <a:lnTo>
                    <a:pt x="1747" y="846"/>
                  </a:lnTo>
                  <a:lnTo>
                    <a:pt x="1708" y="751"/>
                  </a:lnTo>
                  <a:lnTo>
                    <a:pt x="1659" y="685"/>
                  </a:lnTo>
                  <a:lnTo>
                    <a:pt x="1661" y="676"/>
                  </a:lnTo>
                  <a:lnTo>
                    <a:pt x="1658" y="663"/>
                  </a:lnTo>
                  <a:lnTo>
                    <a:pt x="1642" y="625"/>
                  </a:lnTo>
                  <a:lnTo>
                    <a:pt x="1640" y="609"/>
                  </a:lnTo>
                  <a:lnTo>
                    <a:pt x="1656" y="585"/>
                  </a:lnTo>
                  <a:lnTo>
                    <a:pt x="1658" y="576"/>
                  </a:lnTo>
                  <a:lnTo>
                    <a:pt x="1594" y="487"/>
                  </a:lnTo>
                  <a:lnTo>
                    <a:pt x="1559" y="450"/>
                  </a:lnTo>
                  <a:lnTo>
                    <a:pt x="1535" y="435"/>
                  </a:lnTo>
                  <a:lnTo>
                    <a:pt x="1530" y="424"/>
                  </a:lnTo>
                  <a:lnTo>
                    <a:pt x="1488" y="367"/>
                  </a:lnTo>
                  <a:lnTo>
                    <a:pt x="1435" y="268"/>
                  </a:lnTo>
                  <a:lnTo>
                    <a:pt x="1420" y="210"/>
                  </a:lnTo>
                  <a:lnTo>
                    <a:pt x="1387" y="126"/>
                  </a:lnTo>
                  <a:lnTo>
                    <a:pt x="1387" y="114"/>
                  </a:lnTo>
                  <a:lnTo>
                    <a:pt x="1372" y="102"/>
                  </a:lnTo>
                  <a:lnTo>
                    <a:pt x="1364" y="96"/>
                  </a:lnTo>
                  <a:lnTo>
                    <a:pt x="1358" y="36"/>
                  </a:lnTo>
                  <a:lnTo>
                    <a:pt x="1349" y="16"/>
                  </a:lnTo>
                  <a:lnTo>
                    <a:pt x="1331" y="21"/>
                  </a:lnTo>
                  <a:lnTo>
                    <a:pt x="1294" y="18"/>
                  </a:lnTo>
                  <a:lnTo>
                    <a:pt x="1252" y="0"/>
                  </a:lnTo>
                  <a:lnTo>
                    <a:pt x="1235" y="12"/>
                  </a:lnTo>
                  <a:lnTo>
                    <a:pt x="1229" y="24"/>
                  </a:lnTo>
                  <a:lnTo>
                    <a:pt x="1226" y="42"/>
                  </a:lnTo>
                  <a:lnTo>
                    <a:pt x="1244" y="100"/>
                  </a:lnTo>
                  <a:lnTo>
                    <a:pt x="1238" y="132"/>
                  </a:lnTo>
                  <a:lnTo>
                    <a:pt x="1209" y="129"/>
                  </a:lnTo>
                  <a:lnTo>
                    <a:pt x="1200" y="117"/>
                  </a:lnTo>
                  <a:lnTo>
                    <a:pt x="1192" y="85"/>
                  </a:lnTo>
                  <a:lnTo>
                    <a:pt x="605" y="124"/>
                  </a:lnTo>
                  <a:lnTo>
                    <a:pt x="591" y="103"/>
                  </a:lnTo>
                  <a:lnTo>
                    <a:pt x="592" y="87"/>
                  </a:lnTo>
                  <a:lnTo>
                    <a:pt x="574" y="66"/>
                  </a:lnTo>
                  <a:lnTo>
                    <a:pt x="569" y="52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346950" y="1653779"/>
              <a:ext cx="742950" cy="276225"/>
            </a:xfrm>
            <a:custGeom>
              <a:avLst/>
              <a:gdLst>
                <a:gd name="T0" fmla="*/ 2147483647 w 935"/>
                <a:gd name="T1" fmla="*/ 2147483647 h 463"/>
                <a:gd name="T2" fmla="*/ 2147483647 w 935"/>
                <a:gd name="T3" fmla="*/ 2147483647 h 463"/>
                <a:gd name="T4" fmla="*/ 2147483647 w 935"/>
                <a:gd name="T5" fmla="*/ 2147483647 h 463"/>
                <a:gd name="T6" fmla="*/ 2147483647 w 935"/>
                <a:gd name="T7" fmla="*/ 2147483647 h 463"/>
                <a:gd name="T8" fmla="*/ 2147483647 w 935"/>
                <a:gd name="T9" fmla="*/ 2147483647 h 463"/>
                <a:gd name="T10" fmla="*/ 2147483647 w 935"/>
                <a:gd name="T11" fmla="*/ 2147483647 h 463"/>
                <a:gd name="T12" fmla="*/ 2147483647 w 935"/>
                <a:gd name="T13" fmla="*/ 2147483647 h 463"/>
                <a:gd name="T14" fmla="*/ 2147483647 w 935"/>
                <a:gd name="T15" fmla="*/ 2147483647 h 463"/>
                <a:gd name="T16" fmla="*/ 2147483647 w 935"/>
                <a:gd name="T17" fmla="*/ 2147483647 h 463"/>
                <a:gd name="T18" fmla="*/ 2147483647 w 935"/>
                <a:gd name="T19" fmla="*/ 2147483647 h 463"/>
                <a:gd name="T20" fmla="*/ 2147483647 w 935"/>
                <a:gd name="T21" fmla="*/ 2147483647 h 463"/>
                <a:gd name="T22" fmla="*/ 2147483647 w 935"/>
                <a:gd name="T23" fmla="*/ 2147483647 h 463"/>
                <a:gd name="T24" fmla="*/ 2147483647 w 935"/>
                <a:gd name="T25" fmla="*/ 2147483647 h 463"/>
                <a:gd name="T26" fmla="*/ 2147483647 w 935"/>
                <a:gd name="T27" fmla="*/ 2147483647 h 463"/>
                <a:gd name="T28" fmla="*/ 2147483647 w 935"/>
                <a:gd name="T29" fmla="*/ 2147483647 h 463"/>
                <a:gd name="T30" fmla="*/ 2147483647 w 935"/>
                <a:gd name="T31" fmla="*/ 2147483647 h 463"/>
                <a:gd name="T32" fmla="*/ 2147483647 w 935"/>
                <a:gd name="T33" fmla="*/ 2147483647 h 463"/>
                <a:gd name="T34" fmla="*/ 2147483647 w 935"/>
                <a:gd name="T35" fmla="*/ 2147483647 h 463"/>
                <a:gd name="T36" fmla="*/ 2147483647 w 935"/>
                <a:gd name="T37" fmla="*/ 2147483647 h 463"/>
                <a:gd name="T38" fmla="*/ 2147483647 w 935"/>
                <a:gd name="T39" fmla="*/ 2147483647 h 463"/>
                <a:gd name="T40" fmla="*/ 2147483647 w 935"/>
                <a:gd name="T41" fmla="*/ 2147483647 h 463"/>
                <a:gd name="T42" fmla="*/ 2147483647 w 935"/>
                <a:gd name="T43" fmla="*/ 2147483647 h 463"/>
                <a:gd name="T44" fmla="*/ 2147483647 w 935"/>
                <a:gd name="T45" fmla="*/ 2147483647 h 463"/>
                <a:gd name="T46" fmla="*/ 2147483647 w 935"/>
                <a:gd name="T47" fmla="*/ 2147483647 h 463"/>
                <a:gd name="T48" fmla="*/ 2147483647 w 935"/>
                <a:gd name="T49" fmla="*/ 2147483647 h 463"/>
                <a:gd name="T50" fmla="*/ 2147483647 w 935"/>
                <a:gd name="T51" fmla="*/ 2147483647 h 463"/>
                <a:gd name="T52" fmla="*/ 2147483647 w 935"/>
                <a:gd name="T53" fmla="*/ 2147483647 h 463"/>
                <a:gd name="T54" fmla="*/ 2147483647 w 935"/>
                <a:gd name="T55" fmla="*/ 2147483647 h 463"/>
                <a:gd name="T56" fmla="*/ 2147483647 w 935"/>
                <a:gd name="T57" fmla="*/ 2147483647 h 463"/>
                <a:gd name="T58" fmla="*/ 2147483647 w 935"/>
                <a:gd name="T59" fmla="*/ 2147483647 h 463"/>
                <a:gd name="T60" fmla="*/ 2147483647 w 935"/>
                <a:gd name="T61" fmla="*/ 2147483647 h 463"/>
                <a:gd name="T62" fmla="*/ 2147483647 w 935"/>
                <a:gd name="T63" fmla="*/ 2147483647 h 463"/>
                <a:gd name="T64" fmla="*/ 2147483647 w 935"/>
                <a:gd name="T65" fmla="*/ 2147483647 h 463"/>
                <a:gd name="T66" fmla="*/ 2147483647 w 935"/>
                <a:gd name="T67" fmla="*/ 2147483647 h 463"/>
                <a:gd name="T68" fmla="*/ 2147483647 w 935"/>
                <a:gd name="T69" fmla="*/ 2147483647 h 463"/>
                <a:gd name="T70" fmla="*/ 2147483647 w 935"/>
                <a:gd name="T71" fmla="*/ 2147483647 h 463"/>
                <a:gd name="T72" fmla="*/ 2147483647 w 935"/>
                <a:gd name="T73" fmla="*/ 2147483647 h 463"/>
                <a:gd name="T74" fmla="*/ 2147483647 w 935"/>
                <a:gd name="T75" fmla="*/ 2147483647 h 463"/>
                <a:gd name="T76" fmla="*/ 2147483647 w 935"/>
                <a:gd name="T77" fmla="*/ 2147483647 h 463"/>
                <a:gd name="T78" fmla="*/ 2147483647 w 935"/>
                <a:gd name="T79" fmla="*/ 2147483647 h 463"/>
                <a:gd name="T80" fmla="*/ 2147483647 w 935"/>
                <a:gd name="T81" fmla="*/ 2147483647 h 463"/>
                <a:gd name="T82" fmla="*/ 2147483647 w 935"/>
                <a:gd name="T83" fmla="*/ 2147483647 h 463"/>
                <a:gd name="T84" fmla="*/ 2147483647 w 935"/>
                <a:gd name="T85" fmla="*/ 2147483647 h 463"/>
                <a:gd name="T86" fmla="*/ 2147483647 w 935"/>
                <a:gd name="T87" fmla="*/ 2147483647 h 463"/>
                <a:gd name="T88" fmla="*/ 2147483647 w 935"/>
                <a:gd name="T89" fmla="*/ 2147483647 h 463"/>
                <a:gd name="T90" fmla="*/ 2147483647 w 935"/>
                <a:gd name="T91" fmla="*/ 2147483647 h 463"/>
                <a:gd name="T92" fmla="*/ 2147483647 w 935"/>
                <a:gd name="T93" fmla="*/ 2147483647 h 463"/>
                <a:gd name="T94" fmla="*/ 2147483647 w 935"/>
                <a:gd name="T95" fmla="*/ 2147483647 h 463"/>
                <a:gd name="T96" fmla="*/ 2147483647 w 935"/>
                <a:gd name="T97" fmla="*/ 2147483647 h 463"/>
                <a:gd name="T98" fmla="*/ 2147483647 w 935"/>
                <a:gd name="T99" fmla="*/ 2147483647 h 463"/>
                <a:gd name="T100" fmla="*/ 2147483647 w 935"/>
                <a:gd name="T101" fmla="*/ 2147483647 h 463"/>
                <a:gd name="T102" fmla="*/ 2147483647 w 935"/>
                <a:gd name="T103" fmla="*/ 2147483647 h 463"/>
                <a:gd name="T104" fmla="*/ 2147483647 w 935"/>
                <a:gd name="T105" fmla="*/ 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5"/>
                <a:gd name="T160" fmla="*/ 0 h 463"/>
                <a:gd name="T161" fmla="*/ 935 w 935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5" h="463">
                  <a:moveTo>
                    <a:pt x="708" y="0"/>
                  </a:moveTo>
                  <a:lnTo>
                    <a:pt x="537" y="31"/>
                  </a:lnTo>
                  <a:lnTo>
                    <a:pt x="0" y="139"/>
                  </a:lnTo>
                  <a:lnTo>
                    <a:pt x="31" y="276"/>
                  </a:lnTo>
                  <a:lnTo>
                    <a:pt x="39" y="258"/>
                  </a:lnTo>
                  <a:lnTo>
                    <a:pt x="51" y="252"/>
                  </a:lnTo>
                  <a:lnTo>
                    <a:pt x="91" y="205"/>
                  </a:lnTo>
                  <a:lnTo>
                    <a:pt x="110" y="199"/>
                  </a:lnTo>
                  <a:lnTo>
                    <a:pt x="123" y="175"/>
                  </a:lnTo>
                  <a:lnTo>
                    <a:pt x="138" y="168"/>
                  </a:lnTo>
                  <a:lnTo>
                    <a:pt x="149" y="141"/>
                  </a:lnTo>
                  <a:lnTo>
                    <a:pt x="161" y="156"/>
                  </a:lnTo>
                  <a:lnTo>
                    <a:pt x="186" y="160"/>
                  </a:lnTo>
                  <a:lnTo>
                    <a:pt x="210" y="151"/>
                  </a:lnTo>
                  <a:lnTo>
                    <a:pt x="216" y="133"/>
                  </a:lnTo>
                  <a:lnTo>
                    <a:pt x="281" y="111"/>
                  </a:lnTo>
                  <a:lnTo>
                    <a:pt x="296" y="118"/>
                  </a:lnTo>
                  <a:lnTo>
                    <a:pt x="310" y="121"/>
                  </a:lnTo>
                  <a:lnTo>
                    <a:pt x="329" y="114"/>
                  </a:lnTo>
                  <a:lnTo>
                    <a:pt x="336" y="135"/>
                  </a:lnTo>
                  <a:lnTo>
                    <a:pt x="345" y="139"/>
                  </a:lnTo>
                  <a:lnTo>
                    <a:pt x="366" y="187"/>
                  </a:lnTo>
                  <a:lnTo>
                    <a:pt x="382" y="184"/>
                  </a:lnTo>
                  <a:lnTo>
                    <a:pt x="400" y="192"/>
                  </a:lnTo>
                  <a:lnTo>
                    <a:pt x="420" y="199"/>
                  </a:lnTo>
                  <a:lnTo>
                    <a:pt x="407" y="220"/>
                  </a:lnTo>
                  <a:lnTo>
                    <a:pt x="429" y="244"/>
                  </a:lnTo>
                  <a:lnTo>
                    <a:pt x="468" y="244"/>
                  </a:lnTo>
                  <a:lnTo>
                    <a:pt x="485" y="264"/>
                  </a:lnTo>
                  <a:lnTo>
                    <a:pt x="510" y="273"/>
                  </a:lnTo>
                  <a:lnTo>
                    <a:pt x="527" y="297"/>
                  </a:lnTo>
                  <a:lnTo>
                    <a:pt x="524" y="307"/>
                  </a:lnTo>
                  <a:lnTo>
                    <a:pt x="498" y="355"/>
                  </a:lnTo>
                  <a:lnTo>
                    <a:pt x="484" y="396"/>
                  </a:lnTo>
                  <a:lnTo>
                    <a:pt x="488" y="424"/>
                  </a:lnTo>
                  <a:lnTo>
                    <a:pt x="517" y="426"/>
                  </a:lnTo>
                  <a:lnTo>
                    <a:pt x="543" y="409"/>
                  </a:lnTo>
                  <a:lnTo>
                    <a:pt x="565" y="433"/>
                  </a:lnTo>
                  <a:lnTo>
                    <a:pt x="578" y="441"/>
                  </a:lnTo>
                  <a:lnTo>
                    <a:pt x="576" y="433"/>
                  </a:lnTo>
                  <a:lnTo>
                    <a:pt x="601" y="429"/>
                  </a:lnTo>
                  <a:lnTo>
                    <a:pt x="634" y="430"/>
                  </a:lnTo>
                  <a:lnTo>
                    <a:pt x="676" y="444"/>
                  </a:lnTo>
                  <a:lnTo>
                    <a:pt x="694" y="454"/>
                  </a:lnTo>
                  <a:lnTo>
                    <a:pt x="704" y="453"/>
                  </a:lnTo>
                  <a:lnTo>
                    <a:pt x="704" y="444"/>
                  </a:lnTo>
                  <a:lnTo>
                    <a:pt x="694" y="433"/>
                  </a:lnTo>
                  <a:lnTo>
                    <a:pt x="676" y="402"/>
                  </a:lnTo>
                  <a:lnTo>
                    <a:pt x="659" y="397"/>
                  </a:lnTo>
                  <a:lnTo>
                    <a:pt x="655" y="393"/>
                  </a:lnTo>
                  <a:lnTo>
                    <a:pt x="659" y="384"/>
                  </a:lnTo>
                  <a:lnTo>
                    <a:pt x="666" y="384"/>
                  </a:lnTo>
                  <a:lnTo>
                    <a:pt x="672" y="375"/>
                  </a:lnTo>
                  <a:lnTo>
                    <a:pt x="652" y="366"/>
                  </a:lnTo>
                  <a:lnTo>
                    <a:pt x="636" y="339"/>
                  </a:lnTo>
                  <a:lnTo>
                    <a:pt x="620" y="292"/>
                  </a:lnTo>
                  <a:lnTo>
                    <a:pt x="615" y="276"/>
                  </a:lnTo>
                  <a:lnTo>
                    <a:pt x="613" y="249"/>
                  </a:lnTo>
                  <a:lnTo>
                    <a:pt x="620" y="201"/>
                  </a:lnTo>
                  <a:lnTo>
                    <a:pt x="618" y="189"/>
                  </a:lnTo>
                  <a:lnTo>
                    <a:pt x="611" y="180"/>
                  </a:lnTo>
                  <a:lnTo>
                    <a:pt x="608" y="166"/>
                  </a:lnTo>
                  <a:lnTo>
                    <a:pt x="613" y="157"/>
                  </a:lnTo>
                  <a:lnTo>
                    <a:pt x="618" y="145"/>
                  </a:lnTo>
                  <a:lnTo>
                    <a:pt x="624" y="129"/>
                  </a:lnTo>
                  <a:lnTo>
                    <a:pt x="659" y="103"/>
                  </a:lnTo>
                  <a:lnTo>
                    <a:pt x="666" y="94"/>
                  </a:lnTo>
                  <a:lnTo>
                    <a:pt x="676" y="58"/>
                  </a:lnTo>
                  <a:lnTo>
                    <a:pt x="695" y="60"/>
                  </a:lnTo>
                  <a:lnTo>
                    <a:pt x="705" y="73"/>
                  </a:lnTo>
                  <a:lnTo>
                    <a:pt x="688" y="103"/>
                  </a:lnTo>
                  <a:lnTo>
                    <a:pt x="676" y="123"/>
                  </a:lnTo>
                  <a:lnTo>
                    <a:pt x="663" y="139"/>
                  </a:lnTo>
                  <a:lnTo>
                    <a:pt x="653" y="163"/>
                  </a:lnTo>
                  <a:lnTo>
                    <a:pt x="665" y="187"/>
                  </a:lnTo>
                  <a:lnTo>
                    <a:pt x="681" y="192"/>
                  </a:lnTo>
                  <a:lnTo>
                    <a:pt x="692" y="241"/>
                  </a:lnTo>
                  <a:lnTo>
                    <a:pt x="689" y="249"/>
                  </a:lnTo>
                  <a:lnTo>
                    <a:pt x="662" y="265"/>
                  </a:lnTo>
                  <a:lnTo>
                    <a:pt x="666" y="277"/>
                  </a:lnTo>
                  <a:lnTo>
                    <a:pt x="689" y="286"/>
                  </a:lnTo>
                  <a:lnTo>
                    <a:pt x="694" y="297"/>
                  </a:lnTo>
                  <a:lnTo>
                    <a:pt x="689" y="318"/>
                  </a:lnTo>
                  <a:lnTo>
                    <a:pt x="694" y="330"/>
                  </a:lnTo>
                  <a:lnTo>
                    <a:pt x="694" y="343"/>
                  </a:lnTo>
                  <a:lnTo>
                    <a:pt x="704" y="373"/>
                  </a:lnTo>
                  <a:lnTo>
                    <a:pt x="733" y="396"/>
                  </a:lnTo>
                  <a:lnTo>
                    <a:pt x="747" y="396"/>
                  </a:lnTo>
                  <a:lnTo>
                    <a:pt x="756" y="384"/>
                  </a:lnTo>
                  <a:lnTo>
                    <a:pt x="773" y="385"/>
                  </a:lnTo>
                  <a:lnTo>
                    <a:pt x="780" y="390"/>
                  </a:lnTo>
                  <a:lnTo>
                    <a:pt x="778" y="405"/>
                  </a:lnTo>
                  <a:lnTo>
                    <a:pt x="792" y="433"/>
                  </a:lnTo>
                  <a:lnTo>
                    <a:pt x="793" y="445"/>
                  </a:lnTo>
                  <a:lnTo>
                    <a:pt x="802" y="462"/>
                  </a:lnTo>
                  <a:lnTo>
                    <a:pt x="827" y="462"/>
                  </a:lnTo>
                  <a:lnTo>
                    <a:pt x="830" y="463"/>
                  </a:lnTo>
                  <a:lnTo>
                    <a:pt x="846" y="444"/>
                  </a:lnTo>
                  <a:lnTo>
                    <a:pt x="911" y="421"/>
                  </a:lnTo>
                  <a:lnTo>
                    <a:pt x="912" y="411"/>
                  </a:lnTo>
                  <a:lnTo>
                    <a:pt x="918" y="394"/>
                  </a:lnTo>
                  <a:lnTo>
                    <a:pt x="935" y="306"/>
                  </a:lnTo>
                  <a:lnTo>
                    <a:pt x="932" y="298"/>
                  </a:lnTo>
                  <a:lnTo>
                    <a:pt x="802" y="325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346950" y="1653779"/>
              <a:ext cx="742950" cy="276225"/>
            </a:xfrm>
            <a:custGeom>
              <a:avLst/>
              <a:gdLst>
                <a:gd name="T0" fmla="*/ 2147483647 w 935"/>
                <a:gd name="T1" fmla="*/ 2147483647 h 463"/>
                <a:gd name="T2" fmla="*/ 2147483647 w 935"/>
                <a:gd name="T3" fmla="*/ 2147483647 h 463"/>
                <a:gd name="T4" fmla="*/ 2147483647 w 935"/>
                <a:gd name="T5" fmla="*/ 2147483647 h 463"/>
                <a:gd name="T6" fmla="*/ 2147483647 w 935"/>
                <a:gd name="T7" fmla="*/ 2147483647 h 463"/>
                <a:gd name="T8" fmla="*/ 2147483647 w 935"/>
                <a:gd name="T9" fmla="*/ 2147483647 h 463"/>
                <a:gd name="T10" fmla="*/ 2147483647 w 935"/>
                <a:gd name="T11" fmla="*/ 2147483647 h 463"/>
                <a:gd name="T12" fmla="*/ 2147483647 w 935"/>
                <a:gd name="T13" fmla="*/ 2147483647 h 463"/>
                <a:gd name="T14" fmla="*/ 2147483647 w 935"/>
                <a:gd name="T15" fmla="*/ 2147483647 h 463"/>
                <a:gd name="T16" fmla="*/ 2147483647 w 935"/>
                <a:gd name="T17" fmla="*/ 2147483647 h 463"/>
                <a:gd name="T18" fmla="*/ 2147483647 w 935"/>
                <a:gd name="T19" fmla="*/ 2147483647 h 463"/>
                <a:gd name="T20" fmla="*/ 2147483647 w 935"/>
                <a:gd name="T21" fmla="*/ 2147483647 h 463"/>
                <a:gd name="T22" fmla="*/ 2147483647 w 935"/>
                <a:gd name="T23" fmla="*/ 2147483647 h 463"/>
                <a:gd name="T24" fmla="*/ 2147483647 w 935"/>
                <a:gd name="T25" fmla="*/ 2147483647 h 463"/>
                <a:gd name="T26" fmla="*/ 2147483647 w 935"/>
                <a:gd name="T27" fmla="*/ 2147483647 h 463"/>
                <a:gd name="T28" fmla="*/ 2147483647 w 935"/>
                <a:gd name="T29" fmla="*/ 2147483647 h 463"/>
                <a:gd name="T30" fmla="*/ 2147483647 w 935"/>
                <a:gd name="T31" fmla="*/ 2147483647 h 463"/>
                <a:gd name="T32" fmla="*/ 2147483647 w 935"/>
                <a:gd name="T33" fmla="*/ 2147483647 h 463"/>
                <a:gd name="T34" fmla="*/ 2147483647 w 935"/>
                <a:gd name="T35" fmla="*/ 2147483647 h 463"/>
                <a:gd name="T36" fmla="*/ 2147483647 w 935"/>
                <a:gd name="T37" fmla="*/ 2147483647 h 463"/>
                <a:gd name="T38" fmla="*/ 2147483647 w 935"/>
                <a:gd name="T39" fmla="*/ 2147483647 h 463"/>
                <a:gd name="T40" fmla="*/ 2147483647 w 935"/>
                <a:gd name="T41" fmla="*/ 2147483647 h 463"/>
                <a:gd name="T42" fmla="*/ 2147483647 w 935"/>
                <a:gd name="T43" fmla="*/ 2147483647 h 463"/>
                <a:gd name="T44" fmla="*/ 2147483647 w 935"/>
                <a:gd name="T45" fmla="*/ 2147483647 h 463"/>
                <a:gd name="T46" fmla="*/ 2147483647 w 935"/>
                <a:gd name="T47" fmla="*/ 2147483647 h 463"/>
                <a:gd name="T48" fmla="*/ 2147483647 w 935"/>
                <a:gd name="T49" fmla="*/ 2147483647 h 463"/>
                <a:gd name="T50" fmla="*/ 2147483647 w 935"/>
                <a:gd name="T51" fmla="*/ 2147483647 h 463"/>
                <a:gd name="T52" fmla="*/ 2147483647 w 935"/>
                <a:gd name="T53" fmla="*/ 2147483647 h 463"/>
                <a:gd name="T54" fmla="*/ 2147483647 w 935"/>
                <a:gd name="T55" fmla="*/ 2147483647 h 463"/>
                <a:gd name="T56" fmla="*/ 2147483647 w 935"/>
                <a:gd name="T57" fmla="*/ 2147483647 h 463"/>
                <a:gd name="T58" fmla="*/ 2147483647 w 935"/>
                <a:gd name="T59" fmla="*/ 2147483647 h 463"/>
                <a:gd name="T60" fmla="*/ 2147483647 w 935"/>
                <a:gd name="T61" fmla="*/ 2147483647 h 463"/>
                <a:gd name="T62" fmla="*/ 2147483647 w 935"/>
                <a:gd name="T63" fmla="*/ 2147483647 h 463"/>
                <a:gd name="T64" fmla="*/ 2147483647 w 935"/>
                <a:gd name="T65" fmla="*/ 2147483647 h 463"/>
                <a:gd name="T66" fmla="*/ 2147483647 w 935"/>
                <a:gd name="T67" fmla="*/ 2147483647 h 463"/>
                <a:gd name="T68" fmla="*/ 2147483647 w 935"/>
                <a:gd name="T69" fmla="*/ 2147483647 h 463"/>
                <a:gd name="T70" fmla="*/ 2147483647 w 935"/>
                <a:gd name="T71" fmla="*/ 2147483647 h 463"/>
                <a:gd name="T72" fmla="*/ 2147483647 w 935"/>
                <a:gd name="T73" fmla="*/ 2147483647 h 463"/>
                <a:gd name="T74" fmla="*/ 2147483647 w 935"/>
                <a:gd name="T75" fmla="*/ 2147483647 h 463"/>
                <a:gd name="T76" fmla="*/ 2147483647 w 935"/>
                <a:gd name="T77" fmla="*/ 2147483647 h 463"/>
                <a:gd name="T78" fmla="*/ 2147483647 w 935"/>
                <a:gd name="T79" fmla="*/ 2147483647 h 463"/>
                <a:gd name="T80" fmla="*/ 2147483647 w 935"/>
                <a:gd name="T81" fmla="*/ 2147483647 h 463"/>
                <a:gd name="T82" fmla="*/ 2147483647 w 935"/>
                <a:gd name="T83" fmla="*/ 2147483647 h 463"/>
                <a:gd name="T84" fmla="*/ 2147483647 w 935"/>
                <a:gd name="T85" fmla="*/ 2147483647 h 463"/>
                <a:gd name="T86" fmla="*/ 2147483647 w 935"/>
                <a:gd name="T87" fmla="*/ 2147483647 h 463"/>
                <a:gd name="T88" fmla="*/ 2147483647 w 935"/>
                <a:gd name="T89" fmla="*/ 2147483647 h 463"/>
                <a:gd name="T90" fmla="*/ 2147483647 w 935"/>
                <a:gd name="T91" fmla="*/ 2147483647 h 463"/>
                <a:gd name="T92" fmla="*/ 2147483647 w 935"/>
                <a:gd name="T93" fmla="*/ 2147483647 h 463"/>
                <a:gd name="T94" fmla="*/ 2147483647 w 935"/>
                <a:gd name="T95" fmla="*/ 2147483647 h 463"/>
                <a:gd name="T96" fmla="*/ 2147483647 w 935"/>
                <a:gd name="T97" fmla="*/ 2147483647 h 463"/>
                <a:gd name="T98" fmla="*/ 2147483647 w 935"/>
                <a:gd name="T99" fmla="*/ 2147483647 h 463"/>
                <a:gd name="T100" fmla="*/ 2147483647 w 935"/>
                <a:gd name="T101" fmla="*/ 2147483647 h 463"/>
                <a:gd name="T102" fmla="*/ 2147483647 w 935"/>
                <a:gd name="T103" fmla="*/ 2147483647 h 463"/>
                <a:gd name="T104" fmla="*/ 2147483647 w 935"/>
                <a:gd name="T105" fmla="*/ 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5"/>
                <a:gd name="T160" fmla="*/ 0 h 463"/>
                <a:gd name="T161" fmla="*/ 935 w 935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5" h="463">
                  <a:moveTo>
                    <a:pt x="708" y="0"/>
                  </a:moveTo>
                  <a:lnTo>
                    <a:pt x="537" y="31"/>
                  </a:lnTo>
                  <a:lnTo>
                    <a:pt x="0" y="139"/>
                  </a:lnTo>
                  <a:lnTo>
                    <a:pt x="31" y="276"/>
                  </a:lnTo>
                  <a:lnTo>
                    <a:pt x="39" y="258"/>
                  </a:lnTo>
                  <a:lnTo>
                    <a:pt x="51" y="252"/>
                  </a:lnTo>
                  <a:lnTo>
                    <a:pt x="91" y="205"/>
                  </a:lnTo>
                  <a:lnTo>
                    <a:pt x="110" y="199"/>
                  </a:lnTo>
                  <a:lnTo>
                    <a:pt x="123" y="175"/>
                  </a:lnTo>
                  <a:lnTo>
                    <a:pt x="138" y="168"/>
                  </a:lnTo>
                  <a:lnTo>
                    <a:pt x="149" y="141"/>
                  </a:lnTo>
                  <a:lnTo>
                    <a:pt x="161" y="156"/>
                  </a:lnTo>
                  <a:lnTo>
                    <a:pt x="186" y="160"/>
                  </a:lnTo>
                  <a:lnTo>
                    <a:pt x="210" y="151"/>
                  </a:lnTo>
                  <a:lnTo>
                    <a:pt x="216" y="133"/>
                  </a:lnTo>
                  <a:lnTo>
                    <a:pt x="281" y="111"/>
                  </a:lnTo>
                  <a:lnTo>
                    <a:pt x="296" y="118"/>
                  </a:lnTo>
                  <a:lnTo>
                    <a:pt x="310" y="121"/>
                  </a:lnTo>
                  <a:lnTo>
                    <a:pt x="329" y="114"/>
                  </a:lnTo>
                  <a:lnTo>
                    <a:pt x="336" y="135"/>
                  </a:lnTo>
                  <a:lnTo>
                    <a:pt x="345" y="139"/>
                  </a:lnTo>
                  <a:lnTo>
                    <a:pt x="366" y="187"/>
                  </a:lnTo>
                  <a:lnTo>
                    <a:pt x="382" y="184"/>
                  </a:lnTo>
                  <a:lnTo>
                    <a:pt x="400" y="192"/>
                  </a:lnTo>
                  <a:lnTo>
                    <a:pt x="420" y="199"/>
                  </a:lnTo>
                  <a:lnTo>
                    <a:pt x="407" y="220"/>
                  </a:lnTo>
                  <a:lnTo>
                    <a:pt x="429" y="244"/>
                  </a:lnTo>
                  <a:lnTo>
                    <a:pt x="468" y="244"/>
                  </a:lnTo>
                  <a:lnTo>
                    <a:pt x="485" y="264"/>
                  </a:lnTo>
                  <a:lnTo>
                    <a:pt x="510" y="273"/>
                  </a:lnTo>
                  <a:lnTo>
                    <a:pt x="527" y="297"/>
                  </a:lnTo>
                  <a:lnTo>
                    <a:pt x="524" y="307"/>
                  </a:lnTo>
                  <a:lnTo>
                    <a:pt x="498" y="355"/>
                  </a:lnTo>
                  <a:lnTo>
                    <a:pt x="484" y="396"/>
                  </a:lnTo>
                  <a:lnTo>
                    <a:pt x="488" y="424"/>
                  </a:lnTo>
                  <a:lnTo>
                    <a:pt x="517" y="426"/>
                  </a:lnTo>
                  <a:lnTo>
                    <a:pt x="543" y="409"/>
                  </a:lnTo>
                  <a:lnTo>
                    <a:pt x="565" y="433"/>
                  </a:lnTo>
                  <a:lnTo>
                    <a:pt x="578" y="441"/>
                  </a:lnTo>
                  <a:lnTo>
                    <a:pt x="576" y="433"/>
                  </a:lnTo>
                  <a:lnTo>
                    <a:pt x="601" y="429"/>
                  </a:lnTo>
                  <a:lnTo>
                    <a:pt x="634" y="430"/>
                  </a:lnTo>
                  <a:lnTo>
                    <a:pt x="676" y="444"/>
                  </a:lnTo>
                  <a:lnTo>
                    <a:pt x="694" y="454"/>
                  </a:lnTo>
                  <a:lnTo>
                    <a:pt x="704" y="453"/>
                  </a:lnTo>
                  <a:lnTo>
                    <a:pt x="704" y="444"/>
                  </a:lnTo>
                  <a:lnTo>
                    <a:pt x="694" y="433"/>
                  </a:lnTo>
                  <a:lnTo>
                    <a:pt x="676" y="402"/>
                  </a:lnTo>
                  <a:lnTo>
                    <a:pt x="659" y="397"/>
                  </a:lnTo>
                  <a:lnTo>
                    <a:pt x="655" y="393"/>
                  </a:lnTo>
                  <a:lnTo>
                    <a:pt x="659" y="384"/>
                  </a:lnTo>
                  <a:lnTo>
                    <a:pt x="666" y="384"/>
                  </a:lnTo>
                  <a:lnTo>
                    <a:pt x="672" y="375"/>
                  </a:lnTo>
                  <a:lnTo>
                    <a:pt x="652" y="366"/>
                  </a:lnTo>
                  <a:lnTo>
                    <a:pt x="636" y="339"/>
                  </a:lnTo>
                  <a:lnTo>
                    <a:pt x="620" y="292"/>
                  </a:lnTo>
                  <a:lnTo>
                    <a:pt x="615" y="276"/>
                  </a:lnTo>
                  <a:lnTo>
                    <a:pt x="613" y="249"/>
                  </a:lnTo>
                  <a:lnTo>
                    <a:pt x="620" y="201"/>
                  </a:lnTo>
                  <a:lnTo>
                    <a:pt x="618" y="189"/>
                  </a:lnTo>
                  <a:lnTo>
                    <a:pt x="611" y="180"/>
                  </a:lnTo>
                  <a:lnTo>
                    <a:pt x="608" y="166"/>
                  </a:lnTo>
                  <a:lnTo>
                    <a:pt x="613" y="157"/>
                  </a:lnTo>
                  <a:lnTo>
                    <a:pt x="618" y="145"/>
                  </a:lnTo>
                  <a:lnTo>
                    <a:pt x="624" y="129"/>
                  </a:lnTo>
                  <a:lnTo>
                    <a:pt x="659" y="103"/>
                  </a:lnTo>
                  <a:lnTo>
                    <a:pt x="666" y="94"/>
                  </a:lnTo>
                  <a:lnTo>
                    <a:pt x="676" y="58"/>
                  </a:lnTo>
                  <a:lnTo>
                    <a:pt x="695" y="60"/>
                  </a:lnTo>
                  <a:lnTo>
                    <a:pt x="705" y="73"/>
                  </a:lnTo>
                  <a:lnTo>
                    <a:pt x="688" y="103"/>
                  </a:lnTo>
                  <a:lnTo>
                    <a:pt x="676" y="123"/>
                  </a:lnTo>
                  <a:lnTo>
                    <a:pt x="663" y="139"/>
                  </a:lnTo>
                  <a:lnTo>
                    <a:pt x="653" y="163"/>
                  </a:lnTo>
                  <a:lnTo>
                    <a:pt x="665" y="187"/>
                  </a:lnTo>
                  <a:lnTo>
                    <a:pt x="681" y="192"/>
                  </a:lnTo>
                  <a:lnTo>
                    <a:pt x="692" y="241"/>
                  </a:lnTo>
                  <a:lnTo>
                    <a:pt x="689" y="249"/>
                  </a:lnTo>
                  <a:lnTo>
                    <a:pt x="662" y="265"/>
                  </a:lnTo>
                  <a:lnTo>
                    <a:pt x="666" y="277"/>
                  </a:lnTo>
                  <a:lnTo>
                    <a:pt x="689" y="286"/>
                  </a:lnTo>
                  <a:lnTo>
                    <a:pt x="694" y="297"/>
                  </a:lnTo>
                  <a:lnTo>
                    <a:pt x="689" y="318"/>
                  </a:lnTo>
                  <a:lnTo>
                    <a:pt x="694" y="330"/>
                  </a:lnTo>
                  <a:lnTo>
                    <a:pt x="694" y="343"/>
                  </a:lnTo>
                  <a:lnTo>
                    <a:pt x="704" y="373"/>
                  </a:lnTo>
                  <a:lnTo>
                    <a:pt x="733" y="396"/>
                  </a:lnTo>
                  <a:lnTo>
                    <a:pt x="747" y="396"/>
                  </a:lnTo>
                  <a:lnTo>
                    <a:pt x="756" y="384"/>
                  </a:lnTo>
                  <a:lnTo>
                    <a:pt x="773" y="385"/>
                  </a:lnTo>
                  <a:lnTo>
                    <a:pt x="780" y="390"/>
                  </a:lnTo>
                  <a:lnTo>
                    <a:pt x="778" y="405"/>
                  </a:lnTo>
                  <a:lnTo>
                    <a:pt x="792" y="433"/>
                  </a:lnTo>
                  <a:lnTo>
                    <a:pt x="793" y="445"/>
                  </a:lnTo>
                  <a:lnTo>
                    <a:pt x="802" y="462"/>
                  </a:lnTo>
                  <a:lnTo>
                    <a:pt x="827" y="462"/>
                  </a:lnTo>
                  <a:lnTo>
                    <a:pt x="830" y="463"/>
                  </a:lnTo>
                  <a:lnTo>
                    <a:pt x="846" y="444"/>
                  </a:lnTo>
                  <a:lnTo>
                    <a:pt x="911" y="421"/>
                  </a:lnTo>
                  <a:lnTo>
                    <a:pt x="912" y="411"/>
                  </a:lnTo>
                  <a:lnTo>
                    <a:pt x="918" y="394"/>
                  </a:lnTo>
                  <a:lnTo>
                    <a:pt x="935" y="306"/>
                  </a:lnTo>
                  <a:lnTo>
                    <a:pt x="932" y="298"/>
                  </a:lnTo>
                  <a:lnTo>
                    <a:pt x="802" y="325"/>
                  </a:lnTo>
                  <a:lnTo>
                    <a:pt x="708" y="0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7908925" y="1628776"/>
              <a:ext cx="177800" cy="219075"/>
            </a:xfrm>
            <a:custGeom>
              <a:avLst/>
              <a:gdLst>
                <a:gd name="T0" fmla="*/ 2147483647 w 224"/>
                <a:gd name="T1" fmla="*/ 2147483647 h 369"/>
                <a:gd name="T2" fmla="*/ 2147483647 w 224"/>
                <a:gd name="T3" fmla="*/ 2147483647 h 369"/>
                <a:gd name="T4" fmla="*/ 2147483647 w 224"/>
                <a:gd name="T5" fmla="*/ 2147483647 h 369"/>
                <a:gd name="T6" fmla="*/ 2147483647 w 224"/>
                <a:gd name="T7" fmla="*/ 2147483647 h 369"/>
                <a:gd name="T8" fmla="*/ 2147483647 w 224"/>
                <a:gd name="T9" fmla="*/ 2147483647 h 369"/>
                <a:gd name="T10" fmla="*/ 2147483647 w 224"/>
                <a:gd name="T11" fmla="*/ 2147483647 h 369"/>
                <a:gd name="T12" fmla="*/ 2147483647 w 224"/>
                <a:gd name="T13" fmla="*/ 2147483647 h 369"/>
                <a:gd name="T14" fmla="*/ 2147483647 w 224"/>
                <a:gd name="T15" fmla="*/ 2147483647 h 369"/>
                <a:gd name="T16" fmla="*/ 2147483647 w 224"/>
                <a:gd name="T17" fmla="*/ 2147483647 h 369"/>
                <a:gd name="T18" fmla="*/ 2147483647 w 224"/>
                <a:gd name="T19" fmla="*/ 2147483647 h 369"/>
                <a:gd name="T20" fmla="*/ 2147483647 w 224"/>
                <a:gd name="T21" fmla="*/ 2147483647 h 369"/>
                <a:gd name="T22" fmla="*/ 2147483647 w 224"/>
                <a:gd name="T23" fmla="*/ 2147483647 h 369"/>
                <a:gd name="T24" fmla="*/ 2147483647 w 224"/>
                <a:gd name="T25" fmla="*/ 2147483647 h 369"/>
                <a:gd name="T26" fmla="*/ 2147483647 w 224"/>
                <a:gd name="T27" fmla="*/ 2147483647 h 369"/>
                <a:gd name="T28" fmla="*/ 2147483647 w 224"/>
                <a:gd name="T29" fmla="*/ 2147483647 h 369"/>
                <a:gd name="T30" fmla="*/ 2147483647 w 224"/>
                <a:gd name="T31" fmla="*/ 0 h 369"/>
                <a:gd name="T32" fmla="*/ 2147483647 w 224"/>
                <a:gd name="T33" fmla="*/ 1488243862 h 369"/>
                <a:gd name="T34" fmla="*/ 2147483647 w 224"/>
                <a:gd name="T35" fmla="*/ 2147483647 h 369"/>
                <a:gd name="T36" fmla="*/ 2147483647 w 224"/>
                <a:gd name="T37" fmla="*/ 2147483647 h 369"/>
                <a:gd name="T38" fmla="*/ 1500123194 w 224"/>
                <a:gd name="T39" fmla="*/ 2147483647 h 369"/>
                <a:gd name="T40" fmla="*/ 0 w 224"/>
                <a:gd name="T41" fmla="*/ 2147483647 h 369"/>
                <a:gd name="T42" fmla="*/ 2147483647 w 224"/>
                <a:gd name="T43" fmla="*/ 2147483647 h 369"/>
                <a:gd name="T44" fmla="*/ 2147483647 w 224"/>
                <a:gd name="T45" fmla="*/ 2147483647 h 3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4"/>
                <a:gd name="T70" fmla="*/ 0 h 369"/>
                <a:gd name="T71" fmla="*/ 224 w 224"/>
                <a:gd name="T72" fmla="*/ 369 h 3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4" h="369">
                  <a:moveTo>
                    <a:pt x="224" y="342"/>
                  </a:moveTo>
                  <a:lnTo>
                    <a:pt x="220" y="317"/>
                  </a:lnTo>
                  <a:lnTo>
                    <a:pt x="206" y="279"/>
                  </a:lnTo>
                  <a:lnTo>
                    <a:pt x="181" y="255"/>
                  </a:lnTo>
                  <a:lnTo>
                    <a:pt x="146" y="230"/>
                  </a:lnTo>
                  <a:lnTo>
                    <a:pt x="132" y="213"/>
                  </a:lnTo>
                  <a:lnTo>
                    <a:pt x="125" y="195"/>
                  </a:lnTo>
                  <a:lnTo>
                    <a:pt x="97" y="147"/>
                  </a:lnTo>
                  <a:lnTo>
                    <a:pt x="87" y="125"/>
                  </a:lnTo>
                  <a:lnTo>
                    <a:pt x="64" y="98"/>
                  </a:lnTo>
                  <a:lnTo>
                    <a:pt x="55" y="81"/>
                  </a:lnTo>
                  <a:lnTo>
                    <a:pt x="54" y="65"/>
                  </a:lnTo>
                  <a:lnTo>
                    <a:pt x="54" y="60"/>
                  </a:lnTo>
                  <a:lnTo>
                    <a:pt x="54" y="53"/>
                  </a:lnTo>
                  <a:lnTo>
                    <a:pt x="67" y="5"/>
                  </a:lnTo>
                  <a:lnTo>
                    <a:pt x="51" y="0"/>
                  </a:lnTo>
                  <a:lnTo>
                    <a:pt x="30" y="3"/>
                  </a:lnTo>
                  <a:lnTo>
                    <a:pt x="10" y="21"/>
                  </a:lnTo>
                  <a:lnTo>
                    <a:pt x="9" y="38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94" y="369"/>
                  </a:lnTo>
                  <a:lnTo>
                    <a:pt x="224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7908925" y="1628776"/>
              <a:ext cx="177800" cy="219075"/>
            </a:xfrm>
            <a:custGeom>
              <a:avLst/>
              <a:gdLst>
                <a:gd name="T0" fmla="*/ 2147483647 w 224"/>
                <a:gd name="T1" fmla="*/ 2147483647 h 369"/>
                <a:gd name="T2" fmla="*/ 2147483647 w 224"/>
                <a:gd name="T3" fmla="*/ 2147483647 h 369"/>
                <a:gd name="T4" fmla="*/ 2147483647 w 224"/>
                <a:gd name="T5" fmla="*/ 2147483647 h 369"/>
                <a:gd name="T6" fmla="*/ 2147483647 w 224"/>
                <a:gd name="T7" fmla="*/ 2147483647 h 369"/>
                <a:gd name="T8" fmla="*/ 2147483647 w 224"/>
                <a:gd name="T9" fmla="*/ 2147483647 h 369"/>
                <a:gd name="T10" fmla="*/ 2147483647 w 224"/>
                <a:gd name="T11" fmla="*/ 2147483647 h 369"/>
                <a:gd name="T12" fmla="*/ 2147483647 w 224"/>
                <a:gd name="T13" fmla="*/ 2147483647 h 369"/>
                <a:gd name="T14" fmla="*/ 2147483647 w 224"/>
                <a:gd name="T15" fmla="*/ 2147483647 h 369"/>
                <a:gd name="T16" fmla="*/ 2147483647 w 224"/>
                <a:gd name="T17" fmla="*/ 2147483647 h 369"/>
                <a:gd name="T18" fmla="*/ 2147483647 w 224"/>
                <a:gd name="T19" fmla="*/ 2147483647 h 369"/>
                <a:gd name="T20" fmla="*/ 2147483647 w 224"/>
                <a:gd name="T21" fmla="*/ 2147483647 h 369"/>
                <a:gd name="T22" fmla="*/ 2147483647 w 224"/>
                <a:gd name="T23" fmla="*/ 2147483647 h 369"/>
                <a:gd name="T24" fmla="*/ 2147483647 w 224"/>
                <a:gd name="T25" fmla="*/ 2147483647 h 369"/>
                <a:gd name="T26" fmla="*/ 2147483647 w 224"/>
                <a:gd name="T27" fmla="*/ 2147483647 h 369"/>
                <a:gd name="T28" fmla="*/ 2147483647 w 224"/>
                <a:gd name="T29" fmla="*/ 2147483647 h 369"/>
                <a:gd name="T30" fmla="*/ 2147483647 w 224"/>
                <a:gd name="T31" fmla="*/ 0 h 369"/>
                <a:gd name="T32" fmla="*/ 2147483647 w 224"/>
                <a:gd name="T33" fmla="*/ 1488243862 h 369"/>
                <a:gd name="T34" fmla="*/ 2147483647 w 224"/>
                <a:gd name="T35" fmla="*/ 2147483647 h 369"/>
                <a:gd name="T36" fmla="*/ 2147483647 w 224"/>
                <a:gd name="T37" fmla="*/ 2147483647 h 369"/>
                <a:gd name="T38" fmla="*/ 1500123194 w 224"/>
                <a:gd name="T39" fmla="*/ 2147483647 h 369"/>
                <a:gd name="T40" fmla="*/ 0 w 224"/>
                <a:gd name="T41" fmla="*/ 2147483647 h 369"/>
                <a:gd name="T42" fmla="*/ 2147483647 w 224"/>
                <a:gd name="T43" fmla="*/ 2147483647 h 369"/>
                <a:gd name="T44" fmla="*/ 2147483647 w 224"/>
                <a:gd name="T45" fmla="*/ 2147483647 h 3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4"/>
                <a:gd name="T70" fmla="*/ 0 h 369"/>
                <a:gd name="T71" fmla="*/ 224 w 224"/>
                <a:gd name="T72" fmla="*/ 369 h 3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4" h="369">
                  <a:moveTo>
                    <a:pt x="224" y="342"/>
                  </a:moveTo>
                  <a:lnTo>
                    <a:pt x="220" y="317"/>
                  </a:lnTo>
                  <a:lnTo>
                    <a:pt x="206" y="279"/>
                  </a:lnTo>
                  <a:lnTo>
                    <a:pt x="181" y="255"/>
                  </a:lnTo>
                  <a:lnTo>
                    <a:pt x="146" y="230"/>
                  </a:lnTo>
                  <a:lnTo>
                    <a:pt x="132" y="213"/>
                  </a:lnTo>
                  <a:lnTo>
                    <a:pt x="125" y="195"/>
                  </a:lnTo>
                  <a:lnTo>
                    <a:pt x="97" y="147"/>
                  </a:lnTo>
                  <a:lnTo>
                    <a:pt x="87" y="125"/>
                  </a:lnTo>
                  <a:lnTo>
                    <a:pt x="64" y="98"/>
                  </a:lnTo>
                  <a:lnTo>
                    <a:pt x="55" y="81"/>
                  </a:lnTo>
                  <a:lnTo>
                    <a:pt x="54" y="65"/>
                  </a:lnTo>
                  <a:lnTo>
                    <a:pt x="54" y="60"/>
                  </a:lnTo>
                  <a:lnTo>
                    <a:pt x="54" y="53"/>
                  </a:lnTo>
                  <a:lnTo>
                    <a:pt x="67" y="5"/>
                  </a:lnTo>
                  <a:lnTo>
                    <a:pt x="51" y="0"/>
                  </a:lnTo>
                  <a:lnTo>
                    <a:pt x="30" y="3"/>
                  </a:lnTo>
                  <a:lnTo>
                    <a:pt x="10" y="21"/>
                  </a:lnTo>
                  <a:lnTo>
                    <a:pt x="9" y="38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94" y="369"/>
                  </a:lnTo>
                  <a:lnTo>
                    <a:pt x="224" y="342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7951788" y="1371601"/>
              <a:ext cx="222250" cy="385763"/>
            </a:xfrm>
            <a:custGeom>
              <a:avLst/>
              <a:gdLst>
                <a:gd name="T0" fmla="*/ 0 w 280"/>
                <a:gd name="T1" fmla="*/ 2147483647 h 647"/>
                <a:gd name="T2" fmla="*/ 2147483647 w 280"/>
                <a:gd name="T3" fmla="*/ 2147483647 h 647"/>
                <a:gd name="T4" fmla="*/ 2147483647 w 280"/>
                <a:gd name="T5" fmla="*/ 2147483647 h 647"/>
                <a:gd name="T6" fmla="*/ 2147483647 w 280"/>
                <a:gd name="T7" fmla="*/ 2147483647 h 647"/>
                <a:gd name="T8" fmla="*/ 2147483647 w 280"/>
                <a:gd name="T9" fmla="*/ 2147483647 h 647"/>
                <a:gd name="T10" fmla="*/ 2147483647 w 280"/>
                <a:gd name="T11" fmla="*/ 2147483647 h 647"/>
                <a:gd name="T12" fmla="*/ 2147483647 w 280"/>
                <a:gd name="T13" fmla="*/ 2147483647 h 647"/>
                <a:gd name="T14" fmla="*/ 2147483647 w 280"/>
                <a:gd name="T15" fmla="*/ 2147483647 h 647"/>
                <a:gd name="T16" fmla="*/ 2147483647 w 280"/>
                <a:gd name="T17" fmla="*/ 2147483647 h 647"/>
                <a:gd name="T18" fmla="*/ 2147483647 w 280"/>
                <a:gd name="T19" fmla="*/ 2147483647 h 647"/>
                <a:gd name="T20" fmla="*/ 2147483647 w 280"/>
                <a:gd name="T21" fmla="*/ 2147483647 h 647"/>
                <a:gd name="T22" fmla="*/ 2147483647 w 280"/>
                <a:gd name="T23" fmla="*/ 2147483647 h 647"/>
                <a:gd name="T24" fmla="*/ 2147483647 w 280"/>
                <a:gd name="T25" fmla="*/ 2147483647 h 647"/>
                <a:gd name="T26" fmla="*/ 2147483647 w 280"/>
                <a:gd name="T27" fmla="*/ 2147483647 h 647"/>
                <a:gd name="T28" fmla="*/ 2147483647 w 280"/>
                <a:gd name="T29" fmla="*/ 2147483647 h 647"/>
                <a:gd name="T30" fmla="*/ 2147483647 w 280"/>
                <a:gd name="T31" fmla="*/ 2147483647 h 647"/>
                <a:gd name="T32" fmla="*/ 2147483647 w 280"/>
                <a:gd name="T33" fmla="*/ 2147483647 h 647"/>
                <a:gd name="T34" fmla="*/ 2147483647 w 280"/>
                <a:gd name="T35" fmla="*/ 2147483647 h 647"/>
                <a:gd name="T36" fmla="*/ 2147483647 w 280"/>
                <a:gd name="T37" fmla="*/ 2147483647 h 647"/>
                <a:gd name="T38" fmla="*/ 2147483647 w 280"/>
                <a:gd name="T39" fmla="*/ 2147483647 h 647"/>
                <a:gd name="T40" fmla="*/ 2147483647 w 280"/>
                <a:gd name="T41" fmla="*/ 0 h 647"/>
                <a:gd name="T42" fmla="*/ 2147483647 w 280"/>
                <a:gd name="T43" fmla="*/ 2147483647 h 647"/>
                <a:gd name="T44" fmla="*/ 2147483647 w 280"/>
                <a:gd name="T45" fmla="*/ 2147483647 h 647"/>
                <a:gd name="T46" fmla="*/ 2147483647 w 280"/>
                <a:gd name="T47" fmla="*/ 2147483647 h 647"/>
                <a:gd name="T48" fmla="*/ 2147483647 w 280"/>
                <a:gd name="T49" fmla="*/ 2147483647 h 647"/>
                <a:gd name="T50" fmla="*/ 2147483647 w 280"/>
                <a:gd name="T51" fmla="*/ 2147483647 h 647"/>
                <a:gd name="T52" fmla="*/ 2147483647 w 280"/>
                <a:gd name="T53" fmla="*/ 2147483647 h 647"/>
                <a:gd name="T54" fmla="*/ 2147483647 w 280"/>
                <a:gd name="T55" fmla="*/ 2147483647 h 647"/>
                <a:gd name="T56" fmla="*/ 2147483647 w 280"/>
                <a:gd name="T57" fmla="*/ 2147483647 h 647"/>
                <a:gd name="T58" fmla="*/ 2147483647 w 280"/>
                <a:gd name="T59" fmla="*/ 2147483647 h 647"/>
                <a:gd name="T60" fmla="*/ 2147483647 w 280"/>
                <a:gd name="T61" fmla="*/ 2147483647 h 647"/>
                <a:gd name="T62" fmla="*/ 2147483647 w 280"/>
                <a:gd name="T63" fmla="*/ 2147483647 h 647"/>
                <a:gd name="T64" fmla="*/ 2147483647 w 280"/>
                <a:gd name="T65" fmla="*/ 2147483647 h 6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0"/>
                <a:gd name="T100" fmla="*/ 0 h 647"/>
                <a:gd name="T101" fmla="*/ 280 w 280"/>
                <a:gd name="T102" fmla="*/ 647 h 6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0" h="647">
                  <a:moveTo>
                    <a:pt x="13" y="436"/>
                  </a:moveTo>
                  <a:lnTo>
                    <a:pt x="0" y="484"/>
                  </a:lnTo>
                  <a:lnTo>
                    <a:pt x="0" y="491"/>
                  </a:lnTo>
                  <a:lnTo>
                    <a:pt x="8" y="488"/>
                  </a:lnTo>
                  <a:lnTo>
                    <a:pt x="20" y="512"/>
                  </a:lnTo>
                  <a:lnTo>
                    <a:pt x="36" y="530"/>
                  </a:lnTo>
                  <a:lnTo>
                    <a:pt x="52" y="548"/>
                  </a:lnTo>
                  <a:lnTo>
                    <a:pt x="97" y="572"/>
                  </a:lnTo>
                  <a:lnTo>
                    <a:pt x="110" y="578"/>
                  </a:lnTo>
                  <a:lnTo>
                    <a:pt x="144" y="583"/>
                  </a:lnTo>
                  <a:lnTo>
                    <a:pt x="156" y="586"/>
                  </a:lnTo>
                  <a:lnTo>
                    <a:pt x="156" y="617"/>
                  </a:lnTo>
                  <a:lnTo>
                    <a:pt x="156" y="638"/>
                  </a:lnTo>
                  <a:lnTo>
                    <a:pt x="168" y="647"/>
                  </a:lnTo>
                  <a:lnTo>
                    <a:pt x="179" y="632"/>
                  </a:lnTo>
                  <a:lnTo>
                    <a:pt x="194" y="602"/>
                  </a:lnTo>
                  <a:lnTo>
                    <a:pt x="195" y="574"/>
                  </a:lnTo>
                  <a:lnTo>
                    <a:pt x="215" y="535"/>
                  </a:lnTo>
                  <a:lnTo>
                    <a:pt x="227" y="506"/>
                  </a:lnTo>
                  <a:lnTo>
                    <a:pt x="257" y="464"/>
                  </a:lnTo>
                  <a:lnTo>
                    <a:pt x="269" y="431"/>
                  </a:lnTo>
                  <a:lnTo>
                    <a:pt x="280" y="401"/>
                  </a:lnTo>
                  <a:lnTo>
                    <a:pt x="279" y="382"/>
                  </a:lnTo>
                  <a:lnTo>
                    <a:pt x="273" y="293"/>
                  </a:lnTo>
                  <a:lnTo>
                    <a:pt x="266" y="224"/>
                  </a:lnTo>
                  <a:lnTo>
                    <a:pt x="253" y="203"/>
                  </a:lnTo>
                  <a:lnTo>
                    <a:pt x="224" y="210"/>
                  </a:lnTo>
                  <a:lnTo>
                    <a:pt x="212" y="218"/>
                  </a:lnTo>
                  <a:lnTo>
                    <a:pt x="204" y="215"/>
                  </a:lnTo>
                  <a:lnTo>
                    <a:pt x="201" y="209"/>
                  </a:lnTo>
                  <a:lnTo>
                    <a:pt x="192" y="215"/>
                  </a:lnTo>
                  <a:lnTo>
                    <a:pt x="188" y="213"/>
                  </a:lnTo>
                  <a:lnTo>
                    <a:pt x="188" y="201"/>
                  </a:lnTo>
                  <a:lnTo>
                    <a:pt x="202" y="167"/>
                  </a:lnTo>
                  <a:lnTo>
                    <a:pt x="211" y="161"/>
                  </a:lnTo>
                  <a:lnTo>
                    <a:pt x="220" y="158"/>
                  </a:lnTo>
                  <a:lnTo>
                    <a:pt x="218" y="131"/>
                  </a:lnTo>
                  <a:lnTo>
                    <a:pt x="223" y="113"/>
                  </a:lnTo>
                  <a:lnTo>
                    <a:pt x="231" y="101"/>
                  </a:lnTo>
                  <a:lnTo>
                    <a:pt x="243" y="89"/>
                  </a:lnTo>
                  <a:lnTo>
                    <a:pt x="233" y="60"/>
                  </a:lnTo>
                  <a:lnTo>
                    <a:pt x="65" y="0"/>
                  </a:lnTo>
                  <a:lnTo>
                    <a:pt x="56" y="6"/>
                  </a:lnTo>
                  <a:lnTo>
                    <a:pt x="42" y="29"/>
                  </a:lnTo>
                  <a:lnTo>
                    <a:pt x="42" y="41"/>
                  </a:lnTo>
                  <a:lnTo>
                    <a:pt x="34" y="80"/>
                  </a:lnTo>
                  <a:lnTo>
                    <a:pt x="11" y="104"/>
                  </a:lnTo>
                  <a:lnTo>
                    <a:pt x="5" y="111"/>
                  </a:lnTo>
                  <a:lnTo>
                    <a:pt x="5" y="120"/>
                  </a:lnTo>
                  <a:lnTo>
                    <a:pt x="21" y="135"/>
                  </a:lnTo>
                  <a:lnTo>
                    <a:pt x="24" y="164"/>
                  </a:lnTo>
                  <a:lnTo>
                    <a:pt x="11" y="171"/>
                  </a:lnTo>
                  <a:lnTo>
                    <a:pt x="14" y="219"/>
                  </a:lnTo>
                  <a:lnTo>
                    <a:pt x="18" y="222"/>
                  </a:lnTo>
                  <a:lnTo>
                    <a:pt x="43" y="227"/>
                  </a:lnTo>
                  <a:lnTo>
                    <a:pt x="52" y="259"/>
                  </a:lnTo>
                  <a:lnTo>
                    <a:pt x="73" y="265"/>
                  </a:lnTo>
                  <a:lnTo>
                    <a:pt x="81" y="274"/>
                  </a:lnTo>
                  <a:lnTo>
                    <a:pt x="94" y="280"/>
                  </a:lnTo>
                  <a:lnTo>
                    <a:pt x="105" y="292"/>
                  </a:lnTo>
                  <a:lnTo>
                    <a:pt x="133" y="313"/>
                  </a:lnTo>
                  <a:lnTo>
                    <a:pt x="131" y="320"/>
                  </a:lnTo>
                  <a:lnTo>
                    <a:pt x="101" y="340"/>
                  </a:lnTo>
                  <a:lnTo>
                    <a:pt x="69" y="371"/>
                  </a:lnTo>
                  <a:lnTo>
                    <a:pt x="63" y="400"/>
                  </a:lnTo>
                  <a:lnTo>
                    <a:pt x="13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7951788" y="1371601"/>
              <a:ext cx="222250" cy="385763"/>
            </a:xfrm>
            <a:custGeom>
              <a:avLst/>
              <a:gdLst>
                <a:gd name="T0" fmla="*/ 0 w 280"/>
                <a:gd name="T1" fmla="*/ 2147483647 h 647"/>
                <a:gd name="T2" fmla="*/ 2147483647 w 280"/>
                <a:gd name="T3" fmla="*/ 2147483647 h 647"/>
                <a:gd name="T4" fmla="*/ 2147483647 w 280"/>
                <a:gd name="T5" fmla="*/ 2147483647 h 647"/>
                <a:gd name="T6" fmla="*/ 2147483647 w 280"/>
                <a:gd name="T7" fmla="*/ 2147483647 h 647"/>
                <a:gd name="T8" fmla="*/ 2147483647 w 280"/>
                <a:gd name="T9" fmla="*/ 2147483647 h 647"/>
                <a:gd name="T10" fmla="*/ 2147483647 w 280"/>
                <a:gd name="T11" fmla="*/ 2147483647 h 647"/>
                <a:gd name="T12" fmla="*/ 2147483647 w 280"/>
                <a:gd name="T13" fmla="*/ 2147483647 h 647"/>
                <a:gd name="T14" fmla="*/ 2147483647 w 280"/>
                <a:gd name="T15" fmla="*/ 2147483647 h 647"/>
                <a:gd name="T16" fmla="*/ 2147483647 w 280"/>
                <a:gd name="T17" fmla="*/ 2147483647 h 647"/>
                <a:gd name="T18" fmla="*/ 2147483647 w 280"/>
                <a:gd name="T19" fmla="*/ 2147483647 h 647"/>
                <a:gd name="T20" fmla="*/ 2147483647 w 280"/>
                <a:gd name="T21" fmla="*/ 2147483647 h 647"/>
                <a:gd name="T22" fmla="*/ 2147483647 w 280"/>
                <a:gd name="T23" fmla="*/ 2147483647 h 647"/>
                <a:gd name="T24" fmla="*/ 2147483647 w 280"/>
                <a:gd name="T25" fmla="*/ 2147483647 h 647"/>
                <a:gd name="T26" fmla="*/ 2147483647 w 280"/>
                <a:gd name="T27" fmla="*/ 2147483647 h 647"/>
                <a:gd name="T28" fmla="*/ 2147483647 w 280"/>
                <a:gd name="T29" fmla="*/ 2147483647 h 647"/>
                <a:gd name="T30" fmla="*/ 2147483647 w 280"/>
                <a:gd name="T31" fmla="*/ 2147483647 h 647"/>
                <a:gd name="T32" fmla="*/ 2147483647 w 280"/>
                <a:gd name="T33" fmla="*/ 2147483647 h 647"/>
                <a:gd name="T34" fmla="*/ 2147483647 w 280"/>
                <a:gd name="T35" fmla="*/ 2147483647 h 647"/>
                <a:gd name="T36" fmla="*/ 2147483647 w 280"/>
                <a:gd name="T37" fmla="*/ 2147483647 h 647"/>
                <a:gd name="T38" fmla="*/ 2147483647 w 280"/>
                <a:gd name="T39" fmla="*/ 2147483647 h 647"/>
                <a:gd name="T40" fmla="*/ 2147483647 w 280"/>
                <a:gd name="T41" fmla="*/ 0 h 647"/>
                <a:gd name="T42" fmla="*/ 2147483647 w 280"/>
                <a:gd name="T43" fmla="*/ 2147483647 h 647"/>
                <a:gd name="T44" fmla="*/ 2147483647 w 280"/>
                <a:gd name="T45" fmla="*/ 2147483647 h 647"/>
                <a:gd name="T46" fmla="*/ 2147483647 w 280"/>
                <a:gd name="T47" fmla="*/ 2147483647 h 647"/>
                <a:gd name="T48" fmla="*/ 2147483647 w 280"/>
                <a:gd name="T49" fmla="*/ 2147483647 h 647"/>
                <a:gd name="T50" fmla="*/ 2147483647 w 280"/>
                <a:gd name="T51" fmla="*/ 2147483647 h 647"/>
                <a:gd name="T52" fmla="*/ 2147483647 w 280"/>
                <a:gd name="T53" fmla="*/ 2147483647 h 647"/>
                <a:gd name="T54" fmla="*/ 2147483647 w 280"/>
                <a:gd name="T55" fmla="*/ 2147483647 h 647"/>
                <a:gd name="T56" fmla="*/ 2147483647 w 280"/>
                <a:gd name="T57" fmla="*/ 2147483647 h 647"/>
                <a:gd name="T58" fmla="*/ 2147483647 w 280"/>
                <a:gd name="T59" fmla="*/ 2147483647 h 647"/>
                <a:gd name="T60" fmla="*/ 2147483647 w 280"/>
                <a:gd name="T61" fmla="*/ 2147483647 h 647"/>
                <a:gd name="T62" fmla="*/ 2147483647 w 280"/>
                <a:gd name="T63" fmla="*/ 2147483647 h 647"/>
                <a:gd name="T64" fmla="*/ 2147483647 w 280"/>
                <a:gd name="T65" fmla="*/ 2147483647 h 6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0"/>
                <a:gd name="T100" fmla="*/ 0 h 647"/>
                <a:gd name="T101" fmla="*/ 280 w 280"/>
                <a:gd name="T102" fmla="*/ 647 h 6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0" h="647">
                  <a:moveTo>
                    <a:pt x="13" y="436"/>
                  </a:moveTo>
                  <a:lnTo>
                    <a:pt x="0" y="484"/>
                  </a:lnTo>
                  <a:lnTo>
                    <a:pt x="0" y="491"/>
                  </a:lnTo>
                  <a:lnTo>
                    <a:pt x="8" y="488"/>
                  </a:lnTo>
                  <a:lnTo>
                    <a:pt x="20" y="512"/>
                  </a:lnTo>
                  <a:lnTo>
                    <a:pt x="36" y="530"/>
                  </a:lnTo>
                  <a:lnTo>
                    <a:pt x="52" y="548"/>
                  </a:lnTo>
                  <a:lnTo>
                    <a:pt x="97" y="572"/>
                  </a:lnTo>
                  <a:lnTo>
                    <a:pt x="110" y="578"/>
                  </a:lnTo>
                  <a:lnTo>
                    <a:pt x="144" y="583"/>
                  </a:lnTo>
                  <a:lnTo>
                    <a:pt x="156" y="586"/>
                  </a:lnTo>
                  <a:lnTo>
                    <a:pt x="156" y="617"/>
                  </a:lnTo>
                  <a:lnTo>
                    <a:pt x="156" y="638"/>
                  </a:lnTo>
                  <a:lnTo>
                    <a:pt x="168" y="647"/>
                  </a:lnTo>
                  <a:lnTo>
                    <a:pt x="179" y="632"/>
                  </a:lnTo>
                  <a:lnTo>
                    <a:pt x="194" y="602"/>
                  </a:lnTo>
                  <a:lnTo>
                    <a:pt x="195" y="574"/>
                  </a:lnTo>
                  <a:lnTo>
                    <a:pt x="215" y="535"/>
                  </a:lnTo>
                  <a:lnTo>
                    <a:pt x="227" y="506"/>
                  </a:lnTo>
                  <a:lnTo>
                    <a:pt x="257" y="464"/>
                  </a:lnTo>
                  <a:lnTo>
                    <a:pt x="269" y="431"/>
                  </a:lnTo>
                  <a:lnTo>
                    <a:pt x="280" y="401"/>
                  </a:lnTo>
                  <a:lnTo>
                    <a:pt x="279" y="382"/>
                  </a:lnTo>
                  <a:lnTo>
                    <a:pt x="273" y="293"/>
                  </a:lnTo>
                  <a:lnTo>
                    <a:pt x="266" y="224"/>
                  </a:lnTo>
                  <a:lnTo>
                    <a:pt x="253" y="203"/>
                  </a:lnTo>
                  <a:lnTo>
                    <a:pt x="224" y="210"/>
                  </a:lnTo>
                  <a:lnTo>
                    <a:pt x="212" y="218"/>
                  </a:lnTo>
                  <a:lnTo>
                    <a:pt x="204" y="215"/>
                  </a:lnTo>
                  <a:lnTo>
                    <a:pt x="201" y="209"/>
                  </a:lnTo>
                  <a:lnTo>
                    <a:pt x="192" y="215"/>
                  </a:lnTo>
                  <a:lnTo>
                    <a:pt x="188" y="213"/>
                  </a:lnTo>
                  <a:lnTo>
                    <a:pt x="188" y="201"/>
                  </a:lnTo>
                  <a:lnTo>
                    <a:pt x="202" y="167"/>
                  </a:lnTo>
                  <a:lnTo>
                    <a:pt x="211" y="161"/>
                  </a:lnTo>
                  <a:lnTo>
                    <a:pt x="220" y="158"/>
                  </a:lnTo>
                  <a:lnTo>
                    <a:pt x="218" y="131"/>
                  </a:lnTo>
                  <a:lnTo>
                    <a:pt x="223" y="113"/>
                  </a:lnTo>
                  <a:lnTo>
                    <a:pt x="231" y="101"/>
                  </a:lnTo>
                  <a:lnTo>
                    <a:pt x="243" y="89"/>
                  </a:lnTo>
                  <a:lnTo>
                    <a:pt x="233" y="60"/>
                  </a:lnTo>
                  <a:lnTo>
                    <a:pt x="65" y="0"/>
                  </a:lnTo>
                  <a:lnTo>
                    <a:pt x="56" y="6"/>
                  </a:lnTo>
                  <a:lnTo>
                    <a:pt x="42" y="29"/>
                  </a:lnTo>
                  <a:lnTo>
                    <a:pt x="42" y="41"/>
                  </a:lnTo>
                  <a:lnTo>
                    <a:pt x="34" y="80"/>
                  </a:lnTo>
                  <a:lnTo>
                    <a:pt x="11" y="104"/>
                  </a:lnTo>
                  <a:lnTo>
                    <a:pt x="5" y="111"/>
                  </a:lnTo>
                  <a:lnTo>
                    <a:pt x="5" y="120"/>
                  </a:lnTo>
                  <a:lnTo>
                    <a:pt x="21" y="135"/>
                  </a:lnTo>
                  <a:lnTo>
                    <a:pt x="24" y="164"/>
                  </a:lnTo>
                  <a:lnTo>
                    <a:pt x="11" y="171"/>
                  </a:lnTo>
                  <a:lnTo>
                    <a:pt x="14" y="219"/>
                  </a:lnTo>
                  <a:lnTo>
                    <a:pt x="18" y="222"/>
                  </a:lnTo>
                  <a:lnTo>
                    <a:pt x="43" y="227"/>
                  </a:lnTo>
                  <a:lnTo>
                    <a:pt x="52" y="259"/>
                  </a:lnTo>
                  <a:lnTo>
                    <a:pt x="73" y="265"/>
                  </a:lnTo>
                  <a:lnTo>
                    <a:pt x="81" y="274"/>
                  </a:lnTo>
                  <a:lnTo>
                    <a:pt x="94" y="280"/>
                  </a:lnTo>
                  <a:lnTo>
                    <a:pt x="105" y="292"/>
                  </a:lnTo>
                  <a:lnTo>
                    <a:pt x="133" y="313"/>
                  </a:lnTo>
                  <a:lnTo>
                    <a:pt x="131" y="320"/>
                  </a:lnTo>
                  <a:lnTo>
                    <a:pt x="101" y="340"/>
                  </a:lnTo>
                  <a:lnTo>
                    <a:pt x="69" y="371"/>
                  </a:lnTo>
                  <a:lnTo>
                    <a:pt x="63" y="400"/>
                  </a:lnTo>
                  <a:lnTo>
                    <a:pt x="13" y="436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154991" y="1187055"/>
              <a:ext cx="276225" cy="211931"/>
            </a:xfrm>
            <a:custGeom>
              <a:avLst/>
              <a:gdLst>
                <a:gd name="T0" fmla="*/ 0 w 349"/>
                <a:gd name="T1" fmla="*/ 2147483647 h 357"/>
                <a:gd name="T2" fmla="*/ 2147483647 w 349"/>
                <a:gd name="T3" fmla="*/ 2147483647 h 357"/>
                <a:gd name="T4" fmla="*/ 2147483647 w 349"/>
                <a:gd name="T5" fmla="*/ 2147483647 h 357"/>
                <a:gd name="T6" fmla="*/ 2147483647 w 349"/>
                <a:gd name="T7" fmla="*/ 2147483647 h 357"/>
                <a:gd name="T8" fmla="*/ 2147483647 w 349"/>
                <a:gd name="T9" fmla="*/ 2147483647 h 357"/>
                <a:gd name="T10" fmla="*/ 2147483647 w 349"/>
                <a:gd name="T11" fmla="*/ 0 h 357"/>
                <a:gd name="T12" fmla="*/ 2147483647 w 349"/>
                <a:gd name="T13" fmla="*/ 2147483647 h 357"/>
                <a:gd name="T14" fmla="*/ 2147483647 w 349"/>
                <a:gd name="T15" fmla="*/ 2147483647 h 357"/>
                <a:gd name="T16" fmla="*/ 2147483647 w 349"/>
                <a:gd name="T17" fmla="*/ 2147483647 h 357"/>
                <a:gd name="T18" fmla="*/ 2147483647 w 349"/>
                <a:gd name="T19" fmla="*/ 2147483647 h 357"/>
                <a:gd name="T20" fmla="*/ 2147483647 w 349"/>
                <a:gd name="T21" fmla="*/ 2147483647 h 357"/>
                <a:gd name="T22" fmla="*/ 2147483647 w 349"/>
                <a:gd name="T23" fmla="*/ 2147483647 h 357"/>
                <a:gd name="T24" fmla="*/ 2147483647 w 349"/>
                <a:gd name="T25" fmla="*/ 2147483647 h 357"/>
                <a:gd name="T26" fmla="*/ 2147483647 w 349"/>
                <a:gd name="T27" fmla="*/ 2147483647 h 357"/>
                <a:gd name="T28" fmla="*/ 2147483647 w 349"/>
                <a:gd name="T29" fmla="*/ 2147483647 h 357"/>
                <a:gd name="T30" fmla="*/ 2147483647 w 349"/>
                <a:gd name="T31" fmla="*/ 2147483647 h 357"/>
                <a:gd name="T32" fmla="*/ 2147483647 w 349"/>
                <a:gd name="T33" fmla="*/ 2147483647 h 357"/>
                <a:gd name="T34" fmla="*/ 2147483647 w 349"/>
                <a:gd name="T35" fmla="*/ 2147483647 h 357"/>
                <a:gd name="T36" fmla="*/ 2147483647 w 349"/>
                <a:gd name="T37" fmla="*/ 2147483647 h 357"/>
                <a:gd name="T38" fmla="*/ 2147483647 w 349"/>
                <a:gd name="T39" fmla="*/ 2147483647 h 357"/>
                <a:gd name="T40" fmla="*/ 2147483647 w 349"/>
                <a:gd name="T41" fmla="*/ 2147483647 h 357"/>
                <a:gd name="T42" fmla="*/ 2147483647 w 349"/>
                <a:gd name="T43" fmla="*/ 2147483647 h 357"/>
                <a:gd name="T44" fmla="*/ 2147483647 w 349"/>
                <a:gd name="T45" fmla="*/ 2147483647 h 357"/>
                <a:gd name="T46" fmla="*/ 2147483647 w 349"/>
                <a:gd name="T47" fmla="*/ 2147483647 h 357"/>
                <a:gd name="T48" fmla="*/ 2147483647 w 349"/>
                <a:gd name="T49" fmla="*/ 2147483647 h 357"/>
                <a:gd name="T50" fmla="*/ 2147483647 w 349"/>
                <a:gd name="T51" fmla="*/ 2147483647 h 357"/>
                <a:gd name="T52" fmla="*/ 2147483647 w 349"/>
                <a:gd name="T53" fmla="*/ 2147483647 h 357"/>
                <a:gd name="T54" fmla="*/ 0 w 349"/>
                <a:gd name="T55" fmla="*/ 2147483647 h 3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357"/>
                <a:gd name="T86" fmla="*/ 349 w 349"/>
                <a:gd name="T87" fmla="*/ 357 h 3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357">
                  <a:moveTo>
                    <a:pt x="0" y="76"/>
                  </a:moveTo>
                  <a:lnTo>
                    <a:pt x="117" y="45"/>
                  </a:lnTo>
                  <a:lnTo>
                    <a:pt x="129" y="60"/>
                  </a:lnTo>
                  <a:lnTo>
                    <a:pt x="132" y="57"/>
                  </a:lnTo>
                  <a:lnTo>
                    <a:pt x="134" y="48"/>
                  </a:lnTo>
                  <a:lnTo>
                    <a:pt x="308" y="0"/>
                  </a:lnTo>
                  <a:lnTo>
                    <a:pt x="349" y="148"/>
                  </a:lnTo>
                  <a:lnTo>
                    <a:pt x="343" y="162"/>
                  </a:lnTo>
                  <a:lnTo>
                    <a:pt x="340" y="169"/>
                  </a:lnTo>
                  <a:lnTo>
                    <a:pt x="343" y="177"/>
                  </a:lnTo>
                  <a:lnTo>
                    <a:pt x="343" y="184"/>
                  </a:lnTo>
                  <a:lnTo>
                    <a:pt x="321" y="187"/>
                  </a:lnTo>
                  <a:lnTo>
                    <a:pt x="262" y="213"/>
                  </a:lnTo>
                  <a:lnTo>
                    <a:pt x="246" y="210"/>
                  </a:lnTo>
                  <a:lnTo>
                    <a:pt x="242" y="217"/>
                  </a:lnTo>
                  <a:lnTo>
                    <a:pt x="240" y="226"/>
                  </a:lnTo>
                  <a:lnTo>
                    <a:pt x="236" y="231"/>
                  </a:lnTo>
                  <a:lnTo>
                    <a:pt x="202" y="237"/>
                  </a:lnTo>
                  <a:lnTo>
                    <a:pt x="153" y="259"/>
                  </a:lnTo>
                  <a:lnTo>
                    <a:pt x="147" y="250"/>
                  </a:lnTo>
                  <a:lnTo>
                    <a:pt x="118" y="283"/>
                  </a:lnTo>
                  <a:lnTo>
                    <a:pt x="52" y="342"/>
                  </a:lnTo>
                  <a:lnTo>
                    <a:pt x="26" y="357"/>
                  </a:lnTo>
                  <a:lnTo>
                    <a:pt x="6" y="334"/>
                  </a:lnTo>
                  <a:lnTo>
                    <a:pt x="35" y="301"/>
                  </a:lnTo>
                  <a:lnTo>
                    <a:pt x="37" y="289"/>
                  </a:lnTo>
                  <a:lnTo>
                    <a:pt x="24" y="27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8154991" y="1187055"/>
              <a:ext cx="276225" cy="211931"/>
            </a:xfrm>
            <a:custGeom>
              <a:avLst/>
              <a:gdLst>
                <a:gd name="T0" fmla="*/ 0 w 349"/>
                <a:gd name="T1" fmla="*/ 2147483647 h 357"/>
                <a:gd name="T2" fmla="*/ 2147483647 w 349"/>
                <a:gd name="T3" fmla="*/ 2147483647 h 357"/>
                <a:gd name="T4" fmla="*/ 2147483647 w 349"/>
                <a:gd name="T5" fmla="*/ 2147483647 h 357"/>
                <a:gd name="T6" fmla="*/ 2147483647 w 349"/>
                <a:gd name="T7" fmla="*/ 2147483647 h 357"/>
                <a:gd name="T8" fmla="*/ 2147483647 w 349"/>
                <a:gd name="T9" fmla="*/ 2147483647 h 357"/>
                <a:gd name="T10" fmla="*/ 2147483647 w 349"/>
                <a:gd name="T11" fmla="*/ 0 h 357"/>
                <a:gd name="T12" fmla="*/ 2147483647 w 349"/>
                <a:gd name="T13" fmla="*/ 2147483647 h 357"/>
                <a:gd name="T14" fmla="*/ 2147483647 w 349"/>
                <a:gd name="T15" fmla="*/ 2147483647 h 357"/>
                <a:gd name="T16" fmla="*/ 2147483647 w 349"/>
                <a:gd name="T17" fmla="*/ 2147483647 h 357"/>
                <a:gd name="T18" fmla="*/ 2147483647 w 349"/>
                <a:gd name="T19" fmla="*/ 2147483647 h 357"/>
                <a:gd name="T20" fmla="*/ 2147483647 w 349"/>
                <a:gd name="T21" fmla="*/ 2147483647 h 357"/>
                <a:gd name="T22" fmla="*/ 2147483647 w 349"/>
                <a:gd name="T23" fmla="*/ 2147483647 h 357"/>
                <a:gd name="T24" fmla="*/ 2147483647 w 349"/>
                <a:gd name="T25" fmla="*/ 2147483647 h 357"/>
                <a:gd name="T26" fmla="*/ 2147483647 w 349"/>
                <a:gd name="T27" fmla="*/ 2147483647 h 357"/>
                <a:gd name="T28" fmla="*/ 2147483647 w 349"/>
                <a:gd name="T29" fmla="*/ 2147483647 h 357"/>
                <a:gd name="T30" fmla="*/ 2147483647 w 349"/>
                <a:gd name="T31" fmla="*/ 2147483647 h 357"/>
                <a:gd name="T32" fmla="*/ 2147483647 w 349"/>
                <a:gd name="T33" fmla="*/ 2147483647 h 357"/>
                <a:gd name="T34" fmla="*/ 2147483647 w 349"/>
                <a:gd name="T35" fmla="*/ 2147483647 h 357"/>
                <a:gd name="T36" fmla="*/ 2147483647 w 349"/>
                <a:gd name="T37" fmla="*/ 2147483647 h 357"/>
                <a:gd name="T38" fmla="*/ 2147483647 w 349"/>
                <a:gd name="T39" fmla="*/ 2147483647 h 357"/>
                <a:gd name="T40" fmla="*/ 2147483647 w 349"/>
                <a:gd name="T41" fmla="*/ 2147483647 h 357"/>
                <a:gd name="T42" fmla="*/ 2147483647 w 349"/>
                <a:gd name="T43" fmla="*/ 2147483647 h 357"/>
                <a:gd name="T44" fmla="*/ 2147483647 w 349"/>
                <a:gd name="T45" fmla="*/ 2147483647 h 357"/>
                <a:gd name="T46" fmla="*/ 2147483647 w 349"/>
                <a:gd name="T47" fmla="*/ 2147483647 h 357"/>
                <a:gd name="T48" fmla="*/ 2147483647 w 349"/>
                <a:gd name="T49" fmla="*/ 2147483647 h 357"/>
                <a:gd name="T50" fmla="*/ 2147483647 w 349"/>
                <a:gd name="T51" fmla="*/ 2147483647 h 357"/>
                <a:gd name="T52" fmla="*/ 2147483647 w 349"/>
                <a:gd name="T53" fmla="*/ 2147483647 h 357"/>
                <a:gd name="T54" fmla="*/ 0 w 349"/>
                <a:gd name="T55" fmla="*/ 2147483647 h 3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357"/>
                <a:gd name="T86" fmla="*/ 349 w 349"/>
                <a:gd name="T87" fmla="*/ 357 h 3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357">
                  <a:moveTo>
                    <a:pt x="0" y="76"/>
                  </a:moveTo>
                  <a:lnTo>
                    <a:pt x="117" y="45"/>
                  </a:lnTo>
                  <a:lnTo>
                    <a:pt x="129" y="60"/>
                  </a:lnTo>
                  <a:lnTo>
                    <a:pt x="132" y="57"/>
                  </a:lnTo>
                  <a:lnTo>
                    <a:pt x="134" y="48"/>
                  </a:lnTo>
                  <a:lnTo>
                    <a:pt x="308" y="0"/>
                  </a:lnTo>
                  <a:lnTo>
                    <a:pt x="349" y="148"/>
                  </a:lnTo>
                  <a:lnTo>
                    <a:pt x="343" y="162"/>
                  </a:lnTo>
                  <a:lnTo>
                    <a:pt x="340" y="169"/>
                  </a:lnTo>
                  <a:lnTo>
                    <a:pt x="343" y="177"/>
                  </a:lnTo>
                  <a:lnTo>
                    <a:pt x="343" y="184"/>
                  </a:lnTo>
                  <a:lnTo>
                    <a:pt x="321" y="187"/>
                  </a:lnTo>
                  <a:lnTo>
                    <a:pt x="262" y="213"/>
                  </a:lnTo>
                  <a:lnTo>
                    <a:pt x="246" y="210"/>
                  </a:lnTo>
                  <a:lnTo>
                    <a:pt x="242" y="217"/>
                  </a:lnTo>
                  <a:lnTo>
                    <a:pt x="240" y="226"/>
                  </a:lnTo>
                  <a:lnTo>
                    <a:pt x="236" y="231"/>
                  </a:lnTo>
                  <a:lnTo>
                    <a:pt x="202" y="237"/>
                  </a:lnTo>
                  <a:lnTo>
                    <a:pt x="153" y="259"/>
                  </a:lnTo>
                  <a:lnTo>
                    <a:pt x="147" y="250"/>
                  </a:lnTo>
                  <a:lnTo>
                    <a:pt x="118" y="283"/>
                  </a:lnTo>
                  <a:lnTo>
                    <a:pt x="52" y="342"/>
                  </a:lnTo>
                  <a:lnTo>
                    <a:pt x="26" y="357"/>
                  </a:lnTo>
                  <a:lnTo>
                    <a:pt x="6" y="334"/>
                  </a:lnTo>
                  <a:lnTo>
                    <a:pt x="35" y="301"/>
                  </a:lnTo>
                  <a:lnTo>
                    <a:pt x="37" y="289"/>
                  </a:lnTo>
                  <a:lnTo>
                    <a:pt x="24" y="273"/>
                  </a:lnTo>
                  <a:lnTo>
                    <a:pt x="0" y="76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148641" y="1028700"/>
              <a:ext cx="536575" cy="215504"/>
            </a:xfrm>
            <a:custGeom>
              <a:avLst/>
              <a:gdLst>
                <a:gd name="T0" fmla="*/ 2147483647 w 676"/>
                <a:gd name="T1" fmla="*/ 2147483647 h 362"/>
                <a:gd name="T2" fmla="*/ 2147483647 w 676"/>
                <a:gd name="T3" fmla="*/ 2147483647 h 362"/>
                <a:gd name="T4" fmla="*/ 2147483647 w 676"/>
                <a:gd name="T5" fmla="*/ 2147483647 h 362"/>
                <a:gd name="T6" fmla="*/ 2147483647 w 676"/>
                <a:gd name="T7" fmla="*/ 2147483647 h 362"/>
                <a:gd name="T8" fmla="*/ 2147483647 w 676"/>
                <a:gd name="T9" fmla="*/ 1500128089 h 362"/>
                <a:gd name="T10" fmla="*/ 2147483647 w 676"/>
                <a:gd name="T11" fmla="*/ 2147483647 h 362"/>
                <a:gd name="T12" fmla="*/ 2147483647 w 676"/>
                <a:gd name="T13" fmla="*/ 2147483647 h 362"/>
                <a:gd name="T14" fmla="*/ 2147483647 w 676"/>
                <a:gd name="T15" fmla="*/ 2147483647 h 362"/>
                <a:gd name="T16" fmla="*/ 2147483647 w 676"/>
                <a:gd name="T17" fmla="*/ 2147483647 h 362"/>
                <a:gd name="T18" fmla="*/ 2147483647 w 676"/>
                <a:gd name="T19" fmla="*/ 2147483647 h 362"/>
                <a:gd name="T20" fmla="*/ 2147483647 w 676"/>
                <a:gd name="T21" fmla="*/ 2147483647 h 362"/>
                <a:gd name="T22" fmla="*/ 2147483647 w 676"/>
                <a:gd name="T23" fmla="*/ 2147483647 h 362"/>
                <a:gd name="T24" fmla="*/ 2147483647 w 676"/>
                <a:gd name="T25" fmla="*/ 2147483647 h 362"/>
                <a:gd name="T26" fmla="*/ 2147483647 w 676"/>
                <a:gd name="T27" fmla="*/ 2147483647 h 362"/>
                <a:gd name="T28" fmla="*/ 2147483647 w 676"/>
                <a:gd name="T29" fmla="*/ 2147483647 h 362"/>
                <a:gd name="T30" fmla="*/ 2147483647 w 676"/>
                <a:gd name="T31" fmla="*/ 2147483647 h 362"/>
                <a:gd name="T32" fmla="*/ 2147483647 w 676"/>
                <a:gd name="T33" fmla="*/ 2147483647 h 362"/>
                <a:gd name="T34" fmla="*/ 2147483647 w 676"/>
                <a:gd name="T35" fmla="*/ 2147483647 h 362"/>
                <a:gd name="T36" fmla="*/ 2147483647 w 676"/>
                <a:gd name="T37" fmla="*/ 2147483647 h 362"/>
                <a:gd name="T38" fmla="*/ 2147483647 w 676"/>
                <a:gd name="T39" fmla="*/ 2147483647 h 362"/>
                <a:gd name="T40" fmla="*/ 2147483647 w 676"/>
                <a:gd name="T41" fmla="*/ 2147483647 h 362"/>
                <a:gd name="T42" fmla="*/ 2147483647 w 676"/>
                <a:gd name="T43" fmla="*/ 2147483647 h 362"/>
                <a:gd name="T44" fmla="*/ 2147483647 w 676"/>
                <a:gd name="T45" fmla="*/ 2147483647 h 362"/>
                <a:gd name="T46" fmla="*/ 2147483647 w 676"/>
                <a:gd name="T47" fmla="*/ 2147483647 h 362"/>
                <a:gd name="T48" fmla="*/ 2147483647 w 676"/>
                <a:gd name="T49" fmla="*/ 2147483647 h 362"/>
                <a:gd name="T50" fmla="*/ 2147483647 w 676"/>
                <a:gd name="T51" fmla="*/ 2147483647 h 362"/>
                <a:gd name="T52" fmla="*/ 2147483647 w 676"/>
                <a:gd name="T53" fmla="*/ 2147483647 h 362"/>
                <a:gd name="T54" fmla="*/ 2147483647 w 676"/>
                <a:gd name="T55" fmla="*/ 2147483647 h 362"/>
                <a:gd name="T56" fmla="*/ 2147483647 w 676"/>
                <a:gd name="T57" fmla="*/ 2147483647 h 362"/>
                <a:gd name="T58" fmla="*/ 2147483647 w 676"/>
                <a:gd name="T59" fmla="*/ 2147483647 h 362"/>
                <a:gd name="T60" fmla="*/ 2147483647 w 676"/>
                <a:gd name="T61" fmla="*/ 2147483647 h 362"/>
                <a:gd name="T62" fmla="*/ 2147483647 w 676"/>
                <a:gd name="T63" fmla="*/ 2147483647 h 362"/>
                <a:gd name="T64" fmla="*/ 0 w 676"/>
                <a:gd name="T65" fmla="*/ 2147483647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362"/>
                <a:gd name="T101" fmla="*/ 676 w 676"/>
                <a:gd name="T102" fmla="*/ 362 h 3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362">
                  <a:moveTo>
                    <a:pt x="1" y="152"/>
                  </a:moveTo>
                  <a:lnTo>
                    <a:pt x="139" y="119"/>
                  </a:lnTo>
                  <a:lnTo>
                    <a:pt x="357" y="68"/>
                  </a:lnTo>
                  <a:lnTo>
                    <a:pt x="360" y="60"/>
                  </a:lnTo>
                  <a:lnTo>
                    <a:pt x="367" y="56"/>
                  </a:lnTo>
                  <a:lnTo>
                    <a:pt x="372" y="60"/>
                  </a:lnTo>
                  <a:lnTo>
                    <a:pt x="376" y="54"/>
                  </a:lnTo>
                  <a:lnTo>
                    <a:pt x="372" y="38"/>
                  </a:lnTo>
                  <a:lnTo>
                    <a:pt x="390" y="32"/>
                  </a:lnTo>
                  <a:lnTo>
                    <a:pt x="406" y="3"/>
                  </a:lnTo>
                  <a:lnTo>
                    <a:pt x="419" y="0"/>
                  </a:lnTo>
                  <a:lnTo>
                    <a:pt x="432" y="8"/>
                  </a:lnTo>
                  <a:lnTo>
                    <a:pt x="441" y="39"/>
                  </a:lnTo>
                  <a:lnTo>
                    <a:pt x="466" y="59"/>
                  </a:lnTo>
                  <a:lnTo>
                    <a:pt x="473" y="69"/>
                  </a:lnTo>
                  <a:lnTo>
                    <a:pt x="470" y="80"/>
                  </a:lnTo>
                  <a:lnTo>
                    <a:pt x="458" y="87"/>
                  </a:lnTo>
                  <a:lnTo>
                    <a:pt x="445" y="111"/>
                  </a:lnTo>
                  <a:lnTo>
                    <a:pt x="437" y="140"/>
                  </a:lnTo>
                  <a:lnTo>
                    <a:pt x="438" y="156"/>
                  </a:lnTo>
                  <a:lnTo>
                    <a:pt x="466" y="155"/>
                  </a:lnTo>
                  <a:lnTo>
                    <a:pt x="490" y="170"/>
                  </a:lnTo>
                  <a:lnTo>
                    <a:pt x="529" y="210"/>
                  </a:lnTo>
                  <a:lnTo>
                    <a:pt x="542" y="236"/>
                  </a:lnTo>
                  <a:lnTo>
                    <a:pt x="561" y="260"/>
                  </a:lnTo>
                  <a:lnTo>
                    <a:pt x="607" y="263"/>
                  </a:lnTo>
                  <a:lnTo>
                    <a:pt x="634" y="251"/>
                  </a:lnTo>
                  <a:lnTo>
                    <a:pt x="648" y="218"/>
                  </a:lnTo>
                  <a:lnTo>
                    <a:pt x="639" y="212"/>
                  </a:lnTo>
                  <a:lnTo>
                    <a:pt x="622" y="194"/>
                  </a:lnTo>
                  <a:lnTo>
                    <a:pt x="599" y="182"/>
                  </a:lnTo>
                  <a:lnTo>
                    <a:pt x="602" y="170"/>
                  </a:lnTo>
                  <a:lnTo>
                    <a:pt x="619" y="171"/>
                  </a:lnTo>
                  <a:lnTo>
                    <a:pt x="626" y="173"/>
                  </a:lnTo>
                  <a:lnTo>
                    <a:pt x="658" y="218"/>
                  </a:lnTo>
                  <a:lnTo>
                    <a:pt x="676" y="263"/>
                  </a:lnTo>
                  <a:lnTo>
                    <a:pt x="674" y="284"/>
                  </a:lnTo>
                  <a:lnTo>
                    <a:pt x="655" y="270"/>
                  </a:lnTo>
                  <a:lnTo>
                    <a:pt x="634" y="287"/>
                  </a:lnTo>
                  <a:lnTo>
                    <a:pt x="603" y="302"/>
                  </a:lnTo>
                  <a:lnTo>
                    <a:pt x="568" y="332"/>
                  </a:lnTo>
                  <a:lnTo>
                    <a:pt x="557" y="332"/>
                  </a:lnTo>
                  <a:lnTo>
                    <a:pt x="552" y="326"/>
                  </a:lnTo>
                  <a:lnTo>
                    <a:pt x="554" y="314"/>
                  </a:lnTo>
                  <a:lnTo>
                    <a:pt x="548" y="291"/>
                  </a:lnTo>
                  <a:lnTo>
                    <a:pt x="541" y="291"/>
                  </a:lnTo>
                  <a:lnTo>
                    <a:pt x="522" y="324"/>
                  </a:lnTo>
                  <a:lnTo>
                    <a:pt x="499" y="356"/>
                  </a:lnTo>
                  <a:lnTo>
                    <a:pt x="493" y="362"/>
                  </a:lnTo>
                  <a:lnTo>
                    <a:pt x="479" y="344"/>
                  </a:lnTo>
                  <a:lnTo>
                    <a:pt x="476" y="338"/>
                  </a:lnTo>
                  <a:lnTo>
                    <a:pt x="469" y="336"/>
                  </a:lnTo>
                  <a:lnTo>
                    <a:pt x="464" y="330"/>
                  </a:lnTo>
                  <a:lnTo>
                    <a:pt x="451" y="321"/>
                  </a:lnTo>
                  <a:lnTo>
                    <a:pt x="450" y="314"/>
                  </a:lnTo>
                  <a:lnTo>
                    <a:pt x="415" y="303"/>
                  </a:lnTo>
                  <a:lnTo>
                    <a:pt x="406" y="278"/>
                  </a:lnTo>
                  <a:lnTo>
                    <a:pt x="395" y="272"/>
                  </a:lnTo>
                  <a:lnTo>
                    <a:pt x="386" y="248"/>
                  </a:lnTo>
                  <a:lnTo>
                    <a:pt x="315" y="266"/>
                  </a:lnTo>
                  <a:lnTo>
                    <a:pt x="141" y="314"/>
                  </a:lnTo>
                  <a:lnTo>
                    <a:pt x="139" y="323"/>
                  </a:lnTo>
                  <a:lnTo>
                    <a:pt x="136" y="326"/>
                  </a:lnTo>
                  <a:lnTo>
                    <a:pt x="124" y="311"/>
                  </a:lnTo>
                  <a:lnTo>
                    <a:pt x="7" y="342"/>
                  </a:lnTo>
                  <a:lnTo>
                    <a:pt x="0" y="333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153403" y="1028700"/>
              <a:ext cx="536575" cy="215504"/>
            </a:xfrm>
            <a:custGeom>
              <a:avLst/>
              <a:gdLst>
                <a:gd name="T0" fmla="*/ 2147483647 w 676"/>
                <a:gd name="T1" fmla="*/ 2147483647 h 362"/>
                <a:gd name="T2" fmla="*/ 2147483647 w 676"/>
                <a:gd name="T3" fmla="*/ 2147483647 h 362"/>
                <a:gd name="T4" fmla="*/ 2147483647 w 676"/>
                <a:gd name="T5" fmla="*/ 2147483647 h 362"/>
                <a:gd name="T6" fmla="*/ 2147483647 w 676"/>
                <a:gd name="T7" fmla="*/ 2147483647 h 362"/>
                <a:gd name="T8" fmla="*/ 2147483647 w 676"/>
                <a:gd name="T9" fmla="*/ 1500128089 h 362"/>
                <a:gd name="T10" fmla="*/ 2147483647 w 676"/>
                <a:gd name="T11" fmla="*/ 2147483647 h 362"/>
                <a:gd name="T12" fmla="*/ 2147483647 w 676"/>
                <a:gd name="T13" fmla="*/ 2147483647 h 362"/>
                <a:gd name="T14" fmla="*/ 2147483647 w 676"/>
                <a:gd name="T15" fmla="*/ 2147483647 h 362"/>
                <a:gd name="T16" fmla="*/ 2147483647 w 676"/>
                <a:gd name="T17" fmla="*/ 2147483647 h 362"/>
                <a:gd name="T18" fmla="*/ 2147483647 w 676"/>
                <a:gd name="T19" fmla="*/ 2147483647 h 362"/>
                <a:gd name="T20" fmla="*/ 2147483647 w 676"/>
                <a:gd name="T21" fmla="*/ 2147483647 h 362"/>
                <a:gd name="T22" fmla="*/ 2147483647 w 676"/>
                <a:gd name="T23" fmla="*/ 2147483647 h 362"/>
                <a:gd name="T24" fmla="*/ 2147483647 w 676"/>
                <a:gd name="T25" fmla="*/ 2147483647 h 362"/>
                <a:gd name="T26" fmla="*/ 2147483647 w 676"/>
                <a:gd name="T27" fmla="*/ 2147483647 h 362"/>
                <a:gd name="T28" fmla="*/ 2147483647 w 676"/>
                <a:gd name="T29" fmla="*/ 2147483647 h 362"/>
                <a:gd name="T30" fmla="*/ 2147483647 w 676"/>
                <a:gd name="T31" fmla="*/ 2147483647 h 362"/>
                <a:gd name="T32" fmla="*/ 2147483647 w 676"/>
                <a:gd name="T33" fmla="*/ 2147483647 h 362"/>
                <a:gd name="T34" fmla="*/ 2147483647 w 676"/>
                <a:gd name="T35" fmla="*/ 2147483647 h 362"/>
                <a:gd name="T36" fmla="*/ 2147483647 w 676"/>
                <a:gd name="T37" fmla="*/ 2147483647 h 362"/>
                <a:gd name="T38" fmla="*/ 2147483647 w 676"/>
                <a:gd name="T39" fmla="*/ 2147483647 h 362"/>
                <a:gd name="T40" fmla="*/ 2147483647 w 676"/>
                <a:gd name="T41" fmla="*/ 2147483647 h 362"/>
                <a:gd name="T42" fmla="*/ 2147483647 w 676"/>
                <a:gd name="T43" fmla="*/ 2147483647 h 362"/>
                <a:gd name="T44" fmla="*/ 2147483647 w 676"/>
                <a:gd name="T45" fmla="*/ 2147483647 h 362"/>
                <a:gd name="T46" fmla="*/ 2147483647 w 676"/>
                <a:gd name="T47" fmla="*/ 2147483647 h 362"/>
                <a:gd name="T48" fmla="*/ 2147483647 w 676"/>
                <a:gd name="T49" fmla="*/ 2147483647 h 362"/>
                <a:gd name="T50" fmla="*/ 2147483647 w 676"/>
                <a:gd name="T51" fmla="*/ 2147483647 h 362"/>
                <a:gd name="T52" fmla="*/ 2147483647 w 676"/>
                <a:gd name="T53" fmla="*/ 2147483647 h 362"/>
                <a:gd name="T54" fmla="*/ 2147483647 w 676"/>
                <a:gd name="T55" fmla="*/ 2147483647 h 362"/>
                <a:gd name="T56" fmla="*/ 2147483647 w 676"/>
                <a:gd name="T57" fmla="*/ 2147483647 h 362"/>
                <a:gd name="T58" fmla="*/ 2147483647 w 676"/>
                <a:gd name="T59" fmla="*/ 2147483647 h 362"/>
                <a:gd name="T60" fmla="*/ 2147483647 w 676"/>
                <a:gd name="T61" fmla="*/ 2147483647 h 362"/>
                <a:gd name="T62" fmla="*/ 2147483647 w 676"/>
                <a:gd name="T63" fmla="*/ 2147483647 h 362"/>
                <a:gd name="T64" fmla="*/ 0 w 676"/>
                <a:gd name="T65" fmla="*/ 2147483647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362"/>
                <a:gd name="T101" fmla="*/ 676 w 676"/>
                <a:gd name="T102" fmla="*/ 362 h 3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362">
                  <a:moveTo>
                    <a:pt x="1" y="152"/>
                  </a:moveTo>
                  <a:lnTo>
                    <a:pt x="139" y="119"/>
                  </a:lnTo>
                  <a:lnTo>
                    <a:pt x="357" y="68"/>
                  </a:lnTo>
                  <a:lnTo>
                    <a:pt x="360" y="60"/>
                  </a:lnTo>
                  <a:lnTo>
                    <a:pt x="367" y="56"/>
                  </a:lnTo>
                  <a:lnTo>
                    <a:pt x="372" y="60"/>
                  </a:lnTo>
                  <a:lnTo>
                    <a:pt x="376" y="54"/>
                  </a:lnTo>
                  <a:lnTo>
                    <a:pt x="372" y="38"/>
                  </a:lnTo>
                  <a:lnTo>
                    <a:pt x="390" y="32"/>
                  </a:lnTo>
                  <a:lnTo>
                    <a:pt x="406" y="3"/>
                  </a:lnTo>
                  <a:lnTo>
                    <a:pt x="419" y="0"/>
                  </a:lnTo>
                  <a:lnTo>
                    <a:pt x="432" y="8"/>
                  </a:lnTo>
                  <a:lnTo>
                    <a:pt x="441" y="39"/>
                  </a:lnTo>
                  <a:lnTo>
                    <a:pt x="466" y="59"/>
                  </a:lnTo>
                  <a:lnTo>
                    <a:pt x="473" y="69"/>
                  </a:lnTo>
                  <a:lnTo>
                    <a:pt x="470" y="80"/>
                  </a:lnTo>
                  <a:lnTo>
                    <a:pt x="458" y="87"/>
                  </a:lnTo>
                  <a:lnTo>
                    <a:pt x="445" y="111"/>
                  </a:lnTo>
                  <a:lnTo>
                    <a:pt x="437" y="140"/>
                  </a:lnTo>
                  <a:lnTo>
                    <a:pt x="438" y="156"/>
                  </a:lnTo>
                  <a:lnTo>
                    <a:pt x="466" y="155"/>
                  </a:lnTo>
                  <a:lnTo>
                    <a:pt x="490" y="170"/>
                  </a:lnTo>
                  <a:lnTo>
                    <a:pt x="529" y="210"/>
                  </a:lnTo>
                  <a:lnTo>
                    <a:pt x="542" y="236"/>
                  </a:lnTo>
                  <a:lnTo>
                    <a:pt x="561" y="260"/>
                  </a:lnTo>
                  <a:lnTo>
                    <a:pt x="607" y="263"/>
                  </a:lnTo>
                  <a:lnTo>
                    <a:pt x="634" y="251"/>
                  </a:lnTo>
                  <a:lnTo>
                    <a:pt x="648" y="218"/>
                  </a:lnTo>
                  <a:lnTo>
                    <a:pt x="639" y="212"/>
                  </a:lnTo>
                  <a:lnTo>
                    <a:pt x="622" y="194"/>
                  </a:lnTo>
                  <a:lnTo>
                    <a:pt x="599" y="182"/>
                  </a:lnTo>
                  <a:lnTo>
                    <a:pt x="602" y="170"/>
                  </a:lnTo>
                  <a:lnTo>
                    <a:pt x="619" y="171"/>
                  </a:lnTo>
                  <a:lnTo>
                    <a:pt x="626" y="173"/>
                  </a:lnTo>
                  <a:lnTo>
                    <a:pt x="658" y="218"/>
                  </a:lnTo>
                  <a:lnTo>
                    <a:pt x="676" y="263"/>
                  </a:lnTo>
                  <a:lnTo>
                    <a:pt x="674" y="284"/>
                  </a:lnTo>
                  <a:lnTo>
                    <a:pt x="655" y="270"/>
                  </a:lnTo>
                  <a:lnTo>
                    <a:pt x="634" y="287"/>
                  </a:lnTo>
                  <a:lnTo>
                    <a:pt x="603" y="302"/>
                  </a:lnTo>
                  <a:lnTo>
                    <a:pt x="568" y="332"/>
                  </a:lnTo>
                  <a:lnTo>
                    <a:pt x="557" y="332"/>
                  </a:lnTo>
                  <a:lnTo>
                    <a:pt x="552" y="326"/>
                  </a:lnTo>
                  <a:lnTo>
                    <a:pt x="554" y="314"/>
                  </a:lnTo>
                  <a:lnTo>
                    <a:pt x="548" y="291"/>
                  </a:lnTo>
                  <a:lnTo>
                    <a:pt x="541" y="291"/>
                  </a:lnTo>
                  <a:lnTo>
                    <a:pt x="522" y="324"/>
                  </a:lnTo>
                  <a:lnTo>
                    <a:pt x="499" y="356"/>
                  </a:lnTo>
                  <a:lnTo>
                    <a:pt x="493" y="362"/>
                  </a:lnTo>
                  <a:lnTo>
                    <a:pt x="479" y="344"/>
                  </a:lnTo>
                  <a:lnTo>
                    <a:pt x="476" y="338"/>
                  </a:lnTo>
                  <a:lnTo>
                    <a:pt x="469" y="336"/>
                  </a:lnTo>
                  <a:lnTo>
                    <a:pt x="464" y="330"/>
                  </a:lnTo>
                  <a:lnTo>
                    <a:pt x="451" y="321"/>
                  </a:lnTo>
                  <a:lnTo>
                    <a:pt x="450" y="314"/>
                  </a:lnTo>
                  <a:lnTo>
                    <a:pt x="415" y="303"/>
                  </a:lnTo>
                  <a:lnTo>
                    <a:pt x="406" y="278"/>
                  </a:lnTo>
                  <a:lnTo>
                    <a:pt x="395" y="272"/>
                  </a:lnTo>
                  <a:lnTo>
                    <a:pt x="386" y="248"/>
                  </a:lnTo>
                  <a:lnTo>
                    <a:pt x="315" y="266"/>
                  </a:lnTo>
                  <a:lnTo>
                    <a:pt x="141" y="314"/>
                  </a:lnTo>
                  <a:lnTo>
                    <a:pt x="139" y="323"/>
                  </a:lnTo>
                  <a:lnTo>
                    <a:pt x="136" y="326"/>
                  </a:lnTo>
                  <a:lnTo>
                    <a:pt x="124" y="311"/>
                  </a:lnTo>
                  <a:lnTo>
                    <a:pt x="7" y="342"/>
                  </a:lnTo>
                  <a:lnTo>
                    <a:pt x="0" y="333"/>
                  </a:lnTo>
                  <a:lnTo>
                    <a:pt x="1" y="152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399466" y="1176339"/>
              <a:ext cx="141287" cy="121444"/>
            </a:xfrm>
            <a:custGeom>
              <a:avLst/>
              <a:gdLst>
                <a:gd name="T0" fmla="*/ 0 w 178"/>
                <a:gd name="T1" fmla="*/ 2147483647 h 204"/>
                <a:gd name="T2" fmla="*/ 2147483647 w 178"/>
                <a:gd name="T3" fmla="*/ 2147483647 h 204"/>
                <a:gd name="T4" fmla="*/ 2147483647 w 178"/>
                <a:gd name="T5" fmla="*/ 2147483647 h 204"/>
                <a:gd name="T6" fmla="*/ 2147483647 w 178"/>
                <a:gd name="T7" fmla="*/ 2147483647 h 204"/>
                <a:gd name="T8" fmla="*/ 2147483647 w 178"/>
                <a:gd name="T9" fmla="*/ 2147483647 h 204"/>
                <a:gd name="T10" fmla="*/ 2147483647 w 178"/>
                <a:gd name="T11" fmla="*/ 2147483647 h 204"/>
                <a:gd name="T12" fmla="*/ 2147483647 w 178"/>
                <a:gd name="T13" fmla="*/ 2147483647 h 204"/>
                <a:gd name="T14" fmla="*/ 2147483647 w 178"/>
                <a:gd name="T15" fmla="*/ 2147483647 h 204"/>
                <a:gd name="T16" fmla="*/ 2147483647 w 178"/>
                <a:gd name="T17" fmla="*/ 2147483647 h 204"/>
                <a:gd name="T18" fmla="*/ 2147483647 w 178"/>
                <a:gd name="T19" fmla="*/ 2147483647 h 204"/>
                <a:gd name="T20" fmla="*/ 2147483647 w 178"/>
                <a:gd name="T21" fmla="*/ 2147483647 h 204"/>
                <a:gd name="T22" fmla="*/ 2147483647 w 178"/>
                <a:gd name="T23" fmla="*/ 2147483647 h 204"/>
                <a:gd name="T24" fmla="*/ 2147483647 w 178"/>
                <a:gd name="T25" fmla="*/ 2147483647 h 204"/>
                <a:gd name="T26" fmla="*/ 2147483647 w 178"/>
                <a:gd name="T27" fmla="*/ 2147483647 h 204"/>
                <a:gd name="T28" fmla="*/ 2147483647 w 178"/>
                <a:gd name="T29" fmla="*/ 2147483647 h 204"/>
                <a:gd name="T30" fmla="*/ 2147483647 w 178"/>
                <a:gd name="T31" fmla="*/ 2147483647 h 204"/>
                <a:gd name="T32" fmla="*/ 2147483647 w 178"/>
                <a:gd name="T33" fmla="*/ 2147483647 h 204"/>
                <a:gd name="T34" fmla="*/ 2147483647 w 178"/>
                <a:gd name="T35" fmla="*/ 2147483647 h 204"/>
                <a:gd name="T36" fmla="*/ 2147483647 w 178"/>
                <a:gd name="T37" fmla="*/ 2147483647 h 204"/>
                <a:gd name="T38" fmla="*/ 2147483647 w 178"/>
                <a:gd name="T39" fmla="*/ 2147483647 h 204"/>
                <a:gd name="T40" fmla="*/ 2147483647 w 178"/>
                <a:gd name="T41" fmla="*/ 2147483647 h 204"/>
                <a:gd name="T42" fmla="*/ 2147483647 w 178"/>
                <a:gd name="T43" fmla="*/ 2147483647 h 204"/>
                <a:gd name="T44" fmla="*/ 2147483647 w 178"/>
                <a:gd name="T45" fmla="*/ 2147483647 h 204"/>
                <a:gd name="T46" fmla="*/ 2147483647 w 178"/>
                <a:gd name="T47" fmla="*/ 2147483647 h 204"/>
                <a:gd name="T48" fmla="*/ 2147483647 w 178"/>
                <a:gd name="T49" fmla="*/ 2147483647 h 204"/>
                <a:gd name="T50" fmla="*/ 2147483647 w 178"/>
                <a:gd name="T51" fmla="*/ 2147483647 h 204"/>
                <a:gd name="T52" fmla="*/ 2147483647 w 178"/>
                <a:gd name="T53" fmla="*/ 2147483647 h 204"/>
                <a:gd name="T54" fmla="*/ 2147483647 w 178"/>
                <a:gd name="T55" fmla="*/ 2147483647 h 204"/>
                <a:gd name="T56" fmla="*/ 2147483647 w 178"/>
                <a:gd name="T57" fmla="*/ 2147483647 h 204"/>
                <a:gd name="T58" fmla="*/ 2147483647 w 178"/>
                <a:gd name="T59" fmla="*/ 2147483647 h 204"/>
                <a:gd name="T60" fmla="*/ 2147483647 w 178"/>
                <a:gd name="T61" fmla="*/ 2147483647 h 204"/>
                <a:gd name="T62" fmla="*/ 2147483647 w 178"/>
                <a:gd name="T63" fmla="*/ 2147483647 h 204"/>
                <a:gd name="T64" fmla="*/ 2147483647 w 178"/>
                <a:gd name="T65" fmla="*/ 0 h 204"/>
                <a:gd name="T66" fmla="*/ 0 w 178"/>
                <a:gd name="T67" fmla="*/ 2147483647 h 2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204"/>
                <a:gd name="T104" fmla="*/ 178 w 178"/>
                <a:gd name="T105" fmla="*/ 204 h 2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204">
                  <a:moveTo>
                    <a:pt x="0" y="18"/>
                  </a:moveTo>
                  <a:lnTo>
                    <a:pt x="41" y="166"/>
                  </a:lnTo>
                  <a:lnTo>
                    <a:pt x="35" y="180"/>
                  </a:lnTo>
                  <a:lnTo>
                    <a:pt x="32" y="187"/>
                  </a:lnTo>
                  <a:lnTo>
                    <a:pt x="35" y="195"/>
                  </a:lnTo>
                  <a:lnTo>
                    <a:pt x="35" y="202"/>
                  </a:lnTo>
                  <a:lnTo>
                    <a:pt x="45" y="204"/>
                  </a:lnTo>
                  <a:lnTo>
                    <a:pt x="81" y="178"/>
                  </a:lnTo>
                  <a:lnTo>
                    <a:pt x="103" y="159"/>
                  </a:lnTo>
                  <a:lnTo>
                    <a:pt x="103" y="142"/>
                  </a:lnTo>
                  <a:lnTo>
                    <a:pt x="97" y="130"/>
                  </a:lnTo>
                  <a:lnTo>
                    <a:pt x="97" y="106"/>
                  </a:lnTo>
                  <a:lnTo>
                    <a:pt x="113" y="90"/>
                  </a:lnTo>
                  <a:lnTo>
                    <a:pt x="120" y="96"/>
                  </a:lnTo>
                  <a:lnTo>
                    <a:pt x="120" y="111"/>
                  </a:lnTo>
                  <a:lnTo>
                    <a:pt x="120" y="142"/>
                  </a:lnTo>
                  <a:lnTo>
                    <a:pt x="126" y="151"/>
                  </a:lnTo>
                  <a:lnTo>
                    <a:pt x="138" y="150"/>
                  </a:lnTo>
                  <a:lnTo>
                    <a:pt x="138" y="130"/>
                  </a:lnTo>
                  <a:lnTo>
                    <a:pt x="146" y="130"/>
                  </a:lnTo>
                  <a:lnTo>
                    <a:pt x="156" y="120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64" y="96"/>
                  </a:lnTo>
                  <a:lnTo>
                    <a:pt x="161" y="90"/>
                  </a:lnTo>
                  <a:lnTo>
                    <a:pt x="154" y="88"/>
                  </a:lnTo>
                  <a:lnTo>
                    <a:pt x="149" y="82"/>
                  </a:lnTo>
                  <a:lnTo>
                    <a:pt x="136" y="73"/>
                  </a:lnTo>
                  <a:lnTo>
                    <a:pt x="135" y="66"/>
                  </a:lnTo>
                  <a:lnTo>
                    <a:pt x="100" y="55"/>
                  </a:lnTo>
                  <a:lnTo>
                    <a:pt x="91" y="30"/>
                  </a:lnTo>
                  <a:lnTo>
                    <a:pt x="80" y="24"/>
                  </a:lnTo>
                  <a:lnTo>
                    <a:pt x="7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8399466" y="1176339"/>
              <a:ext cx="141287" cy="121444"/>
            </a:xfrm>
            <a:custGeom>
              <a:avLst/>
              <a:gdLst>
                <a:gd name="T0" fmla="*/ 0 w 178"/>
                <a:gd name="T1" fmla="*/ 2147483647 h 204"/>
                <a:gd name="T2" fmla="*/ 2147483647 w 178"/>
                <a:gd name="T3" fmla="*/ 2147483647 h 204"/>
                <a:gd name="T4" fmla="*/ 2147483647 w 178"/>
                <a:gd name="T5" fmla="*/ 2147483647 h 204"/>
                <a:gd name="T6" fmla="*/ 2147483647 w 178"/>
                <a:gd name="T7" fmla="*/ 2147483647 h 204"/>
                <a:gd name="T8" fmla="*/ 2147483647 w 178"/>
                <a:gd name="T9" fmla="*/ 2147483647 h 204"/>
                <a:gd name="T10" fmla="*/ 2147483647 w 178"/>
                <a:gd name="T11" fmla="*/ 2147483647 h 204"/>
                <a:gd name="T12" fmla="*/ 2147483647 w 178"/>
                <a:gd name="T13" fmla="*/ 2147483647 h 204"/>
                <a:gd name="T14" fmla="*/ 2147483647 w 178"/>
                <a:gd name="T15" fmla="*/ 2147483647 h 204"/>
                <a:gd name="T16" fmla="*/ 2147483647 w 178"/>
                <a:gd name="T17" fmla="*/ 2147483647 h 204"/>
                <a:gd name="T18" fmla="*/ 2147483647 w 178"/>
                <a:gd name="T19" fmla="*/ 2147483647 h 204"/>
                <a:gd name="T20" fmla="*/ 2147483647 w 178"/>
                <a:gd name="T21" fmla="*/ 2147483647 h 204"/>
                <a:gd name="T22" fmla="*/ 2147483647 w 178"/>
                <a:gd name="T23" fmla="*/ 2147483647 h 204"/>
                <a:gd name="T24" fmla="*/ 2147483647 w 178"/>
                <a:gd name="T25" fmla="*/ 2147483647 h 204"/>
                <a:gd name="T26" fmla="*/ 2147483647 w 178"/>
                <a:gd name="T27" fmla="*/ 2147483647 h 204"/>
                <a:gd name="T28" fmla="*/ 2147483647 w 178"/>
                <a:gd name="T29" fmla="*/ 2147483647 h 204"/>
                <a:gd name="T30" fmla="*/ 2147483647 w 178"/>
                <a:gd name="T31" fmla="*/ 2147483647 h 204"/>
                <a:gd name="T32" fmla="*/ 2147483647 w 178"/>
                <a:gd name="T33" fmla="*/ 2147483647 h 204"/>
                <a:gd name="T34" fmla="*/ 2147483647 w 178"/>
                <a:gd name="T35" fmla="*/ 2147483647 h 204"/>
                <a:gd name="T36" fmla="*/ 2147483647 w 178"/>
                <a:gd name="T37" fmla="*/ 2147483647 h 204"/>
                <a:gd name="T38" fmla="*/ 2147483647 w 178"/>
                <a:gd name="T39" fmla="*/ 2147483647 h 204"/>
                <a:gd name="T40" fmla="*/ 2147483647 w 178"/>
                <a:gd name="T41" fmla="*/ 2147483647 h 204"/>
                <a:gd name="T42" fmla="*/ 2147483647 w 178"/>
                <a:gd name="T43" fmla="*/ 2147483647 h 204"/>
                <a:gd name="T44" fmla="*/ 2147483647 w 178"/>
                <a:gd name="T45" fmla="*/ 2147483647 h 204"/>
                <a:gd name="T46" fmla="*/ 2147483647 w 178"/>
                <a:gd name="T47" fmla="*/ 2147483647 h 204"/>
                <a:gd name="T48" fmla="*/ 2147483647 w 178"/>
                <a:gd name="T49" fmla="*/ 2147483647 h 204"/>
                <a:gd name="T50" fmla="*/ 2147483647 w 178"/>
                <a:gd name="T51" fmla="*/ 2147483647 h 204"/>
                <a:gd name="T52" fmla="*/ 2147483647 w 178"/>
                <a:gd name="T53" fmla="*/ 2147483647 h 204"/>
                <a:gd name="T54" fmla="*/ 2147483647 w 178"/>
                <a:gd name="T55" fmla="*/ 2147483647 h 204"/>
                <a:gd name="T56" fmla="*/ 2147483647 w 178"/>
                <a:gd name="T57" fmla="*/ 2147483647 h 204"/>
                <a:gd name="T58" fmla="*/ 2147483647 w 178"/>
                <a:gd name="T59" fmla="*/ 2147483647 h 204"/>
                <a:gd name="T60" fmla="*/ 2147483647 w 178"/>
                <a:gd name="T61" fmla="*/ 2147483647 h 204"/>
                <a:gd name="T62" fmla="*/ 2147483647 w 178"/>
                <a:gd name="T63" fmla="*/ 2147483647 h 204"/>
                <a:gd name="T64" fmla="*/ 2147483647 w 178"/>
                <a:gd name="T65" fmla="*/ 0 h 204"/>
                <a:gd name="T66" fmla="*/ 0 w 178"/>
                <a:gd name="T67" fmla="*/ 2147483647 h 2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204"/>
                <a:gd name="T104" fmla="*/ 178 w 178"/>
                <a:gd name="T105" fmla="*/ 204 h 2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204">
                  <a:moveTo>
                    <a:pt x="0" y="18"/>
                  </a:moveTo>
                  <a:lnTo>
                    <a:pt x="41" y="166"/>
                  </a:lnTo>
                  <a:lnTo>
                    <a:pt x="35" y="180"/>
                  </a:lnTo>
                  <a:lnTo>
                    <a:pt x="32" y="187"/>
                  </a:lnTo>
                  <a:lnTo>
                    <a:pt x="35" y="195"/>
                  </a:lnTo>
                  <a:lnTo>
                    <a:pt x="35" y="202"/>
                  </a:lnTo>
                  <a:lnTo>
                    <a:pt x="45" y="204"/>
                  </a:lnTo>
                  <a:lnTo>
                    <a:pt x="81" y="178"/>
                  </a:lnTo>
                  <a:lnTo>
                    <a:pt x="103" y="159"/>
                  </a:lnTo>
                  <a:lnTo>
                    <a:pt x="103" y="142"/>
                  </a:lnTo>
                  <a:lnTo>
                    <a:pt x="97" y="130"/>
                  </a:lnTo>
                  <a:lnTo>
                    <a:pt x="97" y="106"/>
                  </a:lnTo>
                  <a:lnTo>
                    <a:pt x="113" y="90"/>
                  </a:lnTo>
                  <a:lnTo>
                    <a:pt x="120" y="96"/>
                  </a:lnTo>
                  <a:lnTo>
                    <a:pt x="120" y="111"/>
                  </a:lnTo>
                  <a:lnTo>
                    <a:pt x="120" y="142"/>
                  </a:lnTo>
                  <a:lnTo>
                    <a:pt x="126" y="151"/>
                  </a:lnTo>
                  <a:lnTo>
                    <a:pt x="138" y="150"/>
                  </a:lnTo>
                  <a:lnTo>
                    <a:pt x="138" y="130"/>
                  </a:lnTo>
                  <a:lnTo>
                    <a:pt x="146" y="130"/>
                  </a:lnTo>
                  <a:lnTo>
                    <a:pt x="156" y="120"/>
                  </a:lnTo>
                  <a:lnTo>
                    <a:pt x="175" y="117"/>
                  </a:lnTo>
                  <a:lnTo>
                    <a:pt x="178" y="114"/>
                  </a:lnTo>
                  <a:lnTo>
                    <a:pt x="164" y="96"/>
                  </a:lnTo>
                  <a:lnTo>
                    <a:pt x="161" y="90"/>
                  </a:lnTo>
                  <a:lnTo>
                    <a:pt x="154" y="88"/>
                  </a:lnTo>
                  <a:lnTo>
                    <a:pt x="149" y="82"/>
                  </a:lnTo>
                  <a:lnTo>
                    <a:pt x="136" y="73"/>
                  </a:lnTo>
                  <a:lnTo>
                    <a:pt x="135" y="66"/>
                  </a:lnTo>
                  <a:lnTo>
                    <a:pt x="100" y="55"/>
                  </a:lnTo>
                  <a:lnTo>
                    <a:pt x="91" y="30"/>
                  </a:lnTo>
                  <a:lnTo>
                    <a:pt x="80" y="24"/>
                  </a:lnTo>
                  <a:lnTo>
                    <a:pt x="71" y="0"/>
                  </a:lnTo>
                  <a:lnTo>
                    <a:pt x="0" y="18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8021641" y="721520"/>
              <a:ext cx="280987" cy="397669"/>
            </a:xfrm>
            <a:custGeom>
              <a:avLst/>
              <a:gdLst>
                <a:gd name="T0" fmla="*/ 0 w 355"/>
                <a:gd name="T1" fmla="*/ 2147483647 h 668"/>
                <a:gd name="T2" fmla="*/ 2147483647 w 355"/>
                <a:gd name="T3" fmla="*/ 2147483647 h 668"/>
                <a:gd name="T4" fmla="*/ 2147483647 w 355"/>
                <a:gd name="T5" fmla="*/ 2147483647 h 668"/>
                <a:gd name="T6" fmla="*/ 2147483647 w 355"/>
                <a:gd name="T7" fmla="*/ 2147483647 h 668"/>
                <a:gd name="T8" fmla="*/ 2147483647 w 355"/>
                <a:gd name="T9" fmla="*/ 2147483647 h 668"/>
                <a:gd name="T10" fmla="*/ 2147483647 w 355"/>
                <a:gd name="T11" fmla="*/ 2147483647 h 668"/>
                <a:gd name="T12" fmla="*/ 2147483647 w 355"/>
                <a:gd name="T13" fmla="*/ 2147483647 h 668"/>
                <a:gd name="T14" fmla="*/ 2147483647 w 355"/>
                <a:gd name="T15" fmla="*/ 2147483647 h 668"/>
                <a:gd name="T16" fmla="*/ 2147483647 w 355"/>
                <a:gd name="T17" fmla="*/ 2147483647 h 668"/>
                <a:gd name="T18" fmla="*/ 2147483647 w 355"/>
                <a:gd name="T19" fmla="*/ 2147483647 h 668"/>
                <a:gd name="T20" fmla="*/ 2147483647 w 355"/>
                <a:gd name="T21" fmla="*/ 2147483647 h 668"/>
                <a:gd name="T22" fmla="*/ 2147483647 w 355"/>
                <a:gd name="T23" fmla="*/ 2147483647 h 668"/>
                <a:gd name="T24" fmla="*/ 2147483647 w 355"/>
                <a:gd name="T25" fmla="*/ 2147483647 h 668"/>
                <a:gd name="T26" fmla="*/ 2147483647 w 355"/>
                <a:gd name="T27" fmla="*/ 2147483647 h 668"/>
                <a:gd name="T28" fmla="*/ 2147483647 w 355"/>
                <a:gd name="T29" fmla="*/ 2147483647 h 668"/>
                <a:gd name="T30" fmla="*/ 2147483647 w 355"/>
                <a:gd name="T31" fmla="*/ 2147483647 h 668"/>
                <a:gd name="T32" fmla="*/ 2147483647 w 355"/>
                <a:gd name="T33" fmla="*/ 2147483647 h 668"/>
                <a:gd name="T34" fmla="*/ 2147483647 w 355"/>
                <a:gd name="T35" fmla="*/ 2147483647 h 668"/>
                <a:gd name="T36" fmla="*/ 2147483647 w 355"/>
                <a:gd name="T37" fmla="*/ 2147483647 h 668"/>
                <a:gd name="T38" fmla="*/ 2147483647 w 355"/>
                <a:gd name="T39" fmla="*/ 2147483647 h 668"/>
                <a:gd name="T40" fmla="*/ 2147483647 w 355"/>
                <a:gd name="T41" fmla="*/ 2147483647 h 668"/>
                <a:gd name="T42" fmla="*/ 2147483647 w 355"/>
                <a:gd name="T43" fmla="*/ 2147483647 h 668"/>
                <a:gd name="T44" fmla="*/ 2147483647 w 355"/>
                <a:gd name="T45" fmla="*/ 2147483647 h 668"/>
                <a:gd name="T46" fmla="*/ 2147483647 w 355"/>
                <a:gd name="T47" fmla="*/ 2147483647 h 668"/>
                <a:gd name="T48" fmla="*/ 2147483647 w 355"/>
                <a:gd name="T49" fmla="*/ 2147483647 h 668"/>
                <a:gd name="T50" fmla="*/ 2147483647 w 355"/>
                <a:gd name="T51" fmla="*/ 2147483647 h 668"/>
                <a:gd name="T52" fmla="*/ 2147483647 w 355"/>
                <a:gd name="T53" fmla="*/ 2147483647 h 668"/>
                <a:gd name="T54" fmla="*/ 2147483647 w 355"/>
                <a:gd name="T55" fmla="*/ 2147483647 h 668"/>
                <a:gd name="T56" fmla="*/ 2147483647 w 355"/>
                <a:gd name="T57" fmla="*/ 2147483647 h 668"/>
                <a:gd name="T58" fmla="*/ 2147483647 w 355"/>
                <a:gd name="T59" fmla="*/ 2147483647 h 668"/>
                <a:gd name="T60" fmla="*/ 2147483647 w 355"/>
                <a:gd name="T61" fmla="*/ 2147483647 h 668"/>
                <a:gd name="T62" fmla="*/ 2147483647 w 355"/>
                <a:gd name="T63" fmla="*/ 2147483647 h 668"/>
                <a:gd name="T64" fmla="*/ 2147483647 w 355"/>
                <a:gd name="T65" fmla="*/ 2147483647 h 668"/>
                <a:gd name="T66" fmla="*/ 2147483647 w 355"/>
                <a:gd name="T67" fmla="*/ 2147483647 h 668"/>
                <a:gd name="T68" fmla="*/ 2147483647 w 355"/>
                <a:gd name="T69" fmla="*/ 2147483647 h 668"/>
                <a:gd name="T70" fmla="*/ 2147483647 w 355"/>
                <a:gd name="T71" fmla="*/ 2147483647 h 668"/>
                <a:gd name="T72" fmla="*/ 2147483647 w 355"/>
                <a:gd name="T73" fmla="*/ 2147483647 h 668"/>
                <a:gd name="T74" fmla="*/ 2147483647 w 355"/>
                <a:gd name="T75" fmla="*/ 2147483647 h 668"/>
                <a:gd name="T76" fmla="*/ 2147483647 w 355"/>
                <a:gd name="T77" fmla="*/ 2147483647 h 668"/>
                <a:gd name="T78" fmla="*/ 2147483647 w 355"/>
                <a:gd name="T79" fmla="*/ 2147483647 h 668"/>
                <a:gd name="T80" fmla="*/ 2147483647 w 355"/>
                <a:gd name="T81" fmla="*/ 0 h 668"/>
                <a:gd name="T82" fmla="*/ 0 w 355"/>
                <a:gd name="T83" fmla="*/ 2147483647 h 668"/>
                <a:gd name="T84" fmla="*/ 0 w 355"/>
                <a:gd name="T85" fmla="*/ 2147483647 h 6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5"/>
                <a:gd name="T130" fmla="*/ 0 h 668"/>
                <a:gd name="T131" fmla="*/ 355 w 355"/>
                <a:gd name="T132" fmla="*/ 668 h 6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5" h="668">
                  <a:moveTo>
                    <a:pt x="0" y="85"/>
                  </a:moveTo>
                  <a:lnTo>
                    <a:pt x="13" y="114"/>
                  </a:lnTo>
                  <a:lnTo>
                    <a:pt x="9" y="126"/>
                  </a:lnTo>
                  <a:lnTo>
                    <a:pt x="17" y="137"/>
                  </a:lnTo>
                  <a:lnTo>
                    <a:pt x="19" y="146"/>
                  </a:lnTo>
                  <a:lnTo>
                    <a:pt x="48" y="224"/>
                  </a:lnTo>
                  <a:lnTo>
                    <a:pt x="58" y="278"/>
                  </a:lnTo>
                  <a:lnTo>
                    <a:pt x="45" y="306"/>
                  </a:lnTo>
                  <a:lnTo>
                    <a:pt x="48" y="335"/>
                  </a:lnTo>
                  <a:lnTo>
                    <a:pt x="80" y="410"/>
                  </a:lnTo>
                  <a:lnTo>
                    <a:pt x="75" y="444"/>
                  </a:lnTo>
                  <a:lnTo>
                    <a:pt x="82" y="456"/>
                  </a:lnTo>
                  <a:lnTo>
                    <a:pt x="87" y="453"/>
                  </a:lnTo>
                  <a:lnTo>
                    <a:pt x="85" y="447"/>
                  </a:lnTo>
                  <a:lnTo>
                    <a:pt x="97" y="444"/>
                  </a:lnTo>
                  <a:lnTo>
                    <a:pt x="116" y="477"/>
                  </a:lnTo>
                  <a:lnTo>
                    <a:pt x="127" y="543"/>
                  </a:lnTo>
                  <a:lnTo>
                    <a:pt x="127" y="581"/>
                  </a:lnTo>
                  <a:lnTo>
                    <a:pt x="142" y="624"/>
                  </a:lnTo>
                  <a:lnTo>
                    <a:pt x="162" y="668"/>
                  </a:lnTo>
                  <a:lnTo>
                    <a:pt x="300" y="635"/>
                  </a:lnTo>
                  <a:lnTo>
                    <a:pt x="297" y="623"/>
                  </a:lnTo>
                  <a:lnTo>
                    <a:pt x="281" y="606"/>
                  </a:lnTo>
                  <a:lnTo>
                    <a:pt x="282" y="579"/>
                  </a:lnTo>
                  <a:lnTo>
                    <a:pt x="288" y="569"/>
                  </a:lnTo>
                  <a:lnTo>
                    <a:pt x="281" y="545"/>
                  </a:lnTo>
                  <a:lnTo>
                    <a:pt x="269" y="437"/>
                  </a:lnTo>
                  <a:lnTo>
                    <a:pt x="269" y="402"/>
                  </a:lnTo>
                  <a:lnTo>
                    <a:pt x="284" y="341"/>
                  </a:lnTo>
                  <a:lnTo>
                    <a:pt x="292" y="299"/>
                  </a:lnTo>
                  <a:lnTo>
                    <a:pt x="295" y="269"/>
                  </a:lnTo>
                  <a:lnTo>
                    <a:pt x="284" y="245"/>
                  </a:lnTo>
                  <a:lnTo>
                    <a:pt x="284" y="221"/>
                  </a:lnTo>
                  <a:lnTo>
                    <a:pt x="292" y="206"/>
                  </a:lnTo>
                  <a:lnTo>
                    <a:pt x="333" y="173"/>
                  </a:lnTo>
                  <a:lnTo>
                    <a:pt x="355" y="113"/>
                  </a:lnTo>
                  <a:lnTo>
                    <a:pt x="333" y="78"/>
                  </a:lnTo>
                  <a:lnTo>
                    <a:pt x="330" y="61"/>
                  </a:lnTo>
                  <a:lnTo>
                    <a:pt x="337" y="52"/>
                  </a:lnTo>
                  <a:lnTo>
                    <a:pt x="336" y="40"/>
                  </a:lnTo>
                  <a:lnTo>
                    <a:pt x="326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8021641" y="721520"/>
              <a:ext cx="280987" cy="397669"/>
            </a:xfrm>
            <a:custGeom>
              <a:avLst/>
              <a:gdLst>
                <a:gd name="T0" fmla="*/ 0 w 355"/>
                <a:gd name="T1" fmla="*/ 2147483647 h 668"/>
                <a:gd name="T2" fmla="*/ 2147483647 w 355"/>
                <a:gd name="T3" fmla="*/ 2147483647 h 668"/>
                <a:gd name="T4" fmla="*/ 2147483647 w 355"/>
                <a:gd name="T5" fmla="*/ 2147483647 h 668"/>
                <a:gd name="T6" fmla="*/ 2147483647 w 355"/>
                <a:gd name="T7" fmla="*/ 2147483647 h 668"/>
                <a:gd name="T8" fmla="*/ 2147483647 w 355"/>
                <a:gd name="T9" fmla="*/ 2147483647 h 668"/>
                <a:gd name="T10" fmla="*/ 2147483647 w 355"/>
                <a:gd name="T11" fmla="*/ 2147483647 h 668"/>
                <a:gd name="T12" fmla="*/ 2147483647 w 355"/>
                <a:gd name="T13" fmla="*/ 2147483647 h 668"/>
                <a:gd name="T14" fmla="*/ 2147483647 w 355"/>
                <a:gd name="T15" fmla="*/ 2147483647 h 668"/>
                <a:gd name="T16" fmla="*/ 2147483647 w 355"/>
                <a:gd name="T17" fmla="*/ 2147483647 h 668"/>
                <a:gd name="T18" fmla="*/ 2147483647 w 355"/>
                <a:gd name="T19" fmla="*/ 2147483647 h 668"/>
                <a:gd name="T20" fmla="*/ 2147483647 w 355"/>
                <a:gd name="T21" fmla="*/ 2147483647 h 668"/>
                <a:gd name="T22" fmla="*/ 2147483647 w 355"/>
                <a:gd name="T23" fmla="*/ 2147483647 h 668"/>
                <a:gd name="T24" fmla="*/ 2147483647 w 355"/>
                <a:gd name="T25" fmla="*/ 2147483647 h 668"/>
                <a:gd name="T26" fmla="*/ 2147483647 w 355"/>
                <a:gd name="T27" fmla="*/ 2147483647 h 668"/>
                <a:gd name="T28" fmla="*/ 2147483647 w 355"/>
                <a:gd name="T29" fmla="*/ 2147483647 h 668"/>
                <a:gd name="T30" fmla="*/ 2147483647 w 355"/>
                <a:gd name="T31" fmla="*/ 2147483647 h 668"/>
                <a:gd name="T32" fmla="*/ 2147483647 w 355"/>
                <a:gd name="T33" fmla="*/ 2147483647 h 668"/>
                <a:gd name="T34" fmla="*/ 2147483647 w 355"/>
                <a:gd name="T35" fmla="*/ 2147483647 h 668"/>
                <a:gd name="T36" fmla="*/ 2147483647 w 355"/>
                <a:gd name="T37" fmla="*/ 2147483647 h 668"/>
                <a:gd name="T38" fmla="*/ 2147483647 w 355"/>
                <a:gd name="T39" fmla="*/ 2147483647 h 668"/>
                <a:gd name="T40" fmla="*/ 2147483647 w 355"/>
                <a:gd name="T41" fmla="*/ 2147483647 h 668"/>
                <a:gd name="T42" fmla="*/ 2147483647 w 355"/>
                <a:gd name="T43" fmla="*/ 2147483647 h 668"/>
                <a:gd name="T44" fmla="*/ 2147483647 w 355"/>
                <a:gd name="T45" fmla="*/ 2147483647 h 668"/>
                <a:gd name="T46" fmla="*/ 2147483647 w 355"/>
                <a:gd name="T47" fmla="*/ 2147483647 h 668"/>
                <a:gd name="T48" fmla="*/ 2147483647 w 355"/>
                <a:gd name="T49" fmla="*/ 2147483647 h 668"/>
                <a:gd name="T50" fmla="*/ 2147483647 w 355"/>
                <a:gd name="T51" fmla="*/ 2147483647 h 668"/>
                <a:gd name="T52" fmla="*/ 2147483647 w 355"/>
                <a:gd name="T53" fmla="*/ 2147483647 h 668"/>
                <a:gd name="T54" fmla="*/ 2147483647 w 355"/>
                <a:gd name="T55" fmla="*/ 2147483647 h 668"/>
                <a:gd name="T56" fmla="*/ 2147483647 w 355"/>
                <a:gd name="T57" fmla="*/ 2147483647 h 668"/>
                <a:gd name="T58" fmla="*/ 2147483647 w 355"/>
                <a:gd name="T59" fmla="*/ 2147483647 h 668"/>
                <a:gd name="T60" fmla="*/ 2147483647 w 355"/>
                <a:gd name="T61" fmla="*/ 2147483647 h 668"/>
                <a:gd name="T62" fmla="*/ 2147483647 w 355"/>
                <a:gd name="T63" fmla="*/ 2147483647 h 668"/>
                <a:gd name="T64" fmla="*/ 2147483647 w 355"/>
                <a:gd name="T65" fmla="*/ 2147483647 h 668"/>
                <a:gd name="T66" fmla="*/ 2147483647 w 355"/>
                <a:gd name="T67" fmla="*/ 2147483647 h 668"/>
                <a:gd name="T68" fmla="*/ 2147483647 w 355"/>
                <a:gd name="T69" fmla="*/ 2147483647 h 668"/>
                <a:gd name="T70" fmla="*/ 2147483647 w 355"/>
                <a:gd name="T71" fmla="*/ 2147483647 h 668"/>
                <a:gd name="T72" fmla="*/ 2147483647 w 355"/>
                <a:gd name="T73" fmla="*/ 2147483647 h 668"/>
                <a:gd name="T74" fmla="*/ 2147483647 w 355"/>
                <a:gd name="T75" fmla="*/ 2147483647 h 668"/>
                <a:gd name="T76" fmla="*/ 2147483647 w 355"/>
                <a:gd name="T77" fmla="*/ 2147483647 h 668"/>
                <a:gd name="T78" fmla="*/ 2147483647 w 355"/>
                <a:gd name="T79" fmla="*/ 2147483647 h 668"/>
                <a:gd name="T80" fmla="*/ 2147483647 w 355"/>
                <a:gd name="T81" fmla="*/ 0 h 668"/>
                <a:gd name="T82" fmla="*/ 0 w 355"/>
                <a:gd name="T83" fmla="*/ 2147483647 h 668"/>
                <a:gd name="T84" fmla="*/ 0 w 355"/>
                <a:gd name="T85" fmla="*/ 2147483647 h 6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5"/>
                <a:gd name="T130" fmla="*/ 0 h 668"/>
                <a:gd name="T131" fmla="*/ 355 w 355"/>
                <a:gd name="T132" fmla="*/ 668 h 6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5" h="668">
                  <a:moveTo>
                    <a:pt x="0" y="85"/>
                  </a:moveTo>
                  <a:lnTo>
                    <a:pt x="13" y="114"/>
                  </a:lnTo>
                  <a:lnTo>
                    <a:pt x="9" y="126"/>
                  </a:lnTo>
                  <a:lnTo>
                    <a:pt x="17" y="137"/>
                  </a:lnTo>
                  <a:lnTo>
                    <a:pt x="19" y="146"/>
                  </a:lnTo>
                  <a:lnTo>
                    <a:pt x="48" y="224"/>
                  </a:lnTo>
                  <a:lnTo>
                    <a:pt x="58" y="278"/>
                  </a:lnTo>
                  <a:lnTo>
                    <a:pt x="45" y="306"/>
                  </a:lnTo>
                  <a:lnTo>
                    <a:pt x="48" y="335"/>
                  </a:lnTo>
                  <a:lnTo>
                    <a:pt x="80" y="410"/>
                  </a:lnTo>
                  <a:lnTo>
                    <a:pt x="75" y="444"/>
                  </a:lnTo>
                  <a:lnTo>
                    <a:pt x="82" y="456"/>
                  </a:lnTo>
                  <a:lnTo>
                    <a:pt x="87" y="453"/>
                  </a:lnTo>
                  <a:lnTo>
                    <a:pt x="85" y="447"/>
                  </a:lnTo>
                  <a:lnTo>
                    <a:pt x="97" y="444"/>
                  </a:lnTo>
                  <a:lnTo>
                    <a:pt x="116" y="477"/>
                  </a:lnTo>
                  <a:lnTo>
                    <a:pt x="127" y="543"/>
                  </a:lnTo>
                  <a:lnTo>
                    <a:pt x="127" y="581"/>
                  </a:lnTo>
                  <a:lnTo>
                    <a:pt x="142" y="624"/>
                  </a:lnTo>
                  <a:lnTo>
                    <a:pt x="162" y="668"/>
                  </a:lnTo>
                  <a:lnTo>
                    <a:pt x="300" y="635"/>
                  </a:lnTo>
                  <a:lnTo>
                    <a:pt x="297" y="623"/>
                  </a:lnTo>
                  <a:lnTo>
                    <a:pt x="281" y="606"/>
                  </a:lnTo>
                  <a:lnTo>
                    <a:pt x="282" y="579"/>
                  </a:lnTo>
                  <a:lnTo>
                    <a:pt x="288" y="569"/>
                  </a:lnTo>
                  <a:lnTo>
                    <a:pt x="281" y="545"/>
                  </a:lnTo>
                  <a:lnTo>
                    <a:pt x="269" y="437"/>
                  </a:lnTo>
                  <a:lnTo>
                    <a:pt x="269" y="402"/>
                  </a:lnTo>
                  <a:lnTo>
                    <a:pt x="284" y="341"/>
                  </a:lnTo>
                  <a:lnTo>
                    <a:pt x="292" y="299"/>
                  </a:lnTo>
                  <a:lnTo>
                    <a:pt x="295" y="269"/>
                  </a:lnTo>
                  <a:lnTo>
                    <a:pt x="284" y="245"/>
                  </a:lnTo>
                  <a:lnTo>
                    <a:pt x="284" y="221"/>
                  </a:lnTo>
                  <a:lnTo>
                    <a:pt x="292" y="206"/>
                  </a:lnTo>
                  <a:lnTo>
                    <a:pt x="333" y="173"/>
                  </a:lnTo>
                  <a:lnTo>
                    <a:pt x="355" y="113"/>
                  </a:lnTo>
                  <a:lnTo>
                    <a:pt x="333" y="78"/>
                  </a:lnTo>
                  <a:lnTo>
                    <a:pt x="330" y="61"/>
                  </a:lnTo>
                  <a:lnTo>
                    <a:pt x="337" y="52"/>
                  </a:lnTo>
                  <a:lnTo>
                    <a:pt x="336" y="40"/>
                  </a:lnTo>
                  <a:lnTo>
                    <a:pt x="326" y="0"/>
                  </a:lnTo>
                  <a:lnTo>
                    <a:pt x="0" y="85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8235950" y="663180"/>
              <a:ext cx="260350" cy="435769"/>
            </a:xfrm>
            <a:custGeom>
              <a:avLst/>
              <a:gdLst>
                <a:gd name="T0" fmla="*/ 2147483647 w 329"/>
                <a:gd name="T1" fmla="*/ 2147483647 h 733"/>
                <a:gd name="T2" fmla="*/ 2147483647 w 329"/>
                <a:gd name="T3" fmla="*/ 2147483647 h 733"/>
                <a:gd name="T4" fmla="*/ 2147483647 w 329"/>
                <a:gd name="T5" fmla="*/ 2147483647 h 733"/>
                <a:gd name="T6" fmla="*/ 2147483647 w 329"/>
                <a:gd name="T7" fmla="*/ 2147483647 h 733"/>
                <a:gd name="T8" fmla="*/ 2147483647 w 329"/>
                <a:gd name="T9" fmla="*/ 2147483647 h 733"/>
                <a:gd name="T10" fmla="*/ 2147483647 w 329"/>
                <a:gd name="T11" fmla="*/ 2147483647 h 733"/>
                <a:gd name="T12" fmla="*/ 2147483647 w 329"/>
                <a:gd name="T13" fmla="*/ 2147483647 h 733"/>
                <a:gd name="T14" fmla="*/ 2147483647 w 329"/>
                <a:gd name="T15" fmla="*/ 2147483647 h 733"/>
                <a:gd name="T16" fmla="*/ 2147483647 w 329"/>
                <a:gd name="T17" fmla="*/ 2147483647 h 733"/>
                <a:gd name="T18" fmla="*/ 2147483647 w 329"/>
                <a:gd name="T19" fmla="*/ 2147483647 h 733"/>
                <a:gd name="T20" fmla="*/ 2147483647 w 329"/>
                <a:gd name="T21" fmla="*/ 2147483647 h 733"/>
                <a:gd name="T22" fmla="*/ 2147483647 w 329"/>
                <a:gd name="T23" fmla="*/ 2147483647 h 733"/>
                <a:gd name="T24" fmla="*/ 2147483647 w 329"/>
                <a:gd name="T25" fmla="*/ 2147483647 h 733"/>
                <a:gd name="T26" fmla="*/ 2147483647 w 329"/>
                <a:gd name="T27" fmla="*/ 2147483647 h 733"/>
                <a:gd name="T28" fmla="*/ 2147483647 w 329"/>
                <a:gd name="T29" fmla="*/ 2147483647 h 733"/>
                <a:gd name="T30" fmla="*/ 2147483647 w 329"/>
                <a:gd name="T31" fmla="*/ 2147483647 h 733"/>
                <a:gd name="T32" fmla="*/ 0 w 329"/>
                <a:gd name="T33" fmla="*/ 2147483647 h 733"/>
                <a:gd name="T34" fmla="*/ 0 w 329"/>
                <a:gd name="T35" fmla="*/ 2147483647 h 733"/>
                <a:gd name="T36" fmla="*/ 2147483647 w 329"/>
                <a:gd name="T37" fmla="*/ 2147483647 h 733"/>
                <a:gd name="T38" fmla="*/ 2147483647 w 329"/>
                <a:gd name="T39" fmla="*/ 2147483647 h 733"/>
                <a:gd name="T40" fmla="*/ 2147483647 w 329"/>
                <a:gd name="T41" fmla="*/ 2147483647 h 733"/>
                <a:gd name="T42" fmla="*/ 2147483647 w 329"/>
                <a:gd name="T43" fmla="*/ 2147483647 h 733"/>
                <a:gd name="T44" fmla="*/ 2147483647 w 329"/>
                <a:gd name="T45" fmla="*/ 2147483647 h 733"/>
                <a:gd name="T46" fmla="*/ 2147483647 w 329"/>
                <a:gd name="T47" fmla="*/ 2147483647 h 733"/>
                <a:gd name="T48" fmla="*/ 2147483647 w 329"/>
                <a:gd name="T49" fmla="*/ 2147483647 h 733"/>
                <a:gd name="T50" fmla="*/ 2147483647 w 329"/>
                <a:gd name="T51" fmla="*/ 2147483647 h 733"/>
                <a:gd name="T52" fmla="*/ 2147483647 w 329"/>
                <a:gd name="T53" fmla="*/ 2147483647 h 733"/>
                <a:gd name="T54" fmla="*/ 2147483647 w 329"/>
                <a:gd name="T55" fmla="*/ 2147483647 h 733"/>
                <a:gd name="T56" fmla="*/ 2147483647 w 329"/>
                <a:gd name="T57" fmla="*/ 2147483647 h 733"/>
                <a:gd name="T58" fmla="*/ 2147483647 w 329"/>
                <a:gd name="T59" fmla="*/ 2147483647 h 733"/>
                <a:gd name="T60" fmla="*/ 2147483647 w 329"/>
                <a:gd name="T61" fmla="*/ 2147483647 h 733"/>
                <a:gd name="T62" fmla="*/ 2147483647 w 329"/>
                <a:gd name="T63" fmla="*/ 2147483647 h 733"/>
                <a:gd name="T64" fmla="*/ 2147483647 w 329"/>
                <a:gd name="T65" fmla="*/ 2147483647 h 733"/>
                <a:gd name="T66" fmla="*/ 2147483647 w 329"/>
                <a:gd name="T67" fmla="*/ 2147483647 h 733"/>
                <a:gd name="T68" fmla="*/ 2147483647 w 329"/>
                <a:gd name="T69" fmla="*/ 2147483647 h 733"/>
                <a:gd name="T70" fmla="*/ 2147483647 w 329"/>
                <a:gd name="T71" fmla="*/ 2147483647 h 733"/>
                <a:gd name="T72" fmla="*/ 2147483647 w 329"/>
                <a:gd name="T73" fmla="*/ 2147483647 h 733"/>
                <a:gd name="T74" fmla="*/ 2147483647 w 329"/>
                <a:gd name="T75" fmla="*/ 2147483647 h 733"/>
                <a:gd name="T76" fmla="*/ 2147483647 w 329"/>
                <a:gd name="T77" fmla="*/ 0 h 733"/>
                <a:gd name="T78" fmla="*/ 2147483647 w 329"/>
                <a:gd name="T79" fmla="*/ 2147483647 h 733"/>
                <a:gd name="T80" fmla="*/ 2147483647 w 329"/>
                <a:gd name="T81" fmla="*/ 2147483647 h 733"/>
                <a:gd name="T82" fmla="*/ 2147483647 w 329"/>
                <a:gd name="T83" fmla="*/ 2147483647 h 733"/>
                <a:gd name="T84" fmla="*/ 2147483647 w 329"/>
                <a:gd name="T85" fmla="*/ 2147483647 h 733"/>
                <a:gd name="T86" fmla="*/ 2147483647 w 329"/>
                <a:gd name="T87" fmla="*/ 2147483647 h 733"/>
                <a:gd name="T88" fmla="*/ 2147483647 w 329"/>
                <a:gd name="T89" fmla="*/ 2147483647 h 733"/>
                <a:gd name="T90" fmla="*/ 2147483647 w 329"/>
                <a:gd name="T91" fmla="*/ 2147483647 h 733"/>
                <a:gd name="T92" fmla="*/ 2147483647 w 329"/>
                <a:gd name="T93" fmla="*/ 2147483647 h 733"/>
                <a:gd name="T94" fmla="*/ 2147483647 w 329"/>
                <a:gd name="T95" fmla="*/ 2147483647 h 733"/>
                <a:gd name="T96" fmla="*/ 2147483647 w 329"/>
                <a:gd name="T97" fmla="*/ 2147483647 h 733"/>
                <a:gd name="T98" fmla="*/ 2147483647 w 329"/>
                <a:gd name="T99" fmla="*/ 2147483647 h 733"/>
                <a:gd name="T100" fmla="*/ 2147483647 w 329"/>
                <a:gd name="T101" fmla="*/ 2147483647 h 7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9"/>
                <a:gd name="T154" fmla="*/ 0 h 733"/>
                <a:gd name="T155" fmla="*/ 329 w 329"/>
                <a:gd name="T156" fmla="*/ 733 h 7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9" h="733">
                  <a:moveTo>
                    <a:pt x="324" y="622"/>
                  </a:moveTo>
                  <a:lnTo>
                    <a:pt x="311" y="614"/>
                  </a:lnTo>
                  <a:lnTo>
                    <a:pt x="298" y="617"/>
                  </a:lnTo>
                  <a:lnTo>
                    <a:pt x="282" y="646"/>
                  </a:lnTo>
                  <a:lnTo>
                    <a:pt x="264" y="652"/>
                  </a:lnTo>
                  <a:lnTo>
                    <a:pt x="268" y="668"/>
                  </a:lnTo>
                  <a:lnTo>
                    <a:pt x="264" y="674"/>
                  </a:lnTo>
                  <a:lnTo>
                    <a:pt x="259" y="670"/>
                  </a:lnTo>
                  <a:lnTo>
                    <a:pt x="252" y="674"/>
                  </a:lnTo>
                  <a:lnTo>
                    <a:pt x="249" y="682"/>
                  </a:lnTo>
                  <a:lnTo>
                    <a:pt x="31" y="733"/>
                  </a:lnTo>
                  <a:lnTo>
                    <a:pt x="28" y="721"/>
                  </a:lnTo>
                  <a:lnTo>
                    <a:pt x="12" y="704"/>
                  </a:lnTo>
                  <a:lnTo>
                    <a:pt x="13" y="677"/>
                  </a:lnTo>
                  <a:lnTo>
                    <a:pt x="19" y="667"/>
                  </a:lnTo>
                  <a:lnTo>
                    <a:pt x="12" y="643"/>
                  </a:lnTo>
                  <a:lnTo>
                    <a:pt x="0" y="535"/>
                  </a:lnTo>
                  <a:lnTo>
                    <a:pt x="0" y="500"/>
                  </a:lnTo>
                  <a:lnTo>
                    <a:pt x="15" y="439"/>
                  </a:lnTo>
                  <a:lnTo>
                    <a:pt x="23" y="397"/>
                  </a:lnTo>
                  <a:lnTo>
                    <a:pt x="26" y="367"/>
                  </a:lnTo>
                  <a:lnTo>
                    <a:pt x="15" y="343"/>
                  </a:lnTo>
                  <a:lnTo>
                    <a:pt x="15" y="319"/>
                  </a:lnTo>
                  <a:lnTo>
                    <a:pt x="23" y="304"/>
                  </a:lnTo>
                  <a:lnTo>
                    <a:pt x="64" y="271"/>
                  </a:lnTo>
                  <a:lnTo>
                    <a:pt x="86" y="211"/>
                  </a:lnTo>
                  <a:lnTo>
                    <a:pt x="64" y="176"/>
                  </a:lnTo>
                  <a:lnTo>
                    <a:pt x="61" y="159"/>
                  </a:lnTo>
                  <a:lnTo>
                    <a:pt x="68" y="150"/>
                  </a:lnTo>
                  <a:lnTo>
                    <a:pt x="67" y="138"/>
                  </a:lnTo>
                  <a:lnTo>
                    <a:pt x="57" y="98"/>
                  </a:lnTo>
                  <a:lnTo>
                    <a:pt x="64" y="51"/>
                  </a:lnTo>
                  <a:lnTo>
                    <a:pt x="52" y="33"/>
                  </a:lnTo>
                  <a:lnTo>
                    <a:pt x="58" y="27"/>
                  </a:lnTo>
                  <a:lnTo>
                    <a:pt x="71" y="27"/>
                  </a:lnTo>
                  <a:lnTo>
                    <a:pt x="78" y="9"/>
                  </a:lnTo>
                  <a:lnTo>
                    <a:pt x="90" y="15"/>
                  </a:lnTo>
                  <a:lnTo>
                    <a:pt x="103" y="12"/>
                  </a:lnTo>
                  <a:lnTo>
                    <a:pt x="113" y="0"/>
                  </a:lnTo>
                  <a:lnTo>
                    <a:pt x="258" y="451"/>
                  </a:lnTo>
                  <a:lnTo>
                    <a:pt x="259" y="461"/>
                  </a:lnTo>
                  <a:lnTo>
                    <a:pt x="259" y="479"/>
                  </a:lnTo>
                  <a:lnTo>
                    <a:pt x="261" y="487"/>
                  </a:lnTo>
                  <a:lnTo>
                    <a:pt x="297" y="517"/>
                  </a:lnTo>
                  <a:lnTo>
                    <a:pt x="304" y="518"/>
                  </a:lnTo>
                  <a:lnTo>
                    <a:pt x="308" y="533"/>
                  </a:lnTo>
                  <a:lnTo>
                    <a:pt x="307" y="542"/>
                  </a:lnTo>
                  <a:lnTo>
                    <a:pt x="329" y="580"/>
                  </a:lnTo>
                  <a:lnTo>
                    <a:pt x="326" y="587"/>
                  </a:lnTo>
                  <a:lnTo>
                    <a:pt x="323" y="605"/>
                  </a:lnTo>
                  <a:lnTo>
                    <a:pt x="324" y="6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8235950" y="663180"/>
              <a:ext cx="260350" cy="435769"/>
            </a:xfrm>
            <a:custGeom>
              <a:avLst/>
              <a:gdLst>
                <a:gd name="T0" fmla="*/ 2147483647 w 329"/>
                <a:gd name="T1" fmla="*/ 2147483647 h 733"/>
                <a:gd name="T2" fmla="*/ 2147483647 w 329"/>
                <a:gd name="T3" fmla="*/ 2147483647 h 733"/>
                <a:gd name="T4" fmla="*/ 2147483647 w 329"/>
                <a:gd name="T5" fmla="*/ 2147483647 h 733"/>
                <a:gd name="T6" fmla="*/ 2147483647 w 329"/>
                <a:gd name="T7" fmla="*/ 2147483647 h 733"/>
                <a:gd name="T8" fmla="*/ 2147483647 w 329"/>
                <a:gd name="T9" fmla="*/ 2147483647 h 733"/>
                <a:gd name="T10" fmla="*/ 2147483647 w 329"/>
                <a:gd name="T11" fmla="*/ 2147483647 h 733"/>
                <a:gd name="T12" fmla="*/ 2147483647 w 329"/>
                <a:gd name="T13" fmla="*/ 2147483647 h 733"/>
                <a:gd name="T14" fmla="*/ 2147483647 w 329"/>
                <a:gd name="T15" fmla="*/ 2147483647 h 733"/>
                <a:gd name="T16" fmla="*/ 2147483647 w 329"/>
                <a:gd name="T17" fmla="*/ 2147483647 h 733"/>
                <a:gd name="T18" fmla="*/ 2147483647 w 329"/>
                <a:gd name="T19" fmla="*/ 2147483647 h 733"/>
                <a:gd name="T20" fmla="*/ 2147483647 w 329"/>
                <a:gd name="T21" fmla="*/ 2147483647 h 733"/>
                <a:gd name="T22" fmla="*/ 2147483647 w 329"/>
                <a:gd name="T23" fmla="*/ 2147483647 h 733"/>
                <a:gd name="T24" fmla="*/ 2147483647 w 329"/>
                <a:gd name="T25" fmla="*/ 2147483647 h 733"/>
                <a:gd name="T26" fmla="*/ 2147483647 w 329"/>
                <a:gd name="T27" fmla="*/ 2147483647 h 733"/>
                <a:gd name="T28" fmla="*/ 2147483647 w 329"/>
                <a:gd name="T29" fmla="*/ 2147483647 h 733"/>
                <a:gd name="T30" fmla="*/ 2147483647 w 329"/>
                <a:gd name="T31" fmla="*/ 2147483647 h 733"/>
                <a:gd name="T32" fmla="*/ 0 w 329"/>
                <a:gd name="T33" fmla="*/ 2147483647 h 733"/>
                <a:gd name="T34" fmla="*/ 0 w 329"/>
                <a:gd name="T35" fmla="*/ 2147483647 h 733"/>
                <a:gd name="T36" fmla="*/ 2147483647 w 329"/>
                <a:gd name="T37" fmla="*/ 2147483647 h 733"/>
                <a:gd name="T38" fmla="*/ 2147483647 w 329"/>
                <a:gd name="T39" fmla="*/ 2147483647 h 733"/>
                <a:gd name="T40" fmla="*/ 2147483647 w 329"/>
                <a:gd name="T41" fmla="*/ 2147483647 h 733"/>
                <a:gd name="T42" fmla="*/ 2147483647 w 329"/>
                <a:gd name="T43" fmla="*/ 2147483647 h 733"/>
                <a:gd name="T44" fmla="*/ 2147483647 w 329"/>
                <a:gd name="T45" fmla="*/ 2147483647 h 733"/>
                <a:gd name="T46" fmla="*/ 2147483647 w 329"/>
                <a:gd name="T47" fmla="*/ 2147483647 h 733"/>
                <a:gd name="T48" fmla="*/ 2147483647 w 329"/>
                <a:gd name="T49" fmla="*/ 2147483647 h 733"/>
                <a:gd name="T50" fmla="*/ 2147483647 w 329"/>
                <a:gd name="T51" fmla="*/ 2147483647 h 733"/>
                <a:gd name="T52" fmla="*/ 2147483647 w 329"/>
                <a:gd name="T53" fmla="*/ 2147483647 h 733"/>
                <a:gd name="T54" fmla="*/ 2147483647 w 329"/>
                <a:gd name="T55" fmla="*/ 2147483647 h 733"/>
                <a:gd name="T56" fmla="*/ 2147483647 w 329"/>
                <a:gd name="T57" fmla="*/ 2147483647 h 733"/>
                <a:gd name="T58" fmla="*/ 2147483647 w 329"/>
                <a:gd name="T59" fmla="*/ 2147483647 h 733"/>
                <a:gd name="T60" fmla="*/ 2147483647 w 329"/>
                <a:gd name="T61" fmla="*/ 2147483647 h 733"/>
                <a:gd name="T62" fmla="*/ 2147483647 w 329"/>
                <a:gd name="T63" fmla="*/ 2147483647 h 733"/>
                <a:gd name="T64" fmla="*/ 2147483647 w 329"/>
                <a:gd name="T65" fmla="*/ 2147483647 h 733"/>
                <a:gd name="T66" fmla="*/ 2147483647 w 329"/>
                <a:gd name="T67" fmla="*/ 2147483647 h 733"/>
                <a:gd name="T68" fmla="*/ 2147483647 w 329"/>
                <a:gd name="T69" fmla="*/ 2147483647 h 733"/>
                <a:gd name="T70" fmla="*/ 2147483647 w 329"/>
                <a:gd name="T71" fmla="*/ 2147483647 h 733"/>
                <a:gd name="T72" fmla="*/ 2147483647 w 329"/>
                <a:gd name="T73" fmla="*/ 2147483647 h 733"/>
                <a:gd name="T74" fmla="*/ 2147483647 w 329"/>
                <a:gd name="T75" fmla="*/ 2147483647 h 733"/>
                <a:gd name="T76" fmla="*/ 2147483647 w 329"/>
                <a:gd name="T77" fmla="*/ 0 h 733"/>
                <a:gd name="T78" fmla="*/ 2147483647 w 329"/>
                <a:gd name="T79" fmla="*/ 2147483647 h 733"/>
                <a:gd name="T80" fmla="*/ 2147483647 w 329"/>
                <a:gd name="T81" fmla="*/ 2147483647 h 733"/>
                <a:gd name="T82" fmla="*/ 2147483647 w 329"/>
                <a:gd name="T83" fmla="*/ 2147483647 h 733"/>
                <a:gd name="T84" fmla="*/ 2147483647 w 329"/>
                <a:gd name="T85" fmla="*/ 2147483647 h 733"/>
                <a:gd name="T86" fmla="*/ 2147483647 w 329"/>
                <a:gd name="T87" fmla="*/ 2147483647 h 733"/>
                <a:gd name="T88" fmla="*/ 2147483647 w 329"/>
                <a:gd name="T89" fmla="*/ 2147483647 h 733"/>
                <a:gd name="T90" fmla="*/ 2147483647 w 329"/>
                <a:gd name="T91" fmla="*/ 2147483647 h 733"/>
                <a:gd name="T92" fmla="*/ 2147483647 w 329"/>
                <a:gd name="T93" fmla="*/ 2147483647 h 733"/>
                <a:gd name="T94" fmla="*/ 2147483647 w 329"/>
                <a:gd name="T95" fmla="*/ 2147483647 h 733"/>
                <a:gd name="T96" fmla="*/ 2147483647 w 329"/>
                <a:gd name="T97" fmla="*/ 2147483647 h 733"/>
                <a:gd name="T98" fmla="*/ 2147483647 w 329"/>
                <a:gd name="T99" fmla="*/ 2147483647 h 733"/>
                <a:gd name="T100" fmla="*/ 2147483647 w 329"/>
                <a:gd name="T101" fmla="*/ 2147483647 h 7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9"/>
                <a:gd name="T154" fmla="*/ 0 h 733"/>
                <a:gd name="T155" fmla="*/ 329 w 329"/>
                <a:gd name="T156" fmla="*/ 733 h 7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9" h="733">
                  <a:moveTo>
                    <a:pt x="324" y="622"/>
                  </a:moveTo>
                  <a:lnTo>
                    <a:pt x="311" y="614"/>
                  </a:lnTo>
                  <a:lnTo>
                    <a:pt x="298" y="617"/>
                  </a:lnTo>
                  <a:lnTo>
                    <a:pt x="282" y="646"/>
                  </a:lnTo>
                  <a:lnTo>
                    <a:pt x="264" y="652"/>
                  </a:lnTo>
                  <a:lnTo>
                    <a:pt x="268" y="668"/>
                  </a:lnTo>
                  <a:lnTo>
                    <a:pt x="264" y="674"/>
                  </a:lnTo>
                  <a:lnTo>
                    <a:pt x="259" y="670"/>
                  </a:lnTo>
                  <a:lnTo>
                    <a:pt x="252" y="674"/>
                  </a:lnTo>
                  <a:lnTo>
                    <a:pt x="249" y="682"/>
                  </a:lnTo>
                  <a:lnTo>
                    <a:pt x="31" y="733"/>
                  </a:lnTo>
                  <a:lnTo>
                    <a:pt x="28" y="721"/>
                  </a:lnTo>
                  <a:lnTo>
                    <a:pt x="12" y="704"/>
                  </a:lnTo>
                  <a:lnTo>
                    <a:pt x="13" y="677"/>
                  </a:lnTo>
                  <a:lnTo>
                    <a:pt x="19" y="667"/>
                  </a:lnTo>
                  <a:lnTo>
                    <a:pt x="12" y="643"/>
                  </a:lnTo>
                  <a:lnTo>
                    <a:pt x="0" y="535"/>
                  </a:lnTo>
                  <a:lnTo>
                    <a:pt x="0" y="500"/>
                  </a:lnTo>
                  <a:lnTo>
                    <a:pt x="15" y="439"/>
                  </a:lnTo>
                  <a:lnTo>
                    <a:pt x="23" y="397"/>
                  </a:lnTo>
                  <a:lnTo>
                    <a:pt x="26" y="367"/>
                  </a:lnTo>
                  <a:lnTo>
                    <a:pt x="15" y="343"/>
                  </a:lnTo>
                  <a:lnTo>
                    <a:pt x="15" y="319"/>
                  </a:lnTo>
                  <a:lnTo>
                    <a:pt x="23" y="304"/>
                  </a:lnTo>
                  <a:lnTo>
                    <a:pt x="64" y="271"/>
                  </a:lnTo>
                  <a:lnTo>
                    <a:pt x="86" y="211"/>
                  </a:lnTo>
                  <a:lnTo>
                    <a:pt x="64" y="176"/>
                  </a:lnTo>
                  <a:lnTo>
                    <a:pt x="61" y="159"/>
                  </a:lnTo>
                  <a:lnTo>
                    <a:pt x="68" y="150"/>
                  </a:lnTo>
                  <a:lnTo>
                    <a:pt x="67" y="138"/>
                  </a:lnTo>
                  <a:lnTo>
                    <a:pt x="57" y="98"/>
                  </a:lnTo>
                  <a:lnTo>
                    <a:pt x="64" y="51"/>
                  </a:lnTo>
                  <a:lnTo>
                    <a:pt x="52" y="33"/>
                  </a:lnTo>
                  <a:lnTo>
                    <a:pt x="58" y="27"/>
                  </a:lnTo>
                  <a:lnTo>
                    <a:pt x="71" y="27"/>
                  </a:lnTo>
                  <a:lnTo>
                    <a:pt x="78" y="9"/>
                  </a:lnTo>
                  <a:lnTo>
                    <a:pt x="90" y="15"/>
                  </a:lnTo>
                  <a:lnTo>
                    <a:pt x="103" y="12"/>
                  </a:lnTo>
                  <a:lnTo>
                    <a:pt x="113" y="0"/>
                  </a:lnTo>
                  <a:lnTo>
                    <a:pt x="258" y="451"/>
                  </a:lnTo>
                  <a:lnTo>
                    <a:pt x="259" y="461"/>
                  </a:lnTo>
                  <a:lnTo>
                    <a:pt x="259" y="479"/>
                  </a:lnTo>
                  <a:lnTo>
                    <a:pt x="261" y="487"/>
                  </a:lnTo>
                  <a:lnTo>
                    <a:pt x="297" y="517"/>
                  </a:lnTo>
                  <a:lnTo>
                    <a:pt x="304" y="518"/>
                  </a:lnTo>
                  <a:lnTo>
                    <a:pt x="308" y="533"/>
                  </a:lnTo>
                  <a:lnTo>
                    <a:pt x="307" y="542"/>
                  </a:lnTo>
                  <a:lnTo>
                    <a:pt x="329" y="580"/>
                  </a:lnTo>
                  <a:lnTo>
                    <a:pt x="326" y="587"/>
                  </a:lnTo>
                  <a:lnTo>
                    <a:pt x="323" y="605"/>
                  </a:lnTo>
                  <a:lnTo>
                    <a:pt x="324" y="622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8324850" y="267892"/>
              <a:ext cx="590550" cy="740569"/>
            </a:xfrm>
            <a:custGeom>
              <a:avLst/>
              <a:gdLst>
                <a:gd name="T0" fmla="*/ 2147483647 w 744"/>
                <a:gd name="T1" fmla="*/ 2147483647 h 1244"/>
                <a:gd name="T2" fmla="*/ 2147483647 w 744"/>
                <a:gd name="T3" fmla="*/ 2147483647 h 1244"/>
                <a:gd name="T4" fmla="*/ 2147483647 w 744"/>
                <a:gd name="T5" fmla="*/ 2147483647 h 1244"/>
                <a:gd name="T6" fmla="*/ 2147483647 w 744"/>
                <a:gd name="T7" fmla="*/ 2147483647 h 1244"/>
                <a:gd name="T8" fmla="*/ 2147483647 w 744"/>
                <a:gd name="T9" fmla="*/ 2147483647 h 1244"/>
                <a:gd name="T10" fmla="*/ 2147483647 w 744"/>
                <a:gd name="T11" fmla="*/ 2147483647 h 1244"/>
                <a:gd name="T12" fmla="*/ 2147483647 w 744"/>
                <a:gd name="T13" fmla="*/ 2147483647 h 1244"/>
                <a:gd name="T14" fmla="*/ 2147483647 w 744"/>
                <a:gd name="T15" fmla="*/ 2147483647 h 1244"/>
                <a:gd name="T16" fmla="*/ 2147483647 w 744"/>
                <a:gd name="T17" fmla="*/ 2147483647 h 1244"/>
                <a:gd name="T18" fmla="*/ 2147483647 w 744"/>
                <a:gd name="T19" fmla="*/ 2147483647 h 1244"/>
                <a:gd name="T20" fmla="*/ 2147483647 w 744"/>
                <a:gd name="T21" fmla="*/ 2147483647 h 1244"/>
                <a:gd name="T22" fmla="*/ 2147483647 w 744"/>
                <a:gd name="T23" fmla="*/ 2147483647 h 1244"/>
                <a:gd name="T24" fmla="*/ 2147483647 w 744"/>
                <a:gd name="T25" fmla="*/ 2147483647 h 1244"/>
                <a:gd name="T26" fmla="*/ 2147483647 w 744"/>
                <a:gd name="T27" fmla="*/ 2147483647 h 1244"/>
                <a:gd name="T28" fmla="*/ 2147483647 w 744"/>
                <a:gd name="T29" fmla="*/ 2147483647 h 1244"/>
                <a:gd name="T30" fmla="*/ 2147483647 w 744"/>
                <a:gd name="T31" fmla="*/ 2147483647 h 1244"/>
                <a:gd name="T32" fmla="*/ 2147483647 w 744"/>
                <a:gd name="T33" fmla="*/ 2147483647 h 1244"/>
                <a:gd name="T34" fmla="*/ 2147483647 w 744"/>
                <a:gd name="T35" fmla="*/ 2147483647 h 1244"/>
                <a:gd name="T36" fmla="*/ 2147483647 w 744"/>
                <a:gd name="T37" fmla="*/ 2147483647 h 1244"/>
                <a:gd name="T38" fmla="*/ 2147483647 w 744"/>
                <a:gd name="T39" fmla="*/ 2147483647 h 1244"/>
                <a:gd name="T40" fmla="*/ 2147483647 w 744"/>
                <a:gd name="T41" fmla="*/ 2147483647 h 1244"/>
                <a:gd name="T42" fmla="*/ 2147483647 w 744"/>
                <a:gd name="T43" fmla="*/ 2147483647 h 1244"/>
                <a:gd name="T44" fmla="*/ 2147483647 w 744"/>
                <a:gd name="T45" fmla="*/ 2147483647 h 1244"/>
                <a:gd name="T46" fmla="*/ 2147483647 w 744"/>
                <a:gd name="T47" fmla="*/ 2147483647 h 1244"/>
                <a:gd name="T48" fmla="*/ 2147483647 w 744"/>
                <a:gd name="T49" fmla="*/ 2147483647 h 1244"/>
                <a:gd name="T50" fmla="*/ 2147483647 w 744"/>
                <a:gd name="T51" fmla="*/ 2147483647 h 1244"/>
                <a:gd name="T52" fmla="*/ 2147483647 w 744"/>
                <a:gd name="T53" fmla="*/ 2147483647 h 1244"/>
                <a:gd name="T54" fmla="*/ 2147483647 w 744"/>
                <a:gd name="T55" fmla="*/ 2147483647 h 1244"/>
                <a:gd name="T56" fmla="*/ 2147483647 w 744"/>
                <a:gd name="T57" fmla="*/ 2147483647 h 1244"/>
                <a:gd name="T58" fmla="*/ 2147483647 w 744"/>
                <a:gd name="T59" fmla="*/ 2147483647 h 1244"/>
                <a:gd name="T60" fmla="*/ 2147483647 w 744"/>
                <a:gd name="T61" fmla="*/ 2147483647 h 1244"/>
                <a:gd name="T62" fmla="*/ 2147483647 w 744"/>
                <a:gd name="T63" fmla="*/ 2147483647 h 1244"/>
                <a:gd name="T64" fmla="*/ 2147483647 w 744"/>
                <a:gd name="T65" fmla="*/ 2147483647 h 1244"/>
                <a:gd name="T66" fmla="*/ 2147483647 w 744"/>
                <a:gd name="T67" fmla="*/ 2147483647 h 1244"/>
                <a:gd name="T68" fmla="*/ 2147483647 w 744"/>
                <a:gd name="T69" fmla="*/ 2147483647 h 1244"/>
                <a:gd name="T70" fmla="*/ 2147483647 w 744"/>
                <a:gd name="T71" fmla="*/ 2147483647 h 1244"/>
                <a:gd name="T72" fmla="*/ 2147483647 w 744"/>
                <a:gd name="T73" fmla="*/ 2147483647 h 1244"/>
                <a:gd name="T74" fmla="*/ 2147483647 w 744"/>
                <a:gd name="T75" fmla="*/ 2147483647 h 1244"/>
                <a:gd name="T76" fmla="*/ 2147483647 w 744"/>
                <a:gd name="T77" fmla="*/ 2147483647 h 1244"/>
                <a:gd name="T78" fmla="*/ 2147483647 w 744"/>
                <a:gd name="T79" fmla="*/ 1500123014 h 1244"/>
                <a:gd name="T80" fmla="*/ 2147483647 w 744"/>
                <a:gd name="T81" fmla="*/ 500250621 h 1244"/>
                <a:gd name="T82" fmla="*/ 2147483647 w 744"/>
                <a:gd name="T83" fmla="*/ 2147483647 h 1244"/>
                <a:gd name="T84" fmla="*/ 2147483647 w 744"/>
                <a:gd name="T85" fmla="*/ 2147483647 h 1244"/>
                <a:gd name="T86" fmla="*/ 2147483647 w 744"/>
                <a:gd name="T87" fmla="*/ 2147483647 h 1244"/>
                <a:gd name="T88" fmla="*/ 2147483647 w 744"/>
                <a:gd name="T89" fmla="*/ 2147483647 h 1244"/>
                <a:gd name="T90" fmla="*/ 2147483647 w 744"/>
                <a:gd name="T91" fmla="*/ 2147483647 h 1244"/>
                <a:gd name="T92" fmla="*/ 2147483647 w 744"/>
                <a:gd name="T93" fmla="*/ 2147483647 h 1244"/>
                <a:gd name="T94" fmla="*/ 2147483647 w 744"/>
                <a:gd name="T95" fmla="*/ 2147483647 h 1244"/>
                <a:gd name="T96" fmla="*/ 2147483647 w 744"/>
                <a:gd name="T97" fmla="*/ 2147483647 h 1244"/>
                <a:gd name="T98" fmla="*/ 2147483647 w 744"/>
                <a:gd name="T99" fmla="*/ 2147483647 h 1244"/>
                <a:gd name="T100" fmla="*/ 2147483647 w 744"/>
                <a:gd name="T101" fmla="*/ 2147483647 h 1244"/>
                <a:gd name="T102" fmla="*/ 2147483647 w 744"/>
                <a:gd name="T103" fmla="*/ 2147483647 h 1244"/>
                <a:gd name="T104" fmla="*/ 2147483647 w 744"/>
                <a:gd name="T105" fmla="*/ 2147483647 h 1244"/>
                <a:gd name="T106" fmla="*/ 2147483647 w 744"/>
                <a:gd name="T107" fmla="*/ 2147483647 h 1244"/>
                <a:gd name="T108" fmla="*/ 2147483647 w 744"/>
                <a:gd name="T109" fmla="*/ 2147483647 h 1244"/>
                <a:gd name="T110" fmla="*/ 2147483647 w 744"/>
                <a:gd name="T111" fmla="*/ 2147483647 h 1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244"/>
                <a:gd name="T170" fmla="*/ 744 w 744"/>
                <a:gd name="T171" fmla="*/ 1244 h 1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244">
                  <a:moveTo>
                    <a:pt x="0" y="664"/>
                  </a:moveTo>
                  <a:lnTo>
                    <a:pt x="145" y="1115"/>
                  </a:lnTo>
                  <a:lnTo>
                    <a:pt x="146" y="1125"/>
                  </a:lnTo>
                  <a:lnTo>
                    <a:pt x="146" y="1143"/>
                  </a:lnTo>
                  <a:lnTo>
                    <a:pt x="148" y="1151"/>
                  </a:lnTo>
                  <a:lnTo>
                    <a:pt x="184" y="1181"/>
                  </a:lnTo>
                  <a:lnTo>
                    <a:pt x="191" y="1182"/>
                  </a:lnTo>
                  <a:lnTo>
                    <a:pt x="195" y="1197"/>
                  </a:lnTo>
                  <a:lnTo>
                    <a:pt x="194" y="1206"/>
                  </a:lnTo>
                  <a:lnTo>
                    <a:pt x="216" y="1244"/>
                  </a:lnTo>
                  <a:lnTo>
                    <a:pt x="220" y="1233"/>
                  </a:lnTo>
                  <a:lnTo>
                    <a:pt x="223" y="1206"/>
                  </a:lnTo>
                  <a:lnTo>
                    <a:pt x="227" y="1173"/>
                  </a:lnTo>
                  <a:lnTo>
                    <a:pt x="243" y="1140"/>
                  </a:lnTo>
                  <a:lnTo>
                    <a:pt x="255" y="1091"/>
                  </a:lnTo>
                  <a:lnTo>
                    <a:pt x="272" y="1071"/>
                  </a:lnTo>
                  <a:lnTo>
                    <a:pt x="275" y="1061"/>
                  </a:lnTo>
                  <a:lnTo>
                    <a:pt x="265" y="1055"/>
                  </a:lnTo>
                  <a:lnTo>
                    <a:pt x="256" y="1026"/>
                  </a:lnTo>
                  <a:lnTo>
                    <a:pt x="304" y="981"/>
                  </a:lnTo>
                  <a:lnTo>
                    <a:pt x="311" y="986"/>
                  </a:lnTo>
                  <a:lnTo>
                    <a:pt x="320" y="1008"/>
                  </a:lnTo>
                  <a:lnTo>
                    <a:pt x="326" y="1013"/>
                  </a:lnTo>
                  <a:lnTo>
                    <a:pt x="331" y="1004"/>
                  </a:lnTo>
                  <a:lnTo>
                    <a:pt x="331" y="983"/>
                  </a:lnTo>
                  <a:lnTo>
                    <a:pt x="336" y="971"/>
                  </a:lnTo>
                  <a:lnTo>
                    <a:pt x="372" y="965"/>
                  </a:lnTo>
                  <a:lnTo>
                    <a:pt x="386" y="950"/>
                  </a:lnTo>
                  <a:lnTo>
                    <a:pt x="388" y="933"/>
                  </a:lnTo>
                  <a:lnTo>
                    <a:pt x="394" y="924"/>
                  </a:lnTo>
                  <a:lnTo>
                    <a:pt x="411" y="924"/>
                  </a:lnTo>
                  <a:lnTo>
                    <a:pt x="427" y="915"/>
                  </a:lnTo>
                  <a:lnTo>
                    <a:pt x="433" y="906"/>
                  </a:lnTo>
                  <a:lnTo>
                    <a:pt x="440" y="876"/>
                  </a:lnTo>
                  <a:lnTo>
                    <a:pt x="437" y="850"/>
                  </a:lnTo>
                  <a:lnTo>
                    <a:pt x="460" y="822"/>
                  </a:lnTo>
                  <a:lnTo>
                    <a:pt x="460" y="805"/>
                  </a:lnTo>
                  <a:lnTo>
                    <a:pt x="470" y="805"/>
                  </a:lnTo>
                  <a:lnTo>
                    <a:pt x="496" y="810"/>
                  </a:lnTo>
                  <a:lnTo>
                    <a:pt x="510" y="804"/>
                  </a:lnTo>
                  <a:lnTo>
                    <a:pt x="517" y="789"/>
                  </a:lnTo>
                  <a:lnTo>
                    <a:pt x="525" y="763"/>
                  </a:lnTo>
                  <a:lnTo>
                    <a:pt x="537" y="762"/>
                  </a:lnTo>
                  <a:lnTo>
                    <a:pt x="554" y="732"/>
                  </a:lnTo>
                  <a:lnTo>
                    <a:pt x="582" y="736"/>
                  </a:lnTo>
                  <a:lnTo>
                    <a:pt x="601" y="756"/>
                  </a:lnTo>
                  <a:lnTo>
                    <a:pt x="630" y="703"/>
                  </a:lnTo>
                  <a:lnTo>
                    <a:pt x="651" y="691"/>
                  </a:lnTo>
                  <a:lnTo>
                    <a:pt x="692" y="655"/>
                  </a:lnTo>
                  <a:lnTo>
                    <a:pt x="701" y="637"/>
                  </a:lnTo>
                  <a:lnTo>
                    <a:pt x="706" y="631"/>
                  </a:lnTo>
                  <a:lnTo>
                    <a:pt x="718" y="633"/>
                  </a:lnTo>
                  <a:lnTo>
                    <a:pt x="737" y="622"/>
                  </a:lnTo>
                  <a:lnTo>
                    <a:pt x="744" y="601"/>
                  </a:lnTo>
                  <a:lnTo>
                    <a:pt x="741" y="582"/>
                  </a:lnTo>
                  <a:lnTo>
                    <a:pt x="727" y="574"/>
                  </a:lnTo>
                  <a:lnTo>
                    <a:pt x="722" y="577"/>
                  </a:lnTo>
                  <a:lnTo>
                    <a:pt x="714" y="571"/>
                  </a:lnTo>
                  <a:lnTo>
                    <a:pt x="721" y="553"/>
                  </a:lnTo>
                  <a:lnTo>
                    <a:pt x="727" y="550"/>
                  </a:lnTo>
                  <a:lnTo>
                    <a:pt x="724" y="535"/>
                  </a:lnTo>
                  <a:lnTo>
                    <a:pt x="709" y="501"/>
                  </a:lnTo>
                  <a:lnTo>
                    <a:pt x="689" y="493"/>
                  </a:lnTo>
                  <a:lnTo>
                    <a:pt x="677" y="493"/>
                  </a:lnTo>
                  <a:lnTo>
                    <a:pt x="672" y="502"/>
                  </a:lnTo>
                  <a:lnTo>
                    <a:pt x="654" y="505"/>
                  </a:lnTo>
                  <a:lnTo>
                    <a:pt x="637" y="499"/>
                  </a:lnTo>
                  <a:lnTo>
                    <a:pt x="620" y="432"/>
                  </a:lnTo>
                  <a:lnTo>
                    <a:pt x="627" y="423"/>
                  </a:lnTo>
                  <a:lnTo>
                    <a:pt x="624" y="411"/>
                  </a:lnTo>
                  <a:lnTo>
                    <a:pt x="618" y="405"/>
                  </a:lnTo>
                  <a:lnTo>
                    <a:pt x="606" y="405"/>
                  </a:lnTo>
                  <a:lnTo>
                    <a:pt x="599" y="411"/>
                  </a:lnTo>
                  <a:lnTo>
                    <a:pt x="572" y="400"/>
                  </a:lnTo>
                  <a:lnTo>
                    <a:pt x="554" y="400"/>
                  </a:lnTo>
                  <a:lnTo>
                    <a:pt x="547" y="393"/>
                  </a:lnTo>
                  <a:lnTo>
                    <a:pt x="536" y="354"/>
                  </a:lnTo>
                  <a:lnTo>
                    <a:pt x="534" y="345"/>
                  </a:lnTo>
                  <a:lnTo>
                    <a:pt x="444" y="52"/>
                  </a:lnTo>
                  <a:lnTo>
                    <a:pt x="366" y="3"/>
                  </a:lnTo>
                  <a:lnTo>
                    <a:pt x="346" y="0"/>
                  </a:lnTo>
                  <a:lnTo>
                    <a:pt x="327" y="1"/>
                  </a:lnTo>
                  <a:lnTo>
                    <a:pt x="318" y="13"/>
                  </a:lnTo>
                  <a:lnTo>
                    <a:pt x="313" y="28"/>
                  </a:lnTo>
                  <a:lnTo>
                    <a:pt x="304" y="28"/>
                  </a:lnTo>
                  <a:lnTo>
                    <a:pt x="276" y="40"/>
                  </a:lnTo>
                  <a:lnTo>
                    <a:pt x="237" y="76"/>
                  </a:lnTo>
                  <a:lnTo>
                    <a:pt x="223" y="78"/>
                  </a:lnTo>
                  <a:lnTo>
                    <a:pt x="208" y="58"/>
                  </a:lnTo>
                  <a:lnTo>
                    <a:pt x="210" y="30"/>
                  </a:lnTo>
                  <a:lnTo>
                    <a:pt x="203" y="18"/>
                  </a:lnTo>
                  <a:lnTo>
                    <a:pt x="191" y="18"/>
                  </a:lnTo>
                  <a:lnTo>
                    <a:pt x="162" y="30"/>
                  </a:lnTo>
                  <a:lnTo>
                    <a:pt x="96" y="256"/>
                  </a:lnTo>
                  <a:lnTo>
                    <a:pt x="94" y="291"/>
                  </a:lnTo>
                  <a:lnTo>
                    <a:pt x="106" y="306"/>
                  </a:lnTo>
                  <a:lnTo>
                    <a:pt x="106" y="331"/>
                  </a:lnTo>
                  <a:lnTo>
                    <a:pt x="100" y="348"/>
                  </a:lnTo>
                  <a:lnTo>
                    <a:pt x="88" y="358"/>
                  </a:lnTo>
                  <a:lnTo>
                    <a:pt x="80" y="378"/>
                  </a:lnTo>
                  <a:lnTo>
                    <a:pt x="103" y="471"/>
                  </a:lnTo>
                  <a:lnTo>
                    <a:pt x="93" y="501"/>
                  </a:lnTo>
                  <a:lnTo>
                    <a:pt x="93" y="523"/>
                  </a:lnTo>
                  <a:lnTo>
                    <a:pt x="59" y="570"/>
                  </a:lnTo>
                  <a:lnTo>
                    <a:pt x="54" y="586"/>
                  </a:lnTo>
                  <a:lnTo>
                    <a:pt x="65" y="615"/>
                  </a:lnTo>
                  <a:lnTo>
                    <a:pt x="65" y="619"/>
                  </a:lnTo>
                  <a:lnTo>
                    <a:pt x="46" y="619"/>
                  </a:lnTo>
                  <a:lnTo>
                    <a:pt x="48" y="643"/>
                  </a:lnTo>
                  <a:lnTo>
                    <a:pt x="43" y="657"/>
                  </a:lnTo>
                  <a:lnTo>
                    <a:pt x="32" y="655"/>
                  </a:lnTo>
                  <a:lnTo>
                    <a:pt x="19" y="649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8324850" y="267892"/>
              <a:ext cx="590550" cy="740569"/>
            </a:xfrm>
            <a:custGeom>
              <a:avLst/>
              <a:gdLst>
                <a:gd name="T0" fmla="*/ 2147483647 w 744"/>
                <a:gd name="T1" fmla="*/ 2147483647 h 1244"/>
                <a:gd name="T2" fmla="*/ 2147483647 w 744"/>
                <a:gd name="T3" fmla="*/ 2147483647 h 1244"/>
                <a:gd name="T4" fmla="*/ 2147483647 w 744"/>
                <a:gd name="T5" fmla="*/ 2147483647 h 1244"/>
                <a:gd name="T6" fmla="*/ 2147483647 w 744"/>
                <a:gd name="T7" fmla="*/ 2147483647 h 1244"/>
                <a:gd name="T8" fmla="*/ 2147483647 w 744"/>
                <a:gd name="T9" fmla="*/ 2147483647 h 1244"/>
                <a:gd name="T10" fmla="*/ 2147483647 w 744"/>
                <a:gd name="T11" fmla="*/ 2147483647 h 1244"/>
                <a:gd name="T12" fmla="*/ 2147483647 w 744"/>
                <a:gd name="T13" fmla="*/ 2147483647 h 1244"/>
                <a:gd name="T14" fmla="*/ 2147483647 w 744"/>
                <a:gd name="T15" fmla="*/ 2147483647 h 1244"/>
                <a:gd name="T16" fmla="*/ 2147483647 w 744"/>
                <a:gd name="T17" fmla="*/ 2147483647 h 1244"/>
                <a:gd name="T18" fmla="*/ 2147483647 w 744"/>
                <a:gd name="T19" fmla="*/ 2147483647 h 1244"/>
                <a:gd name="T20" fmla="*/ 2147483647 w 744"/>
                <a:gd name="T21" fmla="*/ 2147483647 h 1244"/>
                <a:gd name="T22" fmla="*/ 2147483647 w 744"/>
                <a:gd name="T23" fmla="*/ 2147483647 h 1244"/>
                <a:gd name="T24" fmla="*/ 2147483647 w 744"/>
                <a:gd name="T25" fmla="*/ 2147483647 h 1244"/>
                <a:gd name="T26" fmla="*/ 2147483647 w 744"/>
                <a:gd name="T27" fmla="*/ 2147483647 h 1244"/>
                <a:gd name="T28" fmla="*/ 2147483647 w 744"/>
                <a:gd name="T29" fmla="*/ 2147483647 h 1244"/>
                <a:gd name="T30" fmla="*/ 2147483647 w 744"/>
                <a:gd name="T31" fmla="*/ 2147483647 h 1244"/>
                <a:gd name="T32" fmla="*/ 2147483647 w 744"/>
                <a:gd name="T33" fmla="*/ 2147483647 h 1244"/>
                <a:gd name="T34" fmla="*/ 2147483647 w 744"/>
                <a:gd name="T35" fmla="*/ 2147483647 h 1244"/>
                <a:gd name="T36" fmla="*/ 2147483647 w 744"/>
                <a:gd name="T37" fmla="*/ 2147483647 h 1244"/>
                <a:gd name="T38" fmla="*/ 2147483647 w 744"/>
                <a:gd name="T39" fmla="*/ 2147483647 h 1244"/>
                <a:gd name="T40" fmla="*/ 2147483647 w 744"/>
                <a:gd name="T41" fmla="*/ 2147483647 h 1244"/>
                <a:gd name="T42" fmla="*/ 2147483647 w 744"/>
                <a:gd name="T43" fmla="*/ 2147483647 h 1244"/>
                <a:gd name="T44" fmla="*/ 2147483647 w 744"/>
                <a:gd name="T45" fmla="*/ 2147483647 h 1244"/>
                <a:gd name="T46" fmla="*/ 2147483647 w 744"/>
                <a:gd name="T47" fmla="*/ 2147483647 h 1244"/>
                <a:gd name="T48" fmla="*/ 2147483647 w 744"/>
                <a:gd name="T49" fmla="*/ 2147483647 h 1244"/>
                <a:gd name="T50" fmla="*/ 2147483647 w 744"/>
                <a:gd name="T51" fmla="*/ 2147483647 h 1244"/>
                <a:gd name="T52" fmla="*/ 2147483647 w 744"/>
                <a:gd name="T53" fmla="*/ 2147483647 h 1244"/>
                <a:gd name="T54" fmla="*/ 2147483647 w 744"/>
                <a:gd name="T55" fmla="*/ 2147483647 h 1244"/>
                <a:gd name="T56" fmla="*/ 2147483647 w 744"/>
                <a:gd name="T57" fmla="*/ 2147483647 h 1244"/>
                <a:gd name="T58" fmla="*/ 2147483647 w 744"/>
                <a:gd name="T59" fmla="*/ 2147483647 h 1244"/>
                <a:gd name="T60" fmla="*/ 2147483647 w 744"/>
                <a:gd name="T61" fmla="*/ 2147483647 h 1244"/>
                <a:gd name="T62" fmla="*/ 2147483647 w 744"/>
                <a:gd name="T63" fmla="*/ 2147483647 h 1244"/>
                <a:gd name="T64" fmla="*/ 2147483647 w 744"/>
                <a:gd name="T65" fmla="*/ 2147483647 h 1244"/>
                <a:gd name="T66" fmla="*/ 2147483647 w 744"/>
                <a:gd name="T67" fmla="*/ 2147483647 h 1244"/>
                <a:gd name="T68" fmla="*/ 2147483647 w 744"/>
                <a:gd name="T69" fmla="*/ 2147483647 h 1244"/>
                <a:gd name="T70" fmla="*/ 2147483647 w 744"/>
                <a:gd name="T71" fmla="*/ 2147483647 h 1244"/>
                <a:gd name="T72" fmla="*/ 2147483647 w 744"/>
                <a:gd name="T73" fmla="*/ 2147483647 h 1244"/>
                <a:gd name="T74" fmla="*/ 2147483647 w 744"/>
                <a:gd name="T75" fmla="*/ 2147483647 h 1244"/>
                <a:gd name="T76" fmla="*/ 2147483647 w 744"/>
                <a:gd name="T77" fmla="*/ 2147483647 h 1244"/>
                <a:gd name="T78" fmla="*/ 2147483647 w 744"/>
                <a:gd name="T79" fmla="*/ 1500123014 h 1244"/>
                <a:gd name="T80" fmla="*/ 2147483647 w 744"/>
                <a:gd name="T81" fmla="*/ 500250621 h 1244"/>
                <a:gd name="T82" fmla="*/ 2147483647 w 744"/>
                <a:gd name="T83" fmla="*/ 2147483647 h 1244"/>
                <a:gd name="T84" fmla="*/ 2147483647 w 744"/>
                <a:gd name="T85" fmla="*/ 2147483647 h 1244"/>
                <a:gd name="T86" fmla="*/ 2147483647 w 744"/>
                <a:gd name="T87" fmla="*/ 2147483647 h 1244"/>
                <a:gd name="T88" fmla="*/ 2147483647 w 744"/>
                <a:gd name="T89" fmla="*/ 2147483647 h 1244"/>
                <a:gd name="T90" fmla="*/ 2147483647 w 744"/>
                <a:gd name="T91" fmla="*/ 2147483647 h 1244"/>
                <a:gd name="T92" fmla="*/ 2147483647 w 744"/>
                <a:gd name="T93" fmla="*/ 2147483647 h 1244"/>
                <a:gd name="T94" fmla="*/ 2147483647 w 744"/>
                <a:gd name="T95" fmla="*/ 2147483647 h 1244"/>
                <a:gd name="T96" fmla="*/ 2147483647 w 744"/>
                <a:gd name="T97" fmla="*/ 2147483647 h 1244"/>
                <a:gd name="T98" fmla="*/ 2147483647 w 744"/>
                <a:gd name="T99" fmla="*/ 2147483647 h 1244"/>
                <a:gd name="T100" fmla="*/ 2147483647 w 744"/>
                <a:gd name="T101" fmla="*/ 2147483647 h 1244"/>
                <a:gd name="T102" fmla="*/ 2147483647 w 744"/>
                <a:gd name="T103" fmla="*/ 2147483647 h 1244"/>
                <a:gd name="T104" fmla="*/ 2147483647 w 744"/>
                <a:gd name="T105" fmla="*/ 2147483647 h 1244"/>
                <a:gd name="T106" fmla="*/ 2147483647 w 744"/>
                <a:gd name="T107" fmla="*/ 2147483647 h 1244"/>
                <a:gd name="T108" fmla="*/ 2147483647 w 744"/>
                <a:gd name="T109" fmla="*/ 2147483647 h 1244"/>
                <a:gd name="T110" fmla="*/ 2147483647 w 744"/>
                <a:gd name="T111" fmla="*/ 2147483647 h 1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244"/>
                <a:gd name="T170" fmla="*/ 744 w 744"/>
                <a:gd name="T171" fmla="*/ 1244 h 1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244">
                  <a:moveTo>
                    <a:pt x="0" y="664"/>
                  </a:moveTo>
                  <a:lnTo>
                    <a:pt x="145" y="1115"/>
                  </a:lnTo>
                  <a:lnTo>
                    <a:pt x="146" y="1125"/>
                  </a:lnTo>
                  <a:lnTo>
                    <a:pt x="146" y="1143"/>
                  </a:lnTo>
                  <a:lnTo>
                    <a:pt x="148" y="1151"/>
                  </a:lnTo>
                  <a:lnTo>
                    <a:pt x="184" y="1181"/>
                  </a:lnTo>
                  <a:lnTo>
                    <a:pt x="191" y="1182"/>
                  </a:lnTo>
                  <a:lnTo>
                    <a:pt x="195" y="1197"/>
                  </a:lnTo>
                  <a:lnTo>
                    <a:pt x="194" y="1206"/>
                  </a:lnTo>
                  <a:lnTo>
                    <a:pt x="216" y="1244"/>
                  </a:lnTo>
                  <a:lnTo>
                    <a:pt x="220" y="1233"/>
                  </a:lnTo>
                  <a:lnTo>
                    <a:pt x="223" y="1206"/>
                  </a:lnTo>
                  <a:lnTo>
                    <a:pt x="227" y="1173"/>
                  </a:lnTo>
                  <a:lnTo>
                    <a:pt x="243" y="1140"/>
                  </a:lnTo>
                  <a:lnTo>
                    <a:pt x="255" y="1091"/>
                  </a:lnTo>
                  <a:lnTo>
                    <a:pt x="272" y="1071"/>
                  </a:lnTo>
                  <a:lnTo>
                    <a:pt x="275" y="1061"/>
                  </a:lnTo>
                  <a:lnTo>
                    <a:pt x="265" y="1055"/>
                  </a:lnTo>
                  <a:lnTo>
                    <a:pt x="256" y="1026"/>
                  </a:lnTo>
                  <a:lnTo>
                    <a:pt x="304" y="981"/>
                  </a:lnTo>
                  <a:lnTo>
                    <a:pt x="311" y="986"/>
                  </a:lnTo>
                  <a:lnTo>
                    <a:pt x="320" y="1008"/>
                  </a:lnTo>
                  <a:lnTo>
                    <a:pt x="326" y="1013"/>
                  </a:lnTo>
                  <a:lnTo>
                    <a:pt x="331" y="1004"/>
                  </a:lnTo>
                  <a:lnTo>
                    <a:pt x="331" y="983"/>
                  </a:lnTo>
                  <a:lnTo>
                    <a:pt x="336" y="971"/>
                  </a:lnTo>
                  <a:lnTo>
                    <a:pt x="372" y="965"/>
                  </a:lnTo>
                  <a:lnTo>
                    <a:pt x="386" y="950"/>
                  </a:lnTo>
                  <a:lnTo>
                    <a:pt x="388" y="933"/>
                  </a:lnTo>
                  <a:lnTo>
                    <a:pt x="394" y="924"/>
                  </a:lnTo>
                  <a:lnTo>
                    <a:pt x="411" y="924"/>
                  </a:lnTo>
                  <a:lnTo>
                    <a:pt x="427" y="915"/>
                  </a:lnTo>
                  <a:lnTo>
                    <a:pt x="433" y="906"/>
                  </a:lnTo>
                  <a:lnTo>
                    <a:pt x="440" y="876"/>
                  </a:lnTo>
                  <a:lnTo>
                    <a:pt x="437" y="850"/>
                  </a:lnTo>
                  <a:lnTo>
                    <a:pt x="460" y="822"/>
                  </a:lnTo>
                  <a:lnTo>
                    <a:pt x="460" y="805"/>
                  </a:lnTo>
                  <a:lnTo>
                    <a:pt x="470" y="805"/>
                  </a:lnTo>
                  <a:lnTo>
                    <a:pt x="496" y="810"/>
                  </a:lnTo>
                  <a:lnTo>
                    <a:pt x="510" y="804"/>
                  </a:lnTo>
                  <a:lnTo>
                    <a:pt x="517" y="789"/>
                  </a:lnTo>
                  <a:lnTo>
                    <a:pt x="525" y="763"/>
                  </a:lnTo>
                  <a:lnTo>
                    <a:pt x="537" y="762"/>
                  </a:lnTo>
                  <a:lnTo>
                    <a:pt x="554" y="732"/>
                  </a:lnTo>
                  <a:lnTo>
                    <a:pt x="582" y="736"/>
                  </a:lnTo>
                  <a:lnTo>
                    <a:pt x="601" y="756"/>
                  </a:lnTo>
                  <a:lnTo>
                    <a:pt x="630" y="703"/>
                  </a:lnTo>
                  <a:lnTo>
                    <a:pt x="651" y="691"/>
                  </a:lnTo>
                  <a:lnTo>
                    <a:pt x="692" y="655"/>
                  </a:lnTo>
                  <a:lnTo>
                    <a:pt x="701" y="637"/>
                  </a:lnTo>
                  <a:lnTo>
                    <a:pt x="706" y="631"/>
                  </a:lnTo>
                  <a:lnTo>
                    <a:pt x="718" y="633"/>
                  </a:lnTo>
                  <a:lnTo>
                    <a:pt x="737" y="622"/>
                  </a:lnTo>
                  <a:lnTo>
                    <a:pt x="744" y="601"/>
                  </a:lnTo>
                  <a:lnTo>
                    <a:pt x="741" y="582"/>
                  </a:lnTo>
                  <a:lnTo>
                    <a:pt x="727" y="574"/>
                  </a:lnTo>
                  <a:lnTo>
                    <a:pt x="722" y="577"/>
                  </a:lnTo>
                  <a:lnTo>
                    <a:pt x="714" y="571"/>
                  </a:lnTo>
                  <a:lnTo>
                    <a:pt x="721" y="553"/>
                  </a:lnTo>
                  <a:lnTo>
                    <a:pt x="727" y="550"/>
                  </a:lnTo>
                  <a:lnTo>
                    <a:pt x="724" y="535"/>
                  </a:lnTo>
                  <a:lnTo>
                    <a:pt x="709" y="501"/>
                  </a:lnTo>
                  <a:lnTo>
                    <a:pt x="689" y="493"/>
                  </a:lnTo>
                  <a:lnTo>
                    <a:pt x="677" y="493"/>
                  </a:lnTo>
                  <a:lnTo>
                    <a:pt x="672" y="502"/>
                  </a:lnTo>
                  <a:lnTo>
                    <a:pt x="654" y="505"/>
                  </a:lnTo>
                  <a:lnTo>
                    <a:pt x="637" y="499"/>
                  </a:lnTo>
                  <a:lnTo>
                    <a:pt x="620" y="432"/>
                  </a:lnTo>
                  <a:lnTo>
                    <a:pt x="627" y="423"/>
                  </a:lnTo>
                  <a:lnTo>
                    <a:pt x="624" y="411"/>
                  </a:lnTo>
                  <a:lnTo>
                    <a:pt x="618" y="405"/>
                  </a:lnTo>
                  <a:lnTo>
                    <a:pt x="606" y="405"/>
                  </a:lnTo>
                  <a:lnTo>
                    <a:pt x="599" y="411"/>
                  </a:lnTo>
                  <a:lnTo>
                    <a:pt x="572" y="400"/>
                  </a:lnTo>
                  <a:lnTo>
                    <a:pt x="554" y="400"/>
                  </a:lnTo>
                  <a:lnTo>
                    <a:pt x="547" y="393"/>
                  </a:lnTo>
                  <a:lnTo>
                    <a:pt x="536" y="354"/>
                  </a:lnTo>
                  <a:lnTo>
                    <a:pt x="534" y="345"/>
                  </a:lnTo>
                  <a:lnTo>
                    <a:pt x="444" y="52"/>
                  </a:lnTo>
                  <a:lnTo>
                    <a:pt x="366" y="3"/>
                  </a:lnTo>
                  <a:lnTo>
                    <a:pt x="346" y="0"/>
                  </a:lnTo>
                  <a:lnTo>
                    <a:pt x="327" y="1"/>
                  </a:lnTo>
                  <a:lnTo>
                    <a:pt x="318" y="13"/>
                  </a:lnTo>
                  <a:lnTo>
                    <a:pt x="313" y="28"/>
                  </a:lnTo>
                  <a:lnTo>
                    <a:pt x="304" y="28"/>
                  </a:lnTo>
                  <a:lnTo>
                    <a:pt x="276" y="40"/>
                  </a:lnTo>
                  <a:lnTo>
                    <a:pt x="237" y="76"/>
                  </a:lnTo>
                  <a:lnTo>
                    <a:pt x="223" y="78"/>
                  </a:lnTo>
                  <a:lnTo>
                    <a:pt x="208" y="58"/>
                  </a:lnTo>
                  <a:lnTo>
                    <a:pt x="210" y="30"/>
                  </a:lnTo>
                  <a:lnTo>
                    <a:pt x="203" y="18"/>
                  </a:lnTo>
                  <a:lnTo>
                    <a:pt x="191" y="18"/>
                  </a:lnTo>
                  <a:lnTo>
                    <a:pt x="162" y="30"/>
                  </a:lnTo>
                  <a:lnTo>
                    <a:pt x="96" y="256"/>
                  </a:lnTo>
                  <a:lnTo>
                    <a:pt x="94" y="291"/>
                  </a:lnTo>
                  <a:lnTo>
                    <a:pt x="106" y="306"/>
                  </a:lnTo>
                  <a:lnTo>
                    <a:pt x="106" y="331"/>
                  </a:lnTo>
                  <a:lnTo>
                    <a:pt x="100" y="348"/>
                  </a:lnTo>
                  <a:lnTo>
                    <a:pt x="88" y="358"/>
                  </a:lnTo>
                  <a:lnTo>
                    <a:pt x="80" y="378"/>
                  </a:lnTo>
                  <a:lnTo>
                    <a:pt x="103" y="471"/>
                  </a:lnTo>
                  <a:lnTo>
                    <a:pt x="93" y="501"/>
                  </a:lnTo>
                  <a:lnTo>
                    <a:pt x="93" y="523"/>
                  </a:lnTo>
                  <a:lnTo>
                    <a:pt x="59" y="570"/>
                  </a:lnTo>
                  <a:lnTo>
                    <a:pt x="54" y="586"/>
                  </a:lnTo>
                  <a:lnTo>
                    <a:pt x="65" y="615"/>
                  </a:lnTo>
                  <a:lnTo>
                    <a:pt x="65" y="619"/>
                  </a:lnTo>
                  <a:lnTo>
                    <a:pt x="46" y="619"/>
                  </a:lnTo>
                  <a:lnTo>
                    <a:pt x="48" y="643"/>
                  </a:lnTo>
                  <a:lnTo>
                    <a:pt x="43" y="657"/>
                  </a:lnTo>
                  <a:lnTo>
                    <a:pt x="32" y="655"/>
                  </a:lnTo>
                  <a:lnTo>
                    <a:pt x="19" y="649"/>
                  </a:lnTo>
                  <a:lnTo>
                    <a:pt x="0" y="664"/>
                  </a:lnTo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6913563" y="1620442"/>
              <a:ext cx="723900" cy="557213"/>
            </a:xfrm>
            <a:custGeom>
              <a:avLst/>
              <a:gdLst>
                <a:gd name="T0" fmla="*/ 2147483647 w 913"/>
                <a:gd name="T1" fmla="*/ 0 h 936"/>
                <a:gd name="T2" fmla="*/ 2147483647 w 913"/>
                <a:gd name="T3" fmla="*/ 2147483647 h 936"/>
                <a:gd name="T4" fmla="*/ 2147483647 w 913"/>
                <a:gd name="T5" fmla="*/ 2147483647 h 936"/>
                <a:gd name="T6" fmla="*/ 2147483647 w 913"/>
                <a:gd name="T7" fmla="*/ 2147483647 h 936"/>
                <a:gd name="T8" fmla="*/ 2147483647 w 913"/>
                <a:gd name="T9" fmla="*/ 2147483647 h 936"/>
                <a:gd name="T10" fmla="*/ 2147483647 w 913"/>
                <a:gd name="T11" fmla="*/ 2147483647 h 936"/>
                <a:gd name="T12" fmla="*/ 2147483647 w 913"/>
                <a:gd name="T13" fmla="*/ 2147483647 h 936"/>
                <a:gd name="T14" fmla="*/ 2147483647 w 913"/>
                <a:gd name="T15" fmla="*/ 2147483647 h 936"/>
                <a:gd name="T16" fmla="*/ 2147483647 w 913"/>
                <a:gd name="T17" fmla="*/ 2147483647 h 936"/>
                <a:gd name="T18" fmla="*/ 2147483647 w 913"/>
                <a:gd name="T19" fmla="*/ 2147483647 h 936"/>
                <a:gd name="T20" fmla="*/ 2147483647 w 913"/>
                <a:gd name="T21" fmla="*/ 2147483647 h 936"/>
                <a:gd name="T22" fmla="*/ 2147483647 w 913"/>
                <a:gd name="T23" fmla="*/ 2147483647 h 936"/>
                <a:gd name="T24" fmla="*/ 2147483647 w 913"/>
                <a:gd name="T25" fmla="*/ 2147483647 h 936"/>
                <a:gd name="T26" fmla="*/ 2147483647 w 913"/>
                <a:gd name="T27" fmla="*/ 2147483647 h 936"/>
                <a:gd name="T28" fmla="*/ 2147483647 w 913"/>
                <a:gd name="T29" fmla="*/ 2147483647 h 936"/>
                <a:gd name="T30" fmla="*/ 1994107688 w 913"/>
                <a:gd name="T31" fmla="*/ 2147483647 h 936"/>
                <a:gd name="T32" fmla="*/ 1495581361 w 913"/>
                <a:gd name="T33" fmla="*/ 2147483647 h 936"/>
                <a:gd name="T34" fmla="*/ 2147483647 w 913"/>
                <a:gd name="T35" fmla="*/ 2147483647 h 936"/>
                <a:gd name="T36" fmla="*/ 2147483647 w 913"/>
                <a:gd name="T37" fmla="*/ 2147483647 h 936"/>
                <a:gd name="T38" fmla="*/ 2147483647 w 913"/>
                <a:gd name="T39" fmla="*/ 2147483647 h 936"/>
                <a:gd name="T40" fmla="*/ 2147483647 w 913"/>
                <a:gd name="T41" fmla="*/ 2147483647 h 936"/>
                <a:gd name="T42" fmla="*/ 2147483647 w 913"/>
                <a:gd name="T43" fmla="*/ 2147483647 h 936"/>
                <a:gd name="T44" fmla="*/ 2147483647 w 913"/>
                <a:gd name="T45" fmla="*/ 2147483647 h 936"/>
                <a:gd name="T46" fmla="*/ 2147483647 w 913"/>
                <a:gd name="T47" fmla="*/ 2147483647 h 936"/>
                <a:gd name="T48" fmla="*/ 2147483647 w 913"/>
                <a:gd name="T49" fmla="*/ 2147483647 h 936"/>
                <a:gd name="T50" fmla="*/ 2147483647 w 913"/>
                <a:gd name="T51" fmla="*/ 2147483647 h 936"/>
                <a:gd name="T52" fmla="*/ 2147483647 w 913"/>
                <a:gd name="T53" fmla="*/ 2147483647 h 936"/>
                <a:gd name="T54" fmla="*/ 2147483647 w 913"/>
                <a:gd name="T55" fmla="*/ 2147483647 h 936"/>
                <a:gd name="T56" fmla="*/ 2147483647 w 913"/>
                <a:gd name="T57" fmla="*/ 2147483647 h 936"/>
                <a:gd name="T58" fmla="*/ 2147483647 w 913"/>
                <a:gd name="T59" fmla="*/ 2147483647 h 936"/>
                <a:gd name="T60" fmla="*/ 2147483647 w 913"/>
                <a:gd name="T61" fmla="*/ 2147483647 h 936"/>
                <a:gd name="T62" fmla="*/ 2147483647 w 913"/>
                <a:gd name="T63" fmla="*/ 2147483647 h 936"/>
                <a:gd name="T64" fmla="*/ 2147483647 w 913"/>
                <a:gd name="T65" fmla="*/ 2147483647 h 936"/>
                <a:gd name="T66" fmla="*/ 2147483647 w 913"/>
                <a:gd name="T67" fmla="*/ 2147483647 h 936"/>
                <a:gd name="T68" fmla="*/ 2147483647 w 913"/>
                <a:gd name="T69" fmla="*/ 2147483647 h 936"/>
                <a:gd name="T70" fmla="*/ 2147483647 w 913"/>
                <a:gd name="T71" fmla="*/ 2147483647 h 936"/>
                <a:gd name="T72" fmla="*/ 2147483647 w 913"/>
                <a:gd name="T73" fmla="*/ 2147483647 h 936"/>
                <a:gd name="T74" fmla="*/ 2147483647 w 913"/>
                <a:gd name="T75" fmla="*/ 2147483647 h 936"/>
                <a:gd name="T76" fmla="*/ 2147483647 w 913"/>
                <a:gd name="T77" fmla="*/ 2147483647 h 936"/>
                <a:gd name="T78" fmla="*/ 2147483647 w 913"/>
                <a:gd name="T79" fmla="*/ 2147483647 h 936"/>
                <a:gd name="T80" fmla="*/ 2147483647 w 913"/>
                <a:gd name="T81" fmla="*/ 2147483647 h 936"/>
                <a:gd name="T82" fmla="*/ 2147483647 w 913"/>
                <a:gd name="T83" fmla="*/ 2147483647 h 936"/>
                <a:gd name="T84" fmla="*/ 2147483647 w 913"/>
                <a:gd name="T85" fmla="*/ 2147483647 h 936"/>
                <a:gd name="T86" fmla="*/ 2147483647 w 913"/>
                <a:gd name="T87" fmla="*/ 2147483647 h 936"/>
                <a:gd name="T88" fmla="*/ 2147483647 w 913"/>
                <a:gd name="T89" fmla="*/ 2147483647 h 936"/>
                <a:gd name="T90" fmla="*/ 2147483647 w 913"/>
                <a:gd name="T91" fmla="*/ 2147483647 h 936"/>
                <a:gd name="T92" fmla="*/ 2147483647 w 913"/>
                <a:gd name="T93" fmla="*/ 2147483647 h 936"/>
                <a:gd name="T94" fmla="*/ 2147483647 w 913"/>
                <a:gd name="T95" fmla="*/ 2147483647 h 936"/>
                <a:gd name="T96" fmla="*/ 2147483647 w 913"/>
                <a:gd name="T97" fmla="*/ 2147483647 h 936"/>
                <a:gd name="T98" fmla="*/ 2147483647 w 913"/>
                <a:gd name="T99" fmla="*/ 2147483647 h 936"/>
                <a:gd name="T100" fmla="*/ 2147483647 w 913"/>
                <a:gd name="T101" fmla="*/ 2147483647 h 936"/>
                <a:gd name="T102" fmla="*/ 2147483647 w 913"/>
                <a:gd name="T103" fmla="*/ 2147483647 h 936"/>
                <a:gd name="T104" fmla="*/ 2147483647 w 913"/>
                <a:gd name="T105" fmla="*/ 2147483647 h 936"/>
                <a:gd name="T106" fmla="*/ 2147483647 w 913"/>
                <a:gd name="T107" fmla="*/ 2147483647 h 936"/>
                <a:gd name="T108" fmla="*/ 2147483647 w 913"/>
                <a:gd name="T109" fmla="*/ 2147483647 h 9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936"/>
                <a:gd name="T167" fmla="*/ 913 w 913"/>
                <a:gd name="T168" fmla="*/ 936 h 9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936">
                  <a:moveTo>
                    <a:pt x="308" y="3"/>
                  </a:moveTo>
                  <a:lnTo>
                    <a:pt x="304" y="0"/>
                  </a:lnTo>
                  <a:lnTo>
                    <a:pt x="291" y="12"/>
                  </a:lnTo>
                  <a:lnTo>
                    <a:pt x="300" y="39"/>
                  </a:lnTo>
                  <a:lnTo>
                    <a:pt x="272" y="64"/>
                  </a:lnTo>
                  <a:lnTo>
                    <a:pt x="308" y="82"/>
                  </a:lnTo>
                  <a:lnTo>
                    <a:pt x="295" y="178"/>
                  </a:lnTo>
                  <a:lnTo>
                    <a:pt x="285" y="202"/>
                  </a:lnTo>
                  <a:lnTo>
                    <a:pt x="285" y="222"/>
                  </a:lnTo>
                  <a:lnTo>
                    <a:pt x="291" y="237"/>
                  </a:lnTo>
                  <a:lnTo>
                    <a:pt x="293" y="268"/>
                  </a:lnTo>
                  <a:lnTo>
                    <a:pt x="272" y="289"/>
                  </a:lnTo>
                  <a:lnTo>
                    <a:pt x="262" y="294"/>
                  </a:lnTo>
                  <a:lnTo>
                    <a:pt x="224" y="339"/>
                  </a:lnTo>
                  <a:lnTo>
                    <a:pt x="222" y="348"/>
                  </a:lnTo>
                  <a:lnTo>
                    <a:pt x="198" y="355"/>
                  </a:lnTo>
                  <a:lnTo>
                    <a:pt x="183" y="351"/>
                  </a:lnTo>
                  <a:lnTo>
                    <a:pt x="167" y="369"/>
                  </a:lnTo>
                  <a:lnTo>
                    <a:pt x="165" y="381"/>
                  </a:lnTo>
                  <a:lnTo>
                    <a:pt x="148" y="397"/>
                  </a:lnTo>
                  <a:lnTo>
                    <a:pt x="128" y="444"/>
                  </a:lnTo>
                  <a:lnTo>
                    <a:pt x="135" y="474"/>
                  </a:lnTo>
                  <a:lnTo>
                    <a:pt x="113" y="502"/>
                  </a:lnTo>
                  <a:lnTo>
                    <a:pt x="94" y="471"/>
                  </a:lnTo>
                  <a:lnTo>
                    <a:pt x="78" y="471"/>
                  </a:lnTo>
                  <a:lnTo>
                    <a:pt x="59" y="534"/>
                  </a:lnTo>
                  <a:lnTo>
                    <a:pt x="61" y="565"/>
                  </a:lnTo>
                  <a:lnTo>
                    <a:pt x="59" y="594"/>
                  </a:lnTo>
                  <a:lnTo>
                    <a:pt x="45" y="604"/>
                  </a:lnTo>
                  <a:lnTo>
                    <a:pt x="26" y="640"/>
                  </a:lnTo>
                  <a:lnTo>
                    <a:pt x="0" y="643"/>
                  </a:lnTo>
                  <a:lnTo>
                    <a:pt x="4" y="676"/>
                  </a:lnTo>
                  <a:lnTo>
                    <a:pt x="4" y="699"/>
                  </a:lnTo>
                  <a:lnTo>
                    <a:pt x="3" y="715"/>
                  </a:lnTo>
                  <a:lnTo>
                    <a:pt x="7" y="733"/>
                  </a:lnTo>
                  <a:lnTo>
                    <a:pt x="49" y="787"/>
                  </a:lnTo>
                  <a:lnTo>
                    <a:pt x="75" y="829"/>
                  </a:lnTo>
                  <a:lnTo>
                    <a:pt x="83" y="834"/>
                  </a:lnTo>
                  <a:lnTo>
                    <a:pt x="90" y="832"/>
                  </a:lnTo>
                  <a:lnTo>
                    <a:pt x="113" y="841"/>
                  </a:lnTo>
                  <a:lnTo>
                    <a:pt x="117" y="849"/>
                  </a:lnTo>
                  <a:lnTo>
                    <a:pt x="125" y="852"/>
                  </a:lnTo>
                  <a:lnTo>
                    <a:pt x="138" y="861"/>
                  </a:lnTo>
                  <a:lnTo>
                    <a:pt x="152" y="861"/>
                  </a:lnTo>
                  <a:lnTo>
                    <a:pt x="159" y="865"/>
                  </a:lnTo>
                  <a:lnTo>
                    <a:pt x="152" y="888"/>
                  </a:lnTo>
                  <a:lnTo>
                    <a:pt x="181" y="918"/>
                  </a:lnTo>
                  <a:lnTo>
                    <a:pt x="227" y="936"/>
                  </a:lnTo>
                  <a:lnTo>
                    <a:pt x="248" y="936"/>
                  </a:lnTo>
                  <a:lnTo>
                    <a:pt x="272" y="918"/>
                  </a:lnTo>
                  <a:lnTo>
                    <a:pt x="274" y="904"/>
                  </a:lnTo>
                  <a:lnTo>
                    <a:pt x="291" y="894"/>
                  </a:lnTo>
                  <a:lnTo>
                    <a:pt x="307" y="909"/>
                  </a:lnTo>
                  <a:lnTo>
                    <a:pt x="316" y="913"/>
                  </a:lnTo>
                  <a:lnTo>
                    <a:pt x="332" y="910"/>
                  </a:lnTo>
                  <a:lnTo>
                    <a:pt x="382" y="889"/>
                  </a:lnTo>
                  <a:lnTo>
                    <a:pt x="389" y="856"/>
                  </a:lnTo>
                  <a:lnTo>
                    <a:pt x="395" y="856"/>
                  </a:lnTo>
                  <a:lnTo>
                    <a:pt x="407" y="868"/>
                  </a:lnTo>
                  <a:lnTo>
                    <a:pt x="447" y="829"/>
                  </a:lnTo>
                  <a:lnTo>
                    <a:pt x="463" y="837"/>
                  </a:lnTo>
                  <a:lnTo>
                    <a:pt x="497" y="790"/>
                  </a:lnTo>
                  <a:lnTo>
                    <a:pt x="486" y="774"/>
                  </a:lnTo>
                  <a:lnTo>
                    <a:pt x="492" y="742"/>
                  </a:lnTo>
                  <a:lnTo>
                    <a:pt x="526" y="676"/>
                  </a:lnTo>
                  <a:lnTo>
                    <a:pt x="569" y="502"/>
                  </a:lnTo>
                  <a:lnTo>
                    <a:pt x="578" y="501"/>
                  </a:lnTo>
                  <a:lnTo>
                    <a:pt x="602" y="517"/>
                  </a:lnTo>
                  <a:lnTo>
                    <a:pt x="604" y="529"/>
                  </a:lnTo>
                  <a:lnTo>
                    <a:pt x="618" y="541"/>
                  </a:lnTo>
                  <a:lnTo>
                    <a:pt x="644" y="535"/>
                  </a:lnTo>
                  <a:lnTo>
                    <a:pt x="660" y="505"/>
                  </a:lnTo>
                  <a:lnTo>
                    <a:pt x="678" y="439"/>
                  </a:lnTo>
                  <a:lnTo>
                    <a:pt x="692" y="415"/>
                  </a:lnTo>
                  <a:lnTo>
                    <a:pt x="717" y="426"/>
                  </a:lnTo>
                  <a:lnTo>
                    <a:pt x="733" y="387"/>
                  </a:lnTo>
                  <a:lnTo>
                    <a:pt x="747" y="381"/>
                  </a:lnTo>
                  <a:lnTo>
                    <a:pt x="760" y="361"/>
                  </a:lnTo>
                  <a:lnTo>
                    <a:pt x="775" y="325"/>
                  </a:lnTo>
                  <a:lnTo>
                    <a:pt x="783" y="318"/>
                  </a:lnTo>
                  <a:lnTo>
                    <a:pt x="786" y="309"/>
                  </a:lnTo>
                  <a:lnTo>
                    <a:pt x="777" y="301"/>
                  </a:lnTo>
                  <a:lnTo>
                    <a:pt x="782" y="249"/>
                  </a:lnTo>
                  <a:lnTo>
                    <a:pt x="786" y="238"/>
                  </a:lnTo>
                  <a:lnTo>
                    <a:pt x="795" y="234"/>
                  </a:lnTo>
                  <a:lnTo>
                    <a:pt x="886" y="294"/>
                  </a:lnTo>
                  <a:lnTo>
                    <a:pt x="900" y="298"/>
                  </a:lnTo>
                  <a:lnTo>
                    <a:pt x="905" y="295"/>
                  </a:lnTo>
                  <a:lnTo>
                    <a:pt x="913" y="244"/>
                  </a:lnTo>
                  <a:lnTo>
                    <a:pt x="892" y="196"/>
                  </a:lnTo>
                  <a:lnTo>
                    <a:pt x="883" y="192"/>
                  </a:lnTo>
                  <a:lnTo>
                    <a:pt x="876" y="171"/>
                  </a:lnTo>
                  <a:lnTo>
                    <a:pt x="857" y="178"/>
                  </a:lnTo>
                  <a:lnTo>
                    <a:pt x="843" y="175"/>
                  </a:lnTo>
                  <a:lnTo>
                    <a:pt x="828" y="168"/>
                  </a:lnTo>
                  <a:lnTo>
                    <a:pt x="763" y="190"/>
                  </a:lnTo>
                  <a:lnTo>
                    <a:pt x="757" y="208"/>
                  </a:lnTo>
                  <a:lnTo>
                    <a:pt x="733" y="217"/>
                  </a:lnTo>
                  <a:lnTo>
                    <a:pt x="708" y="213"/>
                  </a:lnTo>
                  <a:lnTo>
                    <a:pt x="696" y="198"/>
                  </a:lnTo>
                  <a:lnTo>
                    <a:pt x="685" y="225"/>
                  </a:lnTo>
                  <a:lnTo>
                    <a:pt x="670" y="232"/>
                  </a:lnTo>
                  <a:lnTo>
                    <a:pt x="657" y="256"/>
                  </a:lnTo>
                  <a:lnTo>
                    <a:pt x="638" y="262"/>
                  </a:lnTo>
                  <a:lnTo>
                    <a:pt x="598" y="309"/>
                  </a:lnTo>
                  <a:lnTo>
                    <a:pt x="586" y="315"/>
                  </a:lnTo>
                  <a:lnTo>
                    <a:pt x="578" y="333"/>
                  </a:lnTo>
                  <a:lnTo>
                    <a:pt x="547" y="196"/>
                  </a:lnTo>
                  <a:lnTo>
                    <a:pt x="349" y="237"/>
                  </a:lnTo>
                  <a:lnTo>
                    <a:pt x="308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6913563" y="1620442"/>
              <a:ext cx="723900" cy="557213"/>
            </a:xfrm>
            <a:custGeom>
              <a:avLst/>
              <a:gdLst>
                <a:gd name="T0" fmla="*/ 2147483647 w 913"/>
                <a:gd name="T1" fmla="*/ 0 h 936"/>
                <a:gd name="T2" fmla="*/ 2147483647 w 913"/>
                <a:gd name="T3" fmla="*/ 2147483647 h 936"/>
                <a:gd name="T4" fmla="*/ 2147483647 w 913"/>
                <a:gd name="T5" fmla="*/ 2147483647 h 936"/>
                <a:gd name="T6" fmla="*/ 2147483647 w 913"/>
                <a:gd name="T7" fmla="*/ 2147483647 h 936"/>
                <a:gd name="T8" fmla="*/ 2147483647 w 913"/>
                <a:gd name="T9" fmla="*/ 2147483647 h 936"/>
                <a:gd name="T10" fmla="*/ 2147483647 w 913"/>
                <a:gd name="T11" fmla="*/ 2147483647 h 936"/>
                <a:gd name="T12" fmla="*/ 2147483647 w 913"/>
                <a:gd name="T13" fmla="*/ 2147483647 h 936"/>
                <a:gd name="T14" fmla="*/ 2147483647 w 913"/>
                <a:gd name="T15" fmla="*/ 2147483647 h 936"/>
                <a:gd name="T16" fmla="*/ 2147483647 w 913"/>
                <a:gd name="T17" fmla="*/ 2147483647 h 936"/>
                <a:gd name="T18" fmla="*/ 2147483647 w 913"/>
                <a:gd name="T19" fmla="*/ 2147483647 h 936"/>
                <a:gd name="T20" fmla="*/ 2147483647 w 913"/>
                <a:gd name="T21" fmla="*/ 2147483647 h 936"/>
                <a:gd name="T22" fmla="*/ 2147483647 w 913"/>
                <a:gd name="T23" fmla="*/ 2147483647 h 936"/>
                <a:gd name="T24" fmla="*/ 2147483647 w 913"/>
                <a:gd name="T25" fmla="*/ 2147483647 h 936"/>
                <a:gd name="T26" fmla="*/ 2147483647 w 913"/>
                <a:gd name="T27" fmla="*/ 2147483647 h 936"/>
                <a:gd name="T28" fmla="*/ 2147483647 w 913"/>
                <a:gd name="T29" fmla="*/ 2147483647 h 936"/>
                <a:gd name="T30" fmla="*/ 1994107688 w 913"/>
                <a:gd name="T31" fmla="*/ 2147483647 h 936"/>
                <a:gd name="T32" fmla="*/ 1495581361 w 913"/>
                <a:gd name="T33" fmla="*/ 2147483647 h 936"/>
                <a:gd name="T34" fmla="*/ 2147483647 w 913"/>
                <a:gd name="T35" fmla="*/ 2147483647 h 936"/>
                <a:gd name="T36" fmla="*/ 2147483647 w 913"/>
                <a:gd name="T37" fmla="*/ 2147483647 h 936"/>
                <a:gd name="T38" fmla="*/ 2147483647 w 913"/>
                <a:gd name="T39" fmla="*/ 2147483647 h 936"/>
                <a:gd name="T40" fmla="*/ 2147483647 w 913"/>
                <a:gd name="T41" fmla="*/ 2147483647 h 936"/>
                <a:gd name="T42" fmla="*/ 2147483647 w 913"/>
                <a:gd name="T43" fmla="*/ 2147483647 h 936"/>
                <a:gd name="T44" fmla="*/ 2147483647 w 913"/>
                <a:gd name="T45" fmla="*/ 2147483647 h 936"/>
                <a:gd name="T46" fmla="*/ 2147483647 w 913"/>
                <a:gd name="T47" fmla="*/ 2147483647 h 936"/>
                <a:gd name="T48" fmla="*/ 2147483647 w 913"/>
                <a:gd name="T49" fmla="*/ 2147483647 h 936"/>
                <a:gd name="T50" fmla="*/ 2147483647 w 913"/>
                <a:gd name="T51" fmla="*/ 2147483647 h 936"/>
                <a:gd name="T52" fmla="*/ 2147483647 w 913"/>
                <a:gd name="T53" fmla="*/ 2147483647 h 936"/>
                <a:gd name="T54" fmla="*/ 2147483647 w 913"/>
                <a:gd name="T55" fmla="*/ 2147483647 h 936"/>
                <a:gd name="T56" fmla="*/ 2147483647 w 913"/>
                <a:gd name="T57" fmla="*/ 2147483647 h 936"/>
                <a:gd name="T58" fmla="*/ 2147483647 w 913"/>
                <a:gd name="T59" fmla="*/ 2147483647 h 936"/>
                <a:gd name="T60" fmla="*/ 2147483647 w 913"/>
                <a:gd name="T61" fmla="*/ 2147483647 h 936"/>
                <a:gd name="T62" fmla="*/ 2147483647 w 913"/>
                <a:gd name="T63" fmla="*/ 2147483647 h 936"/>
                <a:gd name="T64" fmla="*/ 2147483647 w 913"/>
                <a:gd name="T65" fmla="*/ 2147483647 h 936"/>
                <a:gd name="T66" fmla="*/ 2147483647 w 913"/>
                <a:gd name="T67" fmla="*/ 2147483647 h 936"/>
                <a:gd name="T68" fmla="*/ 2147483647 w 913"/>
                <a:gd name="T69" fmla="*/ 2147483647 h 936"/>
                <a:gd name="T70" fmla="*/ 2147483647 w 913"/>
                <a:gd name="T71" fmla="*/ 2147483647 h 936"/>
                <a:gd name="T72" fmla="*/ 2147483647 w 913"/>
                <a:gd name="T73" fmla="*/ 2147483647 h 936"/>
                <a:gd name="T74" fmla="*/ 2147483647 w 913"/>
                <a:gd name="T75" fmla="*/ 2147483647 h 936"/>
                <a:gd name="T76" fmla="*/ 2147483647 w 913"/>
                <a:gd name="T77" fmla="*/ 2147483647 h 936"/>
                <a:gd name="T78" fmla="*/ 2147483647 w 913"/>
                <a:gd name="T79" fmla="*/ 2147483647 h 936"/>
                <a:gd name="T80" fmla="*/ 2147483647 w 913"/>
                <a:gd name="T81" fmla="*/ 2147483647 h 936"/>
                <a:gd name="T82" fmla="*/ 2147483647 w 913"/>
                <a:gd name="T83" fmla="*/ 2147483647 h 936"/>
                <a:gd name="T84" fmla="*/ 2147483647 w 913"/>
                <a:gd name="T85" fmla="*/ 2147483647 h 936"/>
                <a:gd name="T86" fmla="*/ 2147483647 w 913"/>
                <a:gd name="T87" fmla="*/ 2147483647 h 936"/>
                <a:gd name="T88" fmla="*/ 2147483647 w 913"/>
                <a:gd name="T89" fmla="*/ 2147483647 h 936"/>
                <a:gd name="T90" fmla="*/ 2147483647 w 913"/>
                <a:gd name="T91" fmla="*/ 2147483647 h 936"/>
                <a:gd name="T92" fmla="*/ 2147483647 w 913"/>
                <a:gd name="T93" fmla="*/ 2147483647 h 936"/>
                <a:gd name="T94" fmla="*/ 2147483647 w 913"/>
                <a:gd name="T95" fmla="*/ 2147483647 h 936"/>
                <a:gd name="T96" fmla="*/ 2147483647 w 913"/>
                <a:gd name="T97" fmla="*/ 2147483647 h 936"/>
                <a:gd name="T98" fmla="*/ 2147483647 w 913"/>
                <a:gd name="T99" fmla="*/ 2147483647 h 936"/>
                <a:gd name="T100" fmla="*/ 2147483647 w 913"/>
                <a:gd name="T101" fmla="*/ 2147483647 h 936"/>
                <a:gd name="T102" fmla="*/ 2147483647 w 913"/>
                <a:gd name="T103" fmla="*/ 2147483647 h 936"/>
                <a:gd name="T104" fmla="*/ 2147483647 w 913"/>
                <a:gd name="T105" fmla="*/ 2147483647 h 936"/>
                <a:gd name="T106" fmla="*/ 2147483647 w 913"/>
                <a:gd name="T107" fmla="*/ 2147483647 h 936"/>
                <a:gd name="T108" fmla="*/ 2147483647 w 913"/>
                <a:gd name="T109" fmla="*/ 2147483647 h 9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936"/>
                <a:gd name="T167" fmla="*/ 913 w 913"/>
                <a:gd name="T168" fmla="*/ 936 h 9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936">
                  <a:moveTo>
                    <a:pt x="308" y="3"/>
                  </a:moveTo>
                  <a:lnTo>
                    <a:pt x="304" y="0"/>
                  </a:lnTo>
                  <a:lnTo>
                    <a:pt x="291" y="12"/>
                  </a:lnTo>
                  <a:lnTo>
                    <a:pt x="300" y="39"/>
                  </a:lnTo>
                  <a:lnTo>
                    <a:pt x="272" y="64"/>
                  </a:lnTo>
                  <a:lnTo>
                    <a:pt x="308" y="82"/>
                  </a:lnTo>
                  <a:lnTo>
                    <a:pt x="295" y="178"/>
                  </a:lnTo>
                  <a:lnTo>
                    <a:pt x="285" y="202"/>
                  </a:lnTo>
                  <a:lnTo>
                    <a:pt x="285" y="222"/>
                  </a:lnTo>
                  <a:lnTo>
                    <a:pt x="291" y="237"/>
                  </a:lnTo>
                  <a:lnTo>
                    <a:pt x="293" y="268"/>
                  </a:lnTo>
                  <a:lnTo>
                    <a:pt x="272" y="289"/>
                  </a:lnTo>
                  <a:lnTo>
                    <a:pt x="262" y="294"/>
                  </a:lnTo>
                  <a:lnTo>
                    <a:pt x="224" y="339"/>
                  </a:lnTo>
                  <a:lnTo>
                    <a:pt x="222" y="348"/>
                  </a:lnTo>
                  <a:lnTo>
                    <a:pt x="198" y="355"/>
                  </a:lnTo>
                  <a:lnTo>
                    <a:pt x="183" y="351"/>
                  </a:lnTo>
                  <a:lnTo>
                    <a:pt x="167" y="369"/>
                  </a:lnTo>
                  <a:lnTo>
                    <a:pt x="165" y="381"/>
                  </a:lnTo>
                  <a:lnTo>
                    <a:pt x="148" y="397"/>
                  </a:lnTo>
                  <a:lnTo>
                    <a:pt x="128" y="444"/>
                  </a:lnTo>
                  <a:lnTo>
                    <a:pt x="135" y="474"/>
                  </a:lnTo>
                  <a:lnTo>
                    <a:pt x="113" y="502"/>
                  </a:lnTo>
                  <a:lnTo>
                    <a:pt x="94" y="471"/>
                  </a:lnTo>
                  <a:lnTo>
                    <a:pt x="78" y="471"/>
                  </a:lnTo>
                  <a:lnTo>
                    <a:pt x="59" y="534"/>
                  </a:lnTo>
                  <a:lnTo>
                    <a:pt x="61" y="565"/>
                  </a:lnTo>
                  <a:lnTo>
                    <a:pt x="59" y="594"/>
                  </a:lnTo>
                  <a:lnTo>
                    <a:pt x="45" y="604"/>
                  </a:lnTo>
                  <a:lnTo>
                    <a:pt x="26" y="640"/>
                  </a:lnTo>
                  <a:lnTo>
                    <a:pt x="0" y="643"/>
                  </a:lnTo>
                  <a:lnTo>
                    <a:pt x="4" y="676"/>
                  </a:lnTo>
                  <a:lnTo>
                    <a:pt x="4" y="699"/>
                  </a:lnTo>
                  <a:lnTo>
                    <a:pt x="3" y="715"/>
                  </a:lnTo>
                  <a:lnTo>
                    <a:pt x="7" y="733"/>
                  </a:lnTo>
                  <a:lnTo>
                    <a:pt x="49" y="787"/>
                  </a:lnTo>
                  <a:lnTo>
                    <a:pt x="75" y="829"/>
                  </a:lnTo>
                  <a:lnTo>
                    <a:pt x="83" y="834"/>
                  </a:lnTo>
                  <a:lnTo>
                    <a:pt x="90" y="832"/>
                  </a:lnTo>
                  <a:lnTo>
                    <a:pt x="113" y="841"/>
                  </a:lnTo>
                  <a:lnTo>
                    <a:pt x="117" y="849"/>
                  </a:lnTo>
                  <a:lnTo>
                    <a:pt x="125" y="852"/>
                  </a:lnTo>
                  <a:lnTo>
                    <a:pt x="138" y="861"/>
                  </a:lnTo>
                  <a:lnTo>
                    <a:pt x="152" y="861"/>
                  </a:lnTo>
                  <a:lnTo>
                    <a:pt x="159" y="865"/>
                  </a:lnTo>
                  <a:lnTo>
                    <a:pt x="152" y="888"/>
                  </a:lnTo>
                  <a:lnTo>
                    <a:pt x="181" y="918"/>
                  </a:lnTo>
                  <a:lnTo>
                    <a:pt x="227" y="936"/>
                  </a:lnTo>
                  <a:lnTo>
                    <a:pt x="248" y="936"/>
                  </a:lnTo>
                  <a:lnTo>
                    <a:pt x="272" y="918"/>
                  </a:lnTo>
                  <a:lnTo>
                    <a:pt x="274" y="904"/>
                  </a:lnTo>
                  <a:lnTo>
                    <a:pt x="291" y="894"/>
                  </a:lnTo>
                  <a:lnTo>
                    <a:pt x="307" y="909"/>
                  </a:lnTo>
                  <a:lnTo>
                    <a:pt x="316" y="913"/>
                  </a:lnTo>
                  <a:lnTo>
                    <a:pt x="332" y="910"/>
                  </a:lnTo>
                  <a:lnTo>
                    <a:pt x="382" y="889"/>
                  </a:lnTo>
                  <a:lnTo>
                    <a:pt x="389" y="856"/>
                  </a:lnTo>
                  <a:lnTo>
                    <a:pt x="395" y="856"/>
                  </a:lnTo>
                  <a:lnTo>
                    <a:pt x="407" y="868"/>
                  </a:lnTo>
                  <a:lnTo>
                    <a:pt x="447" y="829"/>
                  </a:lnTo>
                  <a:lnTo>
                    <a:pt x="463" y="837"/>
                  </a:lnTo>
                  <a:lnTo>
                    <a:pt x="497" y="790"/>
                  </a:lnTo>
                  <a:lnTo>
                    <a:pt x="486" y="774"/>
                  </a:lnTo>
                  <a:lnTo>
                    <a:pt x="492" y="742"/>
                  </a:lnTo>
                  <a:lnTo>
                    <a:pt x="526" y="676"/>
                  </a:lnTo>
                  <a:lnTo>
                    <a:pt x="569" y="502"/>
                  </a:lnTo>
                  <a:lnTo>
                    <a:pt x="578" y="501"/>
                  </a:lnTo>
                  <a:lnTo>
                    <a:pt x="602" y="517"/>
                  </a:lnTo>
                  <a:lnTo>
                    <a:pt x="604" y="529"/>
                  </a:lnTo>
                  <a:lnTo>
                    <a:pt x="618" y="541"/>
                  </a:lnTo>
                  <a:lnTo>
                    <a:pt x="644" y="535"/>
                  </a:lnTo>
                  <a:lnTo>
                    <a:pt x="660" y="505"/>
                  </a:lnTo>
                  <a:lnTo>
                    <a:pt x="678" y="439"/>
                  </a:lnTo>
                  <a:lnTo>
                    <a:pt x="692" y="415"/>
                  </a:lnTo>
                  <a:lnTo>
                    <a:pt x="717" y="426"/>
                  </a:lnTo>
                  <a:lnTo>
                    <a:pt x="733" y="387"/>
                  </a:lnTo>
                  <a:lnTo>
                    <a:pt x="747" y="381"/>
                  </a:lnTo>
                  <a:lnTo>
                    <a:pt x="760" y="361"/>
                  </a:lnTo>
                  <a:lnTo>
                    <a:pt x="775" y="325"/>
                  </a:lnTo>
                  <a:lnTo>
                    <a:pt x="783" y="318"/>
                  </a:lnTo>
                  <a:lnTo>
                    <a:pt x="786" y="309"/>
                  </a:lnTo>
                  <a:lnTo>
                    <a:pt x="777" y="301"/>
                  </a:lnTo>
                  <a:lnTo>
                    <a:pt x="782" y="249"/>
                  </a:lnTo>
                  <a:lnTo>
                    <a:pt x="786" y="238"/>
                  </a:lnTo>
                  <a:lnTo>
                    <a:pt x="795" y="234"/>
                  </a:lnTo>
                  <a:lnTo>
                    <a:pt x="886" y="294"/>
                  </a:lnTo>
                  <a:lnTo>
                    <a:pt x="900" y="298"/>
                  </a:lnTo>
                  <a:lnTo>
                    <a:pt x="905" y="295"/>
                  </a:lnTo>
                  <a:lnTo>
                    <a:pt x="913" y="244"/>
                  </a:lnTo>
                  <a:lnTo>
                    <a:pt x="892" y="196"/>
                  </a:lnTo>
                  <a:lnTo>
                    <a:pt x="883" y="192"/>
                  </a:lnTo>
                  <a:lnTo>
                    <a:pt x="876" y="171"/>
                  </a:lnTo>
                  <a:lnTo>
                    <a:pt x="857" y="178"/>
                  </a:lnTo>
                  <a:lnTo>
                    <a:pt x="843" y="175"/>
                  </a:lnTo>
                  <a:lnTo>
                    <a:pt x="828" y="168"/>
                  </a:lnTo>
                  <a:lnTo>
                    <a:pt x="763" y="190"/>
                  </a:lnTo>
                  <a:lnTo>
                    <a:pt x="757" y="208"/>
                  </a:lnTo>
                  <a:lnTo>
                    <a:pt x="733" y="217"/>
                  </a:lnTo>
                  <a:lnTo>
                    <a:pt x="708" y="213"/>
                  </a:lnTo>
                  <a:lnTo>
                    <a:pt x="696" y="198"/>
                  </a:lnTo>
                  <a:lnTo>
                    <a:pt x="685" y="225"/>
                  </a:lnTo>
                  <a:lnTo>
                    <a:pt x="670" y="232"/>
                  </a:lnTo>
                  <a:lnTo>
                    <a:pt x="657" y="256"/>
                  </a:lnTo>
                  <a:lnTo>
                    <a:pt x="638" y="262"/>
                  </a:lnTo>
                  <a:lnTo>
                    <a:pt x="598" y="309"/>
                  </a:lnTo>
                  <a:lnTo>
                    <a:pt x="586" y="315"/>
                  </a:lnTo>
                  <a:lnTo>
                    <a:pt x="578" y="333"/>
                  </a:lnTo>
                  <a:lnTo>
                    <a:pt x="547" y="196"/>
                  </a:lnTo>
                  <a:lnTo>
                    <a:pt x="349" y="237"/>
                  </a:lnTo>
                  <a:lnTo>
                    <a:pt x="308" y="3"/>
                  </a:lnTo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5014913" y="2403873"/>
              <a:ext cx="804862" cy="575072"/>
            </a:xfrm>
            <a:custGeom>
              <a:avLst/>
              <a:gdLst>
                <a:gd name="T0" fmla="*/ 0 w 1015"/>
                <a:gd name="T1" fmla="*/ 2147483647 h 966"/>
                <a:gd name="T2" fmla="*/ 2147483647 w 1015"/>
                <a:gd name="T3" fmla="*/ 0 h 966"/>
                <a:gd name="T4" fmla="*/ 2147483647 w 1015"/>
                <a:gd name="T5" fmla="*/ 2147483647 h 966"/>
                <a:gd name="T6" fmla="*/ 2147483647 w 1015"/>
                <a:gd name="T7" fmla="*/ 2147483647 h 966"/>
                <a:gd name="T8" fmla="*/ 2147483647 w 1015"/>
                <a:gd name="T9" fmla="*/ 2147483647 h 966"/>
                <a:gd name="T10" fmla="*/ 2147483647 w 1015"/>
                <a:gd name="T11" fmla="*/ 2147483647 h 966"/>
                <a:gd name="T12" fmla="*/ 2147483647 w 1015"/>
                <a:gd name="T13" fmla="*/ 2147483647 h 966"/>
                <a:gd name="T14" fmla="*/ 2147483647 w 1015"/>
                <a:gd name="T15" fmla="*/ 2147483647 h 966"/>
                <a:gd name="T16" fmla="*/ 2147483647 w 1015"/>
                <a:gd name="T17" fmla="*/ 2147483647 h 966"/>
                <a:gd name="T18" fmla="*/ 2147483647 w 1015"/>
                <a:gd name="T19" fmla="*/ 2147483647 h 966"/>
                <a:gd name="T20" fmla="*/ 2147483647 w 1015"/>
                <a:gd name="T21" fmla="*/ 2147483647 h 966"/>
                <a:gd name="T22" fmla="*/ 2147483647 w 1015"/>
                <a:gd name="T23" fmla="*/ 2147483647 h 966"/>
                <a:gd name="T24" fmla="*/ 2147483647 w 1015"/>
                <a:gd name="T25" fmla="*/ 2147483647 h 966"/>
                <a:gd name="T26" fmla="*/ 2147483647 w 1015"/>
                <a:gd name="T27" fmla="*/ 2147483647 h 966"/>
                <a:gd name="T28" fmla="*/ 2147483647 w 1015"/>
                <a:gd name="T29" fmla="*/ 2147483647 h 966"/>
                <a:gd name="T30" fmla="*/ 2147483647 w 1015"/>
                <a:gd name="T31" fmla="*/ 2147483647 h 966"/>
                <a:gd name="T32" fmla="*/ 2147483647 w 1015"/>
                <a:gd name="T33" fmla="*/ 2147483647 h 966"/>
                <a:gd name="T34" fmla="*/ 2147483647 w 1015"/>
                <a:gd name="T35" fmla="*/ 2147483647 h 966"/>
                <a:gd name="T36" fmla="*/ 2147483647 w 1015"/>
                <a:gd name="T37" fmla="*/ 2147483647 h 966"/>
                <a:gd name="T38" fmla="*/ 2147483647 w 1015"/>
                <a:gd name="T39" fmla="*/ 2147483647 h 966"/>
                <a:gd name="T40" fmla="*/ 2147483647 w 1015"/>
                <a:gd name="T41" fmla="*/ 2147483647 h 966"/>
                <a:gd name="T42" fmla="*/ 2147483647 w 1015"/>
                <a:gd name="T43" fmla="*/ 2147483647 h 966"/>
                <a:gd name="T44" fmla="*/ 2147483647 w 1015"/>
                <a:gd name="T45" fmla="*/ 2147483647 h 966"/>
                <a:gd name="T46" fmla="*/ 2147483647 w 1015"/>
                <a:gd name="T47" fmla="*/ 2147483647 h 966"/>
                <a:gd name="T48" fmla="*/ 2147483647 w 1015"/>
                <a:gd name="T49" fmla="*/ 2147483647 h 966"/>
                <a:gd name="T50" fmla="*/ 2147483647 w 1015"/>
                <a:gd name="T51" fmla="*/ 2147483647 h 966"/>
                <a:gd name="T52" fmla="*/ 2147483647 w 1015"/>
                <a:gd name="T53" fmla="*/ 2147483647 h 966"/>
                <a:gd name="T54" fmla="*/ 2147483647 w 1015"/>
                <a:gd name="T55" fmla="*/ 2147483647 h 966"/>
                <a:gd name="T56" fmla="*/ 2147483647 w 1015"/>
                <a:gd name="T57" fmla="*/ 2147483647 h 966"/>
                <a:gd name="T58" fmla="*/ 2147483647 w 1015"/>
                <a:gd name="T59" fmla="*/ 2147483647 h 966"/>
                <a:gd name="T60" fmla="*/ 2147483647 w 1015"/>
                <a:gd name="T61" fmla="*/ 2147483647 h 966"/>
                <a:gd name="T62" fmla="*/ 2147483647 w 1015"/>
                <a:gd name="T63" fmla="*/ 2147483647 h 966"/>
                <a:gd name="T64" fmla="*/ 2147483647 w 1015"/>
                <a:gd name="T65" fmla="*/ 2147483647 h 966"/>
                <a:gd name="T66" fmla="*/ 2147483647 w 1015"/>
                <a:gd name="T67" fmla="*/ 2147483647 h 966"/>
                <a:gd name="T68" fmla="*/ 2147483647 w 1015"/>
                <a:gd name="T69" fmla="*/ 2147483647 h 966"/>
                <a:gd name="T70" fmla="*/ 2147483647 w 1015"/>
                <a:gd name="T71" fmla="*/ 2147483647 h 966"/>
                <a:gd name="T72" fmla="*/ 2147483647 w 1015"/>
                <a:gd name="T73" fmla="*/ 2147483647 h 966"/>
                <a:gd name="T74" fmla="*/ 2147483647 w 1015"/>
                <a:gd name="T75" fmla="*/ 2147483647 h 966"/>
                <a:gd name="T76" fmla="*/ 2147483647 w 1015"/>
                <a:gd name="T77" fmla="*/ 2147483647 h 966"/>
                <a:gd name="T78" fmla="*/ 2147483647 w 1015"/>
                <a:gd name="T79" fmla="*/ 2147483647 h 966"/>
                <a:gd name="T80" fmla="*/ 2147483647 w 1015"/>
                <a:gd name="T81" fmla="*/ 2147483647 h 966"/>
                <a:gd name="T82" fmla="*/ 2147483647 w 1015"/>
                <a:gd name="T83" fmla="*/ 2147483647 h 966"/>
                <a:gd name="T84" fmla="*/ 2147483647 w 1015"/>
                <a:gd name="T85" fmla="*/ 2147483647 h 966"/>
                <a:gd name="T86" fmla="*/ 2147483647 w 1015"/>
                <a:gd name="T87" fmla="*/ 2147483647 h 966"/>
                <a:gd name="T88" fmla="*/ 2147483647 w 1015"/>
                <a:gd name="T89" fmla="*/ 2147483647 h 966"/>
                <a:gd name="T90" fmla="*/ 2147483647 w 1015"/>
                <a:gd name="T91" fmla="*/ 2147483647 h 966"/>
                <a:gd name="T92" fmla="*/ 2147483647 w 1015"/>
                <a:gd name="T93" fmla="*/ 2147483647 h 966"/>
                <a:gd name="T94" fmla="*/ 2147483647 w 1015"/>
                <a:gd name="T95" fmla="*/ 2147483647 h 966"/>
                <a:gd name="T96" fmla="*/ 0 w 1015"/>
                <a:gd name="T97" fmla="*/ 2147483647 h 9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5"/>
                <a:gd name="T148" fmla="*/ 0 h 966"/>
                <a:gd name="T149" fmla="*/ 1015 w 1015"/>
                <a:gd name="T150" fmla="*/ 966 h 9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5" h="966">
                  <a:moveTo>
                    <a:pt x="0" y="42"/>
                  </a:moveTo>
                  <a:lnTo>
                    <a:pt x="913" y="0"/>
                  </a:lnTo>
                  <a:lnTo>
                    <a:pt x="909" y="12"/>
                  </a:lnTo>
                  <a:lnTo>
                    <a:pt x="928" y="25"/>
                  </a:lnTo>
                  <a:lnTo>
                    <a:pt x="936" y="49"/>
                  </a:lnTo>
                  <a:lnTo>
                    <a:pt x="932" y="69"/>
                  </a:lnTo>
                  <a:lnTo>
                    <a:pt x="905" y="91"/>
                  </a:lnTo>
                  <a:lnTo>
                    <a:pt x="880" y="121"/>
                  </a:lnTo>
                  <a:lnTo>
                    <a:pt x="877" y="139"/>
                  </a:lnTo>
                  <a:lnTo>
                    <a:pt x="1015" y="130"/>
                  </a:lnTo>
                  <a:lnTo>
                    <a:pt x="1009" y="142"/>
                  </a:lnTo>
                  <a:lnTo>
                    <a:pt x="1013" y="156"/>
                  </a:lnTo>
                  <a:lnTo>
                    <a:pt x="1003" y="178"/>
                  </a:lnTo>
                  <a:lnTo>
                    <a:pt x="978" y="205"/>
                  </a:lnTo>
                  <a:lnTo>
                    <a:pt x="968" y="262"/>
                  </a:lnTo>
                  <a:lnTo>
                    <a:pt x="941" y="297"/>
                  </a:lnTo>
                  <a:lnTo>
                    <a:pt x="947" y="333"/>
                  </a:lnTo>
                  <a:lnTo>
                    <a:pt x="945" y="381"/>
                  </a:lnTo>
                  <a:lnTo>
                    <a:pt x="938" y="382"/>
                  </a:lnTo>
                  <a:lnTo>
                    <a:pt x="915" y="405"/>
                  </a:lnTo>
                  <a:lnTo>
                    <a:pt x="912" y="420"/>
                  </a:lnTo>
                  <a:lnTo>
                    <a:pt x="873" y="456"/>
                  </a:lnTo>
                  <a:lnTo>
                    <a:pt x="858" y="496"/>
                  </a:lnTo>
                  <a:lnTo>
                    <a:pt x="861" y="538"/>
                  </a:lnTo>
                  <a:lnTo>
                    <a:pt x="855" y="562"/>
                  </a:lnTo>
                  <a:lnTo>
                    <a:pt x="818" y="586"/>
                  </a:lnTo>
                  <a:lnTo>
                    <a:pt x="793" y="627"/>
                  </a:lnTo>
                  <a:lnTo>
                    <a:pt x="782" y="639"/>
                  </a:lnTo>
                  <a:lnTo>
                    <a:pt x="782" y="672"/>
                  </a:lnTo>
                  <a:lnTo>
                    <a:pt x="763" y="696"/>
                  </a:lnTo>
                  <a:lnTo>
                    <a:pt x="763" y="723"/>
                  </a:lnTo>
                  <a:lnTo>
                    <a:pt x="750" y="757"/>
                  </a:lnTo>
                  <a:lnTo>
                    <a:pt x="730" y="795"/>
                  </a:lnTo>
                  <a:lnTo>
                    <a:pt x="738" y="834"/>
                  </a:lnTo>
                  <a:lnTo>
                    <a:pt x="757" y="855"/>
                  </a:lnTo>
                  <a:lnTo>
                    <a:pt x="760" y="882"/>
                  </a:lnTo>
                  <a:lnTo>
                    <a:pt x="767" y="889"/>
                  </a:lnTo>
                  <a:lnTo>
                    <a:pt x="767" y="901"/>
                  </a:lnTo>
                  <a:lnTo>
                    <a:pt x="756" y="910"/>
                  </a:lnTo>
                  <a:lnTo>
                    <a:pt x="750" y="934"/>
                  </a:lnTo>
                  <a:lnTo>
                    <a:pt x="753" y="948"/>
                  </a:lnTo>
                  <a:lnTo>
                    <a:pt x="133" y="966"/>
                  </a:lnTo>
                  <a:lnTo>
                    <a:pt x="132" y="825"/>
                  </a:lnTo>
                  <a:lnTo>
                    <a:pt x="100" y="817"/>
                  </a:lnTo>
                  <a:lnTo>
                    <a:pt x="72" y="829"/>
                  </a:lnTo>
                  <a:lnTo>
                    <a:pt x="64" y="826"/>
                  </a:lnTo>
                  <a:lnTo>
                    <a:pt x="32" y="802"/>
                  </a:lnTo>
                  <a:lnTo>
                    <a:pt x="38" y="33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5014913" y="2403873"/>
              <a:ext cx="804862" cy="575072"/>
            </a:xfrm>
            <a:custGeom>
              <a:avLst/>
              <a:gdLst>
                <a:gd name="T0" fmla="*/ 0 w 1015"/>
                <a:gd name="T1" fmla="*/ 2147483647 h 966"/>
                <a:gd name="T2" fmla="*/ 2147483647 w 1015"/>
                <a:gd name="T3" fmla="*/ 0 h 966"/>
                <a:gd name="T4" fmla="*/ 2147483647 w 1015"/>
                <a:gd name="T5" fmla="*/ 2147483647 h 966"/>
                <a:gd name="T6" fmla="*/ 2147483647 w 1015"/>
                <a:gd name="T7" fmla="*/ 2147483647 h 966"/>
                <a:gd name="T8" fmla="*/ 2147483647 w 1015"/>
                <a:gd name="T9" fmla="*/ 2147483647 h 966"/>
                <a:gd name="T10" fmla="*/ 2147483647 w 1015"/>
                <a:gd name="T11" fmla="*/ 2147483647 h 966"/>
                <a:gd name="T12" fmla="*/ 2147483647 w 1015"/>
                <a:gd name="T13" fmla="*/ 2147483647 h 966"/>
                <a:gd name="T14" fmla="*/ 2147483647 w 1015"/>
                <a:gd name="T15" fmla="*/ 2147483647 h 966"/>
                <a:gd name="T16" fmla="*/ 2147483647 w 1015"/>
                <a:gd name="T17" fmla="*/ 2147483647 h 966"/>
                <a:gd name="T18" fmla="*/ 2147483647 w 1015"/>
                <a:gd name="T19" fmla="*/ 2147483647 h 966"/>
                <a:gd name="T20" fmla="*/ 2147483647 w 1015"/>
                <a:gd name="T21" fmla="*/ 2147483647 h 966"/>
                <a:gd name="T22" fmla="*/ 2147483647 w 1015"/>
                <a:gd name="T23" fmla="*/ 2147483647 h 966"/>
                <a:gd name="T24" fmla="*/ 2147483647 w 1015"/>
                <a:gd name="T25" fmla="*/ 2147483647 h 966"/>
                <a:gd name="T26" fmla="*/ 2147483647 w 1015"/>
                <a:gd name="T27" fmla="*/ 2147483647 h 966"/>
                <a:gd name="T28" fmla="*/ 2147483647 w 1015"/>
                <a:gd name="T29" fmla="*/ 2147483647 h 966"/>
                <a:gd name="T30" fmla="*/ 2147483647 w 1015"/>
                <a:gd name="T31" fmla="*/ 2147483647 h 966"/>
                <a:gd name="T32" fmla="*/ 2147483647 w 1015"/>
                <a:gd name="T33" fmla="*/ 2147483647 h 966"/>
                <a:gd name="T34" fmla="*/ 2147483647 w 1015"/>
                <a:gd name="T35" fmla="*/ 2147483647 h 966"/>
                <a:gd name="T36" fmla="*/ 2147483647 w 1015"/>
                <a:gd name="T37" fmla="*/ 2147483647 h 966"/>
                <a:gd name="T38" fmla="*/ 2147483647 w 1015"/>
                <a:gd name="T39" fmla="*/ 2147483647 h 966"/>
                <a:gd name="T40" fmla="*/ 2147483647 w 1015"/>
                <a:gd name="T41" fmla="*/ 2147483647 h 966"/>
                <a:gd name="T42" fmla="*/ 2147483647 w 1015"/>
                <a:gd name="T43" fmla="*/ 2147483647 h 966"/>
                <a:gd name="T44" fmla="*/ 2147483647 w 1015"/>
                <a:gd name="T45" fmla="*/ 2147483647 h 966"/>
                <a:gd name="T46" fmla="*/ 2147483647 w 1015"/>
                <a:gd name="T47" fmla="*/ 2147483647 h 966"/>
                <a:gd name="T48" fmla="*/ 2147483647 w 1015"/>
                <a:gd name="T49" fmla="*/ 2147483647 h 966"/>
                <a:gd name="T50" fmla="*/ 2147483647 w 1015"/>
                <a:gd name="T51" fmla="*/ 2147483647 h 966"/>
                <a:gd name="T52" fmla="*/ 2147483647 w 1015"/>
                <a:gd name="T53" fmla="*/ 2147483647 h 966"/>
                <a:gd name="T54" fmla="*/ 2147483647 w 1015"/>
                <a:gd name="T55" fmla="*/ 2147483647 h 966"/>
                <a:gd name="T56" fmla="*/ 2147483647 w 1015"/>
                <a:gd name="T57" fmla="*/ 2147483647 h 966"/>
                <a:gd name="T58" fmla="*/ 2147483647 w 1015"/>
                <a:gd name="T59" fmla="*/ 2147483647 h 966"/>
                <a:gd name="T60" fmla="*/ 2147483647 w 1015"/>
                <a:gd name="T61" fmla="*/ 2147483647 h 966"/>
                <a:gd name="T62" fmla="*/ 2147483647 w 1015"/>
                <a:gd name="T63" fmla="*/ 2147483647 h 966"/>
                <a:gd name="T64" fmla="*/ 2147483647 w 1015"/>
                <a:gd name="T65" fmla="*/ 2147483647 h 966"/>
                <a:gd name="T66" fmla="*/ 2147483647 w 1015"/>
                <a:gd name="T67" fmla="*/ 2147483647 h 966"/>
                <a:gd name="T68" fmla="*/ 2147483647 w 1015"/>
                <a:gd name="T69" fmla="*/ 2147483647 h 966"/>
                <a:gd name="T70" fmla="*/ 2147483647 w 1015"/>
                <a:gd name="T71" fmla="*/ 2147483647 h 966"/>
                <a:gd name="T72" fmla="*/ 2147483647 w 1015"/>
                <a:gd name="T73" fmla="*/ 2147483647 h 966"/>
                <a:gd name="T74" fmla="*/ 2147483647 w 1015"/>
                <a:gd name="T75" fmla="*/ 2147483647 h 966"/>
                <a:gd name="T76" fmla="*/ 2147483647 w 1015"/>
                <a:gd name="T77" fmla="*/ 2147483647 h 966"/>
                <a:gd name="T78" fmla="*/ 2147483647 w 1015"/>
                <a:gd name="T79" fmla="*/ 2147483647 h 966"/>
                <a:gd name="T80" fmla="*/ 2147483647 w 1015"/>
                <a:gd name="T81" fmla="*/ 2147483647 h 966"/>
                <a:gd name="T82" fmla="*/ 2147483647 w 1015"/>
                <a:gd name="T83" fmla="*/ 2147483647 h 966"/>
                <a:gd name="T84" fmla="*/ 2147483647 w 1015"/>
                <a:gd name="T85" fmla="*/ 2147483647 h 966"/>
                <a:gd name="T86" fmla="*/ 2147483647 w 1015"/>
                <a:gd name="T87" fmla="*/ 2147483647 h 966"/>
                <a:gd name="T88" fmla="*/ 2147483647 w 1015"/>
                <a:gd name="T89" fmla="*/ 2147483647 h 966"/>
                <a:gd name="T90" fmla="*/ 2147483647 w 1015"/>
                <a:gd name="T91" fmla="*/ 2147483647 h 966"/>
                <a:gd name="T92" fmla="*/ 2147483647 w 1015"/>
                <a:gd name="T93" fmla="*/ 2147483647 h 966"/>
                <a:gd name="T94" fmla="*/ 2147483647 w 1015"/>
                <a:gd name="T95" fmla="*/ 2147483647 h 966"/>
                <a:gd name="T96" fmla="*/ 0 w 1015"/>
                <a:gd name="T97" fmla="*/ 2147483647 h 9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5"/>
                <a:gd name="T148" fmla="*/ 0 h 966"/>
                <a:gd name="T149" fmla="*/ 1015 w 1015"/>
                <a:gd name="T150" fmla="*/ 966 h 9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5" h="966">
                  <a:moveTo>
                    <a:pt x="0" y="42"/>
                  </a:moveTo>
                  <a:lnTo>
                    <a:pt x="913" y="0"/>
                  </a:lnTo>
                  <a:lnTo>
                    <a:pt x="909" y="12"/>
                  </a:lnTo>
                  <a:lnTo>
                    <a:pt x="928" y="25"/>
                  </a:lnTo>
                  <a:lnTo>
                    <a:pt x="936" y="49"/>
                  </a:lnTo>
                  <a:lnTo>
                    <a:pt x="932" y="69"/>
                  </a:lnTo>
                  <a:lnTo>
                    <a:pt x="905" y="91"/>
                  </a:lnTo>
                  <a:lnTo>
                    <a:pt x="880" y="121"/>
                  </a:lnTo>
                  <a:lnTo>
                    <a:pt x="877" y="139"/>
                  </a:lnTo>
                  <a:lnTo>
                    <a:pt x="1015" y="130"/>
                  </a:lnTo>
                  <a:lnTo>
                    <a:pt x="1009" y="142"/>
                  </a:lnTo>
                  <a:lnTo>
                    <a:pt x="1013" y="156"/>
                  </a:lnTo>
                  <a:lnTo>
                    <a:pt x="1003" y="178"/>
                  </a:lnTo>
                  <a:lnTo>
                    <a:pt x="978" y="205"/>
                  </a:lnTo>
                  <a:lnTo>
                    <a:pt x="968" y="262"/>
                  </a:lnTo>
                  <a:lnTo>
                    <a:pt x="941" y="297"/>
                  </a:lnTo>
                  <a:lnTo>
                    <a:pt x="947" y="333"/>
                  </a:lnTo>
                  <a:lnTo>
                    <a:pt x="945" y="381"/>
                  </a:lnTo>
                  <a:lnTo>
                    <a:pt x="938" y="382"/>
                  </a:lnTo>
                  <a:lnTo>
                    <a:pt x="915" y="405"/>
                  </a:lnTo>
                  <a:lnTo>
                    <a:pt x="912" y="420"/>
                  </a:lnTo>
                  <a:lnTo>
                    <a:pt x="873" y="456"/>
                  </a:lnTo>
                  <a:lnTo>
                    <a:pt x="858" y="496"/>
                  </a:lnTo>
                  <a:lnTo>
                    <a:pt x="861" y="538"/>
                  </a:lnTo>
                  <a:lnTo>
                    <a:pt x="855" y="562"/>
                  </a:lnTo>
                  <a:lnTo>
                    <a:pt x="818" y="586"/>
                  </a:lnTo>
                  <a:lnTo>
                    <a:pt x="793" y="627"/>
                  </a:lnTo>
                  <a:lnTo>
                    <a:pt x="782" y="639"/>
                  </a:lnTo>
                  <a:lnTo>
                    <a:pt x="782" y="672"/>
                  </a:lnTo>
                  <a:lnTo>
                    <a:pt x="763" y="696"/>
                  </a:lnTo>
                  <a:lnTo>
                    <a:pt x="763" y="723"/>
                  </a:lnTo>
                  <a:lnTo>
                    <a:pt x="750" y="757"/>
                  </a:lnTo>
                  <a:lnTo>
                    <a:pt x="730" y="795"/>
                  </a:lnTo>
                  <a:lnTo>
                    <a:pt x="738" y="834"/>
                  </a:lnTo>
                  <a:lnTo>
                    <a:pt x="757" y="855"/>
                  </a:lnTo>
                  <a:lnTo>
                    <a:pt x="760" y="882"/>
                  </a:lnTo>
                  <a:lnTo>
                    <a:pt x="767" y="889"/>
                  </a:lnTo>
                  <a:lnTo>
                    <a:pt x="767" y="901"/>
                  </a:lnTo>
                  <a:lnTo>
                    <a:pt x="756" y="910"/>
                  </a:lnTo>
                  <a:lnTo>
                    <a:pt x="750" y="934"/>
                  </a:lnTo>
                  <a:lnTo>
                    <a:pt x="753" y="948"/>
                  </a:lnTo>
                  <a:lnTo>
                    <a:pt x="133" y="966"/>
                  </a:lnTo>
                  <a:lnTo>
                    <a:pt x="132" y="825"/>
                  </a:lnTo>
                  <a:lnTo>
                    <a:pt x="100" y="817"/>
                  </a:lnTo>
                  <a:lnTo>
                    <a:pt x="72" y="829"/>
                  </a:lnTo>
                  <a:lnTo>
                    <a:pt x="64" y="826"/>
                  </a:lnTo>
                  <a:lnTo>
                    <a:pt x="32" y="802"/>
                  </a:lnTo>
                  <a:lnTo>
                    <a:pt x="38" y="333"/>
                  </a:lnTo>
                  <a:lnTo>
                    <a:pt x="0" y="42"/>
                  </a:ln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3689350" y="4126707"/>
              <a:ext cx="192088" cy="177404"/>
            </a:xfrm>
            <a:custGeom>
              <a:avLst/>
              <a:gdLst>
                <a:gd name="T0" fmla="*/ 0 w 241"/>
                <a:gd name="T1" fmla="*/ 2147483647 h 299"/>
                <a:gd name="T2" fmla="*/ 2147483647 w 241"/>
                <a:gd name="T3" fmla="*/ 2147483647 h 299"/>
                <a:gd name="T4" fmla="*/ 2147483647 w 241"/>
                <a:gd name="T5" fmla="*/ 2147483647 h 299"/>
                <a:gd name="T6" fmla="*/ 2147483647 w 241"/>
                <a:gd name="T7" fmla="*/ 2147483647 h 299"/>
                <a:gd name="T8" fmla="*/ 2147483647 w 241"/>
                <a:gd name="T9" fmla="*/ 2147483647 h 299"/>
                <a:gd name="T10" fmla="*/ 2147483647 w 241"/>
                <a:gd name="T11" fmla="*/ 2147483647 h 299"/>
                <a:gd name="T12" fmla="*/ 2147483647 w 241"/>
                <a:gd name="T13" fmla="*/ 2147483647 h 299"/>
                <a:gd name="T14" fmla="*/ 2147483647 w 241"/>
                <a:gd name="T15" fmla="*/ 0 h 299"/>
                <a:gd name="T16" fmla="*/ 2147483647 w 241"/>
                <a:gd name="T17" fmla="*/ 2147483647 h 299"/>
                <a:gd name="T18" fmla="*/ 0 w 241"/>
                <a:gd name="T19" fmla="*/ 214748364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299"/>
                <a:gd name="T32" fmla="*/ 241 w 241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299">
                  <a:moveTo>
                    <a:pt x="0" y="99"/>
                  </a:moveTo>
                  <a:lnTo>
                    <a:pt x="24" y="200"/>
                  </a:lnTo>
                  <a:lnTo>
                    <a:pt x="24" y="249"/>
                  </a:lnTo>
                  <a:lnTo>
                    <a:pt x="97" y="299"/>
                  </a:lnTo>
                  <a:lnTo>
                    <a:pt x="120" y="249"/>
                  </a:lnTo>
                  <a:lnTo>
                    <a:pt x="241" y="174"/>
                  </a:lnTo>
                  <a:lnTo>
                    <a:pt x="194" y="75"/>
                  </a:lnTo>
                  <a:lnTo>
                    <a:pt x="49" y="0"/>
                  </a:lnTo>
                  <a:lnTo>
                    <a:pt x="49" y="7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3657600" y="4114801"/>
              <a:ext cx="228600" cy="177404"/>
            </a:xfrm>
            <a:custGeom>
              <a:avLst/>
              <a:gdLst>
                <a:gd name="T0" fmla="*/ 0 w 241"/>
                <a:gd name="T1" fmla="*/ 2147483647 h 299"/>
                <a:gd name="T2" fmla="*/ 2147483647 w 241"/>
                <a:gd name="T3" fmla="*/ 2147483647 h 299"/>
                <a:gd name="T4" fmla="*/ 2147483647 w 241"/>
                <a:gd name="T5" fmla="*/ 2147483647 h 299"/>
                <a:gd name="T6" fmla="*/ 2147483647 w 241"/>
                <a:gd name="T7" fmla="*/ 2147483647 h 299"/>
                <a:gd name="T8" fmla="*/ 2147483647 w 241"/>
                <a:gd name="T9" fmla="*/ 2147483647 h 299"/>
                <a:gd name="T10" fmla="*/ 2147483647 w 241"/>
                <a:gd name="T11" fmla="*/ 2147483647 h 299"/>
                <a:gd name="T12" fmla="*/ 2147483647 w 241"/>
                <a:gd name="T13" fmla="*/ 2147483647 h 299"/>
                <a:gd name="T14" fmla="*/ 2147483647 w 241"/>
                <a:gd name="T15" fmla="*/ 0 h 299"/>
                <a:gd name="T16" fmla="*/ 2147483647 w 241"/>
                <a:gd name="T17" fmla="*/ 2147483647 h 299"/>
                <a:gd name="T18" fmla="*/ 0 w 241"/>
                <a:gd name="T19" fmla="*/ 214748364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299"/>
                <a:gd name="T32" fmla="*/ 241 w 241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299">
                  <a:moveTo>
                    <a:pt x="0" y="99"/>
                  </a:moveTo>
                  <a:lnTo>
                    <a:pt x="24" y="200"/>
                  </a:lnTo>
                  <a:lnTo>
                    <a:pt x="24" y="249"/>
                  </a:lnTo>
                  <a:lnTo>
                    <a:pt x="97" y="299"/>
                  </a:lnTo>
                  <a:lnTo>
                    <a:pt x="120" y="249"/>
                  </a:lnTo>
                  <a:lnTo>
                    <a:pt x="241" y="174"/>
                  </a:lnTo>
                  <a:lnTo>
                    <a:pt x="194" y="75"/>
                  </a:lnTo>
                  <a:lnTo>
                    <a:pt x="49" y="0"/>
                  </a:lnTo>
                  <a:lnTo>
                    <a:pt x="49" y="75"/>
                  </a:lnTo>
                  <a:lnTo>
                    <a:pt x="0" y="99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3594100" y="4021933"/>
              <a:ext cx="114300" cy="60722"/>
            </a:xfrm>
            <a:custGeom>
              <a:avLst/>
              <a:gdLst>
                <a:gd name="T0" fmla="*/ 2147483647 w 144"/>
                <a:gd name="T1" fmla="*/ 2147483647 h 100"/>
                <a:gd name="T2" fmla="*/ 2147483647 w 144"/>
                <a:gd name="T3" fmla="*/ 2147483647 h 100"/>
                <a:gd name="T4" fmla="*/ 2147483647 w 144"/>
                <a:gd name="T5" fmla="*/ 2147483647 h 100"/>
                <a:gd name="T6" fmla="*/ 2147483647 w 144"/>
                <a:gd name="T7" fmla="*/ 2147483647 h 100"/>
                <a:gd name="T8" fmla="*/ 2147483647 w 144"/>
                <a:gd name="T9" fmla="*/ 2147483647 h 100"/>
                <a:gd name="T10" fmla="*/ 2147483647 w 144"/>
                <a:gd name="T11" fmla="*/ 0 h 100"/>
                <a:gd name="T12" fmla="*/ 0 w 144"/>
                <a:gd name="T13" fmla="*/ 2147483647 h 100"/>
                <a:gd name="T14" fmla="*/ 2147483647 w 144"/>
                <a:gd name="T15" fmla="*/ 2147483647 h 100"/>
                <a:gd name="T16" fmla="*/ 2147483647 w 144"/>
                <a:gd name="T17" fmla="*/ 2147483647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00"/>
                <a:gd name="T29" fmla="*/ 144 w 14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00">
                  <a:moveTo>
                    <a:pt x="49" y="100"/>
                  </a:moveTo>
                  <a:lnTo>
                    <a:pt x="120" y="100"/>
                  </a:lnTo>
                  <a:lnTo>
                    <a:pt x="144" y="49"/>
                  </a:lnTo>
                  <a:lnTo>
                    <a:pt x="72" y="25"/>
                  </a:lnTo>
                  <a:lnTo>
                    <a:pt x="49" y="25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24" y="75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3594100" y="4021933"/>
              <a:ext cx="114300" cy="60722"/>
            </a:xfrm>
            <a:custGeom>
              <a:avLst/>
              <a:gdLst>
                <a:gd name="T0" fmla="*/ 2147483647 w 144"/>
                <a:gd name="T1" fmla="*/ 2147483647 h 100"/>
                <a:gd name="T2" fmla="*/ 2147483647 w 144"/>
                <a:gd name="T3" fmla="*/ 2147483647 h 100"/>
                <a:gd name="T4" fmla="*/ 2147483647 w 144"/>
                <a:gd name="T5" fmla="*/ 2147483647 h 100"/>
                <a:gd name="T6" fmla="*/ 2147483647 w 144"/>
                <a:gd name="T7" fmla="*/ 2147483647 h 100"/>
                <a:gd name="T8" fmla="*/ 2147483647 w 144"/>
                <a:gd name="T9" fmla="*/ 2147483647 h 100"/>
                <a:gd name="T10" fmla="*/ 2147483647 w 144"/>
                <a:gd name="T11" fmla="*/ 0 h 100"/>
                <a:gd name="T12" fmla="*/ 0 w 144"/>
                <a:gd name="T13" fmla="*/ 2147483647 h 100"/>
                <a:gd name="T14" fmla="*/ 2147483647 w 144"/>
                <a:gd name="T15" fmla="*/ 2147483647 h 100"/>
                <a:gd name="T16" fmla="*/ 2147483647 w 144"/>
                <a:gd name="T17" fmla="*/ 2147483647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00"/>
                <a:gd name="T29" fmla="*/ 144 w 14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00">
                  <a:moveTo>
                    <a:pt x="49" y="100"/>
                  </a:moveTo>
                  <a:lnTo>
                    <a:pt x="120" y="100"/>
                  </a:lnTo>
                  <a:lnTo>
                    <a:pt x="144" y="49"/>
                  </a:lnTo>
                  <a:lnTo>
                    <a:pt x="72" y="25"/>
                  </a:lnTo>
                  <a:lnTo>
                    <a:pt x="49" y="25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24" y="75"/>
                  </a:lnTo>
                  <a:lnTo>
                    <a:pt x="49" y="10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3573466" y="4082653"/>
              <a:ext cx="39687" cy="14288"/>
            </a:xfrm>
            <a:custGeom>
              <a:avLst/>
              <a:gdLst>
                <a:gd name="T0" fmla="*/ 0 w 49"/>
                <a:gd name="T1" fmla="*/ 2147483647 h 24"/>
                <a:gd name="T2" fmla="*/ 2147483647 w 49"/>
                <a:gd name="T3" fmla="*/ 0 h 24"/>
                <a:gd name="T4" fmla="*/ 2147483647 w 49"/>
                <a:gd name="T5" fmla="*/ 2147483647 h 24"/>
                <a:gd name="T6" fmla="*/ 0 w 49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24"/>
                  </a:moveTo>
                  <a:lnTo>
                    <a:pt x="49" y="0"/>
                  </a:lnTo>
                  <a:lnTo>
                    <a:pt x="49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3573466" y="4082653"/>
              <a:ext cx="39687" cy="14288"/>
            </a:xfrm>
            <a:custGeom>
              <a:avLst/>
              <a:gdLst>
                <a:gd name="T0" fmla="*/ 0 w 49"/>
                <a:gd name="T1" fmla="*/ 2147483647 h 24"/>
                <a:gd name="T2" fmla="*/ 2147483647 w 49"/>
                <a:gd name="T3" fmla="*/ 0 h 24"/>
                <a:gd name="T4" fmla="*/ 2147483647 w 49"/>
                <a:gd name="T5" fmla="*/ 2147483647 h 24"/>
                <a:gd name="T6" fmla="*/ 0 w 49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24"/>
                  </a:moveTo>
                  <a:lnTo>
                    <a:pt x="49" y="0"/>
                  </a:lnTo>
                  <a:lnTo>
                    <a:pt x="49" y="24"/>
                  </a:lnTo>
                  <a:lnTo>
                    <a:pt x="0" y="24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3540125" y="4039793"/>
              <a:ext cx="38100" cy="29765"/>
            </a:xfrm>
            <a:custGeom>
              <a:avLst/>
              <a:gdLst>
                <a:gd name="T0" fmla="*/ 2147483647 w 47"/>
                <a:gd name="T1" fmla="*/ 0 h 49"/>
                <a:gd name="T2" fmla="*/ 2147483647 w 47"/>
                <a:gd name="T3" fmla="*/ 531360371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532936345 w 47"/>
                <a:gd name="T23" fmla="*/ 2147483647 h 49"/>
                <a:gd name="T24" fmla="*/ 0 w 47"/>
                <a:gd name="T25" fmla="*/ 2147483647 h 49"/>
                <a:gd name="T26" fmla="*/ 532936345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531360371 h 49"/>
                <a:gd name="T32" fmla="*/ 2147483647 w 47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9"/>
                <a:gd name="T53" fmla="*/ 47 w 47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9">
                  <a:moveTo>
                    <a:pt x="24" y="0"/>
                  </a:moveTo>
                  <a:lnTo>
                    <a:pt x="33" y="1"/>
                  </a:lnTo>
                  <a:lnTo>
                    <a:pt x="40" y="7"/>
                  </a:lnTo>
                  <a:lnTo>
                    <a:pt x="46" y="15"/>
                  </a:lnTo>
                  <a:lnTo>
                    <a:pt x="47" y="24"/>
                  </a:lnTo>
                  <a:lnTo>
                    <a:pt x="46" y="33"/>
                  </a:lnTo>
                  <a:lnTo>
                    <a:pt x="40" y="42"/>
                  </a:lnTo>
                  <a:lnTo>
                    <a:pt x="33" y="48"/>
                  </a:lnTo>
                  <a:lnTo>
                    <a:pt x="24" y="49"/>
                  </a:lnTo>
                  <a:lnTo>
                    <a:pt x="14" y="48"/>
                  </a:lnTo>
                  <a:lnTo>
                    <a:pt x="7" y="42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7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3540125" y="4039793"/>
              <a:ext cx="38100" cy="29765"/>
            </a:xfrm>
            <a:custGeom>
              <a:avLst/>
              <a:gdLst>
                <a:gd name="T0" fmla="*/ 2147483647 w 47"/>
                <a:gd name="T1" fmla="*/ 0 h 49"/>
                <a:gd name="T2" fmla="*/ 2147483647 w 47"/>
                <a:gd name="T3" fmla="*/ 0 h 49"/>
                <a:gd name="T4" fmla="*/ 2147483647 w 47"/>
                <a:gd name="T5" fmla="*/ 531360371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532936345 w 47"/>
                <a:gd name="T29" fmla="*/ 2147483647 h 49"/>
                <a:gd name="T30" fmla="*/ 0 w 47"/>
                <a:gd name="T31" fmla="*/ 2147483647 h 49"/>
                <a:gd name="T32" fmla="*/ 0 w 47"/>
                <a:gd name="T33" fmla="*/ 2147483647 h 49"/>
                <a:gd name="T34" fmla="*/ 532936345 w 47"/>
                <a:gd name="T35" fmla="*/ 2147483647 h 49"/>
                <a:gd name="T36" fmla="*/ 2147483647 w 47"/>
                <a:gd name="T37" fmla="*/ 2147483647 h 49"/>
                <a:gd name="T38" fmla="*/ 2147483647 w 47"/>
                <a:gd name="T39" fmla="*/ 531360371 h 49"/>
                <a:gd name="T40" fmla="*/ 2147483647 w 47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9"/>
                <a:gd name="T65" fmla="*/ 47 w 47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9">
                  <a:moveTo>
                    <a:pt x="24" y="0"/>
                  </a:moveTo>
                  <a:lnTo>
                    <a:pt x="24" y="0"/>
                  </a:lnTo>
                  <a:lnTo>
                    <a:pt x="33" y="1"/>
                  </a:lnTo>
                  <a:lnTo>
                    <a:pt x="40" y="7"/>
                  </a:lnTo>
                  <a:lnTo>
                    <a:pt x="46" y="15"/>
                  </a:lnTo>
                  <a:lnTo>
                    <a:pt x="47" y="24"/>
                  </a:lnTo>
                  <a:lnTo>
                    <a:pt x="46" y="33"/>
                  </a:lnTo>
                  <a:lnTo>
                    <a:pt x="40" y="42"/>
                  </a:lnTo>
                  <a:lnTo>
                    <a:pt x="33" y="48"/>
                  </a:lnTo>
                  <a:lnTo>
                    <a:pt x="24" y="49"/>
                  </a:lnTo>
                  <a:lnTo>
                    <a:pt x="14" y="48"/>
                  </a:lnTo>
                  <a:lnTo>
                    <a:pt x="7" y="42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7"/>
                  </a:lnTo>
                  <a:lnTo>
                    <a:pt x="14" y="1"/>
                  </a:lnTo>
                  <a:lnTo>
                    <a:pt x="24" y="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3478213" y="3993356"/>
              <a:ext cx="95250" cy="28575"/>
            </a:xfrm>
            <a:custGeom>
              <a:avLst/>
              <a:gdLst>
                <a:gd name="T0" fmla="*/ 0 w 120"/>
                <a:gd name="T1" fmla="*/ 2147483647 h 50"/>
                <a:gd name="T2" fmla="*/ 2147483647 w 120"/>
                <a:gd name="T3" fmla="*/ 2147483647 h 50"/>
                <a:gd name="T4" fmla="*/ 2147483647 w 120"/>
                <a:gd name="T5" fmla="*/ 0 h 50"/>
                <a:gd name="T6" fmla="*/ 2147483647 w 120"/>
                <a:gd name="T7" fmla="*/ 0 h 50"/>
                <a:gd name="T8" fmla="*/ 0 w 12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50"/>
                <a:gd name="T17" fmla="*/ 120 w 12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50">
                  <a:moveTo>
                    <a:pt x="0" y="50"/>
                  </a:moveTo>
                  <a:lnTo>
                    <a:pt x="95" y="50"/>
                  </a:lnTo>
                  <a:lnTo>
                    <a:pt x="120" y="0"/>
                  </a:lnTo>
                  <a:lnTo>
                    <a:pt x="24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3429000" y="3973117"/>
              <a:ext cx="171450" cy="55959"/>
            </a:xfrm>
            <a:custGeom>
              <a:avLst/>
              <a:gdLst>
                <a:gd name="T0" fmla="*/ 0 w 120"/>
                <a:gd name="T1" fmla="*/ 2147483647 h 50"/>
                <a:gd name="T2" fmla="*/ 2147483647 w 120"/>
                <a:gd name="T3" fmla="*/ 2147483647 h 50"/>
                <a:gd name="T4" fmla="*/ 2147483647 w 120"/>
                <a:gd name="T5" fmla="*/ 0 h 50"/>
                <a:gd name="T6" fmla="*/ 2147483647 w 120"/>
                <a:gd name="T7" fmla="*/ 0 h 50"/>
                <a:gd name="T8" fmla="*/ 0 w 12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50"/>
                <a:gd name="T17" fmla="*/ 120 w 12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50">
                  <a:moveTo>
                    <a:pt x="0" y="50"/>
                  </a:moveTo>
                  <a:lnTo>
                    <a:pt x="95" y="50"/>
                  </a:lnTo>
                  <a:lnTo>
                    <a:pt x="120" y="0"/>
                  </a:lnTo>
                  <a:lnTo>
                    <a:pt x="24" y="0"/>
                  </a:lnTo>
                  <a:lnTo>
                    <a:pt x="0" y="5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3078163" y="3858816"/>
              <a:ext cx="95250" cy="45244"/>
            </a:xfrm>
            <a:custGeom>
              <a:avLst/>
              <a:gdLst>
                <a:gd name="T0" fmla="*/ 0 w 120"/>
                <a:gd name="T1" fmla="*/ 2147483647 h 75"/>
                <a:gd name="T2" fmla="*/ 2147483647 w 120"/>
                <a:gd name="T3" fmla="*/ 2147483647 h 75"/>
                <a:gd name="T4" fmla="*/ 2147483647 w 120"/>
                <a:gd name="T5" fmla="*/ 2147483647 h 75"/>
                <a:gd name="T6" fmla="*/ 2147483647 w 120"/>
                <a:gd name="T7" fmla="*/ 2147483647 h 75"/>
                <a:gd name="T8" fmla="*/ 2147483647 w 120"/>
                <a:gd name="T9" fmla="*/ 0 h 75"/>
                <a:gd name="T10" fmla="*/ 2147483647 w 120"/>
                <a:gd name="T11" fmla="*/ 2147483647 h 75"/>
                <a:gd name="T12" fmla="*/ 0 w 120"/>
                <a:gd name="T13" fmla="*/ 214748364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75"/>
                <a:gd name="T23" fmla="*/ 120 w 120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75">
                  <a:moveTo>
                    <a:pt x="0" y="50"/>
                  </a:moveTo>
                  <a:lnTo>
                    <a:pt x="47" y="75"/>
                  </a:lnTo>
                  <a:lnTo>
                    <a:pt x="95" y="75"/>
                  </a:lnTo>
                  <a:lnTo>
                    <a:pt x="120" y="26"/>
                  </a:lnTo>
                  <a:lnTo>
                    <a:pt x="72" y="0"/>
                  </a:lnTo>
                  <a:lnTo>
                    <a:pt x="23" y="2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3048000" y="3886200"/>
              <a:ext cx="95250" cy="45244"/>
            </a:xfrm>
            <a:custGeom>
              <a:avLst/>
              <a:gdLst>
                <a:gd name="T0" fmla="*/ 0 w 120"/>
                <a:gd name="T1" fmla="*/ 2147483647 h 75"/>
                <a:gd name="T2" fmla="*/ 2147483647 w 120"/>
                <a:gd name="T3" fmla="*/ 2147483647 h 75"/>
                <a:gd name="T4" fmla="*/ 2147483647 w 120"/>
                <a:gd name="T5" fmla="*/ 2147483647 h 75"/>
                <a:gd name="T6" fmla="*/ 2147483647 w 120"/>
                <a:gd name="T7" fmla="*/ 2147483647 h 75"/>
                <a:gd name="T8" fmla="*/ 2147483647 w 120"/>
                <a:gd name="T9" fmla="*/ 0 h 75"/>
                <a:gd name="T10" fmla="*/ 2147483647 w 120"/>
                <a:gd name="T11" fmla="*/ 2147483647 h 75"/>
                <a:gd name="T12" fmla="*/ 0 w 120"/>
                <a:gd name="T13" fmla="*/ 214748364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75"/>
                <a:gd name="T23" fmla="*/ 120 w 120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75">
                  <a:moveTo>
                    <a:pt x="0" y="50"/>
                  </a:moveTo>
                  <a:lnTo>
                    <a:pt x="47" y="75"/>
                  </a:lnTo>
                  <a:lnTo>
                    <a:pt x="95" y="75"/>
                  </a:lnTo>
                  <a:lnTo>
                    <a:pt x="120" y="26"/>
                  </a:lnTo>
                  <a:lnTo>
                    <a:pt x="72" y="0"/>
                  </a:lnTo>
                  <a:lnTo>
                    <a:pt x="23" y="26"/>
                  </a:lnTo>
                  <a:lnTo>
                    <a:pt x="0" y="5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000375" y="3858816"/>
              <a:ext cx="38100" cy="45244"/>
            </a:xfrm>
            <a:custGeom>
              <a:avLst/>
              <a:gdLst>
                <a:gd name="T0" fmla="*/ 0 w 47"/>
                <a:gd name="T1" fmla="*/ 2147483647 h 75"/>
                <a:gd name="T2" fmla="*/ 2147483647 w 47"/>
                <a:gd name="T3" fmla="*/ 2147483647 h 75"/>
                <a:gd name="T4" fmla="*/ 2147483647 w 47"/>
                <a:gd name="T5" fmla="*/ 0 h 75"/>
                <a:gd name="T6" fmla="*/ 0 w 47"/>
                <a:gd name="T7" fmla="*/ 2147483647 h 75"/>
                <a:gd name="T8" fmla="*/ 0 w 47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5"/>
                <a:gd name="T17" fmla="*/ 47 w 4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5">
                  <a:moveTo>
                    <a:pt x="0" y="75"/>
                  </a:moveTo>
                  <a:lnTo>
                    <a:pt x="47" y="26"/>
                  </a:lnTo>
                  <a:lnTo>
                    <a:pt x="47" y="0"/>
                  </a:lnTo>
                  <a:lnTo>
                    <a:pt x="0" y="5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3000375" y="3858816"/>
              <a:ext cx="38100" cy="45244"/>
            </a:xfrm>
            <a:custGeom>
              <a:avLst/>
              <a:gdLst>
                <a:gd name="T0" fmla="*/ 0 w 47"/>
                <a:gd name="T1" fmla="*/ 2147483647 h 75"/>
                <a:gd name="T2" fmla="*/ 2147483647 w 47"/>
                <a:gd name="T3" fmla="*/ 2147483647 h 75"/>
                <a:gd name="T4" fmla="*/ 2147483647 w 47"/>
                <a:gd name="T5" fmla="*/ 0 h 75"/>
                <a:gd name="T6" fmla="*/ 0 w 47"/>
                <a:gd name="T7" fmla="*/ 2147483647 h 75"/>
                <a:gd name="T8" fmla="*/ 0 w 47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5"/>
                <a:gd name="T17" fmla="*/ 47 w 4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5">
                  <a:moveTo>
                    <a:pt x="0" y="75"/>
                  </a:moveTo>
                  <a:lnTo>
                    <a:pt x="47" y="26"/>
                  </a:lnTo>
                  <a:lnTo>
                    <a:pt x="47" y="0"/>
                  </a:lnTo>
                  <a:lnTo>
                    <a:pt x="0" y="50"/>
                  </a:lnTo>
                  <a:lnTo>
                    <a:pt x="0" y="75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3325816" y="3932635"/>
              <a:ext cx="96837" cy="60722"/>
            </a:xfrm>
            <a:custGeom>
              <a:avLst/>
              <a:gdLst>
                <a:gd name="T0" fmla="*/ 2147483647 w 122"/>
                <a:gd name="T1" fmla="*/ 2147483647 h 100"/>
                <a:gd name="T2" fmla="*/ 2147483647 w 122"/>
                <a:gd name="T3" fmla="*/ 2147483647 h 100"/>
                <a:gd name="T4" fmla="*/ 2147483647 w 122"/>
                <a:gd name="T5" fmla="*/ 2147483647 h 100"/>
                <a:gd name="T6" fmla="*/ 2147483647 w 122"/>
                <a:gd name="T7" fmla="*/ 0 h 100"/>
                <a:gd name="T8" fmla="*/ 0 w 122"/>
                <a:gd name="T9" fmla="*/ 2147483647 h 100"/>
                <a:gd name="T10" fmla="*/ 2147483647 w 122"/>
                <a:gd name="T11" fmla="*/ 2147483647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00"/>
                <a:gd name="T20" fmla="*/ 122 w 122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00">
                  <a:moveTo>
                    <a:pt x="48" y="100"/>
                  </a:moveTo>
                  <a:lnTo>
                    <a:pt x="122" y="100"/>
                  </a:lnTo>
                  <a:lnTo>
                    <a:pt x="122" y="51"/>
                  </a:lnTo>
                  <a:lnTo>
                    <a:pt x="73" y="0"/>
                  </a:lnTo>
                  <a:lnTo>
                    <a:pt x="0" y="25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3325816" y="3932635"/>
              <a:ext cx="96837" cy="60722"/>
            </a:xfrm>
            <a:custGeom>
              <a:avLst/>
              <a:gdLst>
                <a:gd name="T0" fmla="*/ 2147483647 w 122"/>
                <a:gd name="T1" fmla="*/ 2147483647 h 100"/>
                <a:gd name="T2" fmla="*/ 2147483647 w 122"/>
                <a:gd name="T3" fmla="*/ 2147483647 h 100"/>
                <a:gd name="T4" fmla="*/ 2147483647 w 122"/>
                <a:gd name="T5" fmla="*/ 2147483647 h 100"/>
                <a:gd name="T6" fmla="*/ 2147483647 w 122"/>
                <a:gd name="T7" fmla="*/ 0 h 100"/>
                <a:gd name="T8" fmla="*/ 0 w 122"/>
                <a:gd name="T9" fmla="*/ 2147483647 h 100"/>
                <a:gd name="T10" fmla="*/ 2147483647 w 122"/>
                <a:gd name="T11" fmla="*/ 2147483647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00"/>
                <a:gd name="T20" fmla="*/ 122 w 122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00">
                  <a:moveTo>
                    <a:pt x="48" y="100"/>
                  </a:moveTo>
                  <a:lnTo>
                    <a:pt x="122" y="100"/>
                  </a:lnTo>
                  <a:lnTo>
                    <a:pt x="122" y="51"/>
                  </a:lnTo>
                  <a:lnTo>
                    <a:pt x="73" y="0"/>
                  </a:lnTo>
                  <a:lnTo>
                    <a:pt x="0" y="25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914400" y="3486152"/>
              <a:ext cx="2254250" cy="1488281"/>
            </a:xfrm>
            <a:custGeom>
              <a:avLst/>
              <a:gdLst>
                <a:gd name="T0" fmla="*/ 2147483647 w 2842"/>
                <a:gd name="T1" fmla="*/ 2147483647 h 2500"/>
                <a:gd name="T2" fmla="*/ 2147483647 w 2842"/>
                <a:gd name="T3" fmla="*/ 2147483647 h 2500"/>
                <a:gd name="T4" fmla="*/ 2147483647 w 2842"/>
                <a:gd name="T5" fmla="*/ 2147483647 h 2500"/>
                <a:gd name="T6" fmla="*/ 2147483647 w 2842"/>
                <a:gd name="T7" fmla="*/ 2147483647 h 2500"/>
                <a:gd name="T8" fmla="*/ 2147483647 w 2842"/>
                <a:gd name="T9" fmla="*/ 2147483647 h 2500"/>
                <a:gd name="T10" fmla="*/ 2147483647 w 2842"/>
                <a:gd name="T11" fmla="*/ 2147483647 h 2500"/>
                <a:gd name="T12" fmla="*/ 2147483647 w 2842"/>
                <a:gd name="T13" fmla="*/ 2147483647 h 2500"/>
                <a:gd name="T14" fmla="*/ 2147483647 w 2842"/>
                <a:gd name="T15" fmla="*/ 2147483647 h 2500"/>
                <a:gd name="T16" fmla="*/ 2147483647 w 2842"/>
                <a:gd name="T17" fmla="*/ 2147483647 h 2500"/>
                <a:gd name="T18" fmla="*/ 2147483647 w 2842"/>
                <a:gd name="T19" fmla="*/ 2147483647 h 2500"/>
                <a:gd name="T20" fmla="*/ 2147483647 w 2842"/>
                <a:gd name="T21" fmla="*/ 2147483647 h 2500"/>
                <a:gd name="T22" fmla="*/ 2147483647 w 2842"/>
                <a:gd name="T23" fmla="*/ 2147483647 h 2500"/>
                <a:gd name="T24" fmla="*/ 2147483647 w 2842"/>
                <a:gd name="T25" fmla="*/ 2147483647 h 2500"/>
                <a:gd name="T26" fmla="*/ 2147483647 w 2842"/>
                <a:gd name="T27" fmla="*/ 2147483647 h 2500"/>
                <a:gd name="T28" fmla="*/ 2147483647 w 2842"/>
                <a:gd name="T29" fmla="*/ 2147483647 h 2500"/>
                <a:gd name="T30" fmla="*/ 2147483647 w 2842"/>
                <a:gd name="T31" fmla="*/ 2147483647 h 2500"/>
                <a:gd name="T32" fmla="*/ 2147483647 w 2842"/>
                <a:gd name="T33" fmla="*/ 2147483647 h 2500"/>
                <a:gd name="T34" fmla="*/ 2147483647 w 2842"/>
                <a:gd name="T35" fmla="*/ 2147483647 h 2500"/>
                <a:gd name="T36" fmla="*/ 2147483647 w 2842"/>
                <a:gd name="T37" fmla="*/ 2147483647 h 2500"/>
                <a:gd name="T38" fmla="*/ 2147483647 w 2842"/>
                <a:gd name="T39" fmla="*/ 2147483647 h 2500"/>
                <a:gd name="T40" fmla="*/ 2147483647 w 2842"/>
                <a:gd name="T41" fmla="*/ 2147483647 h 2500"/>
                <a:gd name="T42" fmla="*/ 2147483647 w 2842"/>
                <a:gd name="T43" fmla="*/ 2147483647 h 2500"/>
                <a:gd name="T44" fmla="*/ 2147483647 w 2842"/>
                <a:gd name="T45" fmla="*/ 2147483647 h 2500"/>
                <a:gd name="T46" fmla="*/ 2147483647 w 2842"/>
                <a:gd name="T47" fmla="*/ 2147483647 h 2500"/>
                <a:gd name="T48" fmla="*/ 2147483647 w 2842"/>
                <a:gd name="T49" fmla="*/ 2147483647 h 2500"/>
                <a:gd name="T50" fmla="*/ 2147483647 w 2842"/>
                <a:gd name="T51" fmla="*/ 2147483647 h 2500"/>
                <a:gd name="T52" fmla="*/ 2147483647 w 2842"/>
                <a:gd name="T53" fmla="*/ 2147483647 h 2500"/>
                <a:gd name="T54" fmla="*/ 2147483647 w 2842"/>
                <a:gd name="T55" fmla="*/ 2147483647 h 2500"/>
                <a:gd name="T56" fmla="*/ 2147483647 w 2842"/>
                <a:gd name="T57" fmla="*/ 2147483647 h 2500"/>
                <a:gd name="T58" fmla="*/ 2147483647 w 2842"/>
                <a:gd name="T59" fmla="*/ 2147483647 h 2500"/>
                <a:gd name="T60" fmla="*/ 2147483647 w 2842"/>
                <a:gd name="T61" fmla="*/ 2147483647 h 2500"/>
                <a:gd name="T62" fmla="*/ 2147483647 w 2842"/>
                <a:gd name="T63" fmla="*/ 2147483647 h 2500"/>
                <a:gd name="T64" fmla="*/ 2147483647 w 2842"/>
                <a:gd name="T65" fmla="*/ 2147483647 h 2500"/>
                <a:gd name="T66" fmla="*/ 2147483647 w 2842"/>
                <a:gd name="T67" fmla="*/ 2147483647 h 2500"/>
                <a:gd name="T68" fmla="*/ 2147483647 w 2842"/>
                <a:gd name="T69" fmla="*/ 2147483647 h 2500"/>
                <a:gd name="T70" fmla="*/ 2147483647 w 2842"/>
                <a:gd name="T71" fmla="*/ 2147483647 h 2500"/>
                <a:gd name="T72" fmla="*/ 2147483647 w 2842"/>
                <a:gd name="T73" fmla="*/ 2147483647 h 2500"/>
                <a:gd name="T74" fmla="*/ 2147483647 w 2842"/>
                <a:gd name="T75" fmla="*/ 2147483647 h 2500"/>
                <a:gd name="T76" fmla="*/ 2147483647 w 2842"/>
                <a:gd name="T77" fmla="*/ 2147483647 h 2500"/>
                <a:gd name="T78" fmla="*/ 2147483647 w 2842"/>
                <a:gd name="T79" fmla="*/ 2147483647 h 2500"/>
                <a:gd name="T80" fmla="*/ 2147483647 w 2842"/>
                <a:gd name="T81" fmla="*/ 2147483647 h 2500"/>
                <a:gd name="T82" fmla="*/ 2147483647 w 2842"/>
                <a:gd name="T83" fmla="*/ 2147483647 h 2500"/>
                <a:gd name="T84" fmla="*/ 2147483647 w 2842"/>
                <a:gd name="T85" fmla="*/ 2147483647 h 2500"/>
                <a:gd name="T86" fmla="*/ 2147483647 w 2842"/>
                <a:gd name="T87" fmla="*/ 2147483647 h 2500"/>
                <a:gd name="T88" fmla="*/ 2147483647 w 2842"/>
                <a:gd name="T89" fmla="*/ 2147483647 h 2500"/>
                <a:gd name="T90" fmla="*/ 2147483647 w 2842"/>
                <a:gd name="T91" fmla="*/ 2147483647 h 2500"/>
                <a:gd name="T92" fmla="*/ 2147483647 w 2842"/>
                <a:gd name="T93" fmla="*/ 0 h 2500"/>
                <a:gd name="T94" fmla="*/ 2147483647 w 2842"/>
                <a:gd name="T95" fmla="*/ 2147483647 h 2500"/>
                <a:gd name="T96" fmla="*/ 2147483647 w 2842"/>
                <a:gd name="T97" fmla="*/ 2147483647 h 2500"/>
                <a:gd name="T98" fmla="*/ 2147483647 w 2842"/>
                <a:gd name="T99" fmla="*/ 2147483647 h 2500"/>
                <a:gd name="T100" fmla="*/ 2147483647 w 2842"/>
                <a:gd name="T101" fmla="*/ 2147483647 h 25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2"/>
                <a:gd name="T154" fmla="*/ 0 h 2500"/>
                <a:gd name="T155" fmla="*/ 2842 w 2842"/>
                <a:gd name="T156" fmla="*/ 2500 h 25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2" h="2500">
                  <a:moveTo>
                    <a:pt x="144" y="401"/>
                  </a:moveTo>
                  <a:lnTo>
                    <a:pt x="218" y="476"/>
                  </a:lnTo>
                  <a:lnTo>
                    <a:pt x="289" y="600"/>
                  </a:lnTo>
                  <a:lnTo>
                    <a:pt x="386" y="626"/>
                  </a:lnTo>
                  <a:lnTo>
                    <a:pt x="386" y="776"/>
                  </a:lnTo>
                  <a:lnTo>
                    <a:pt x="265" y="776"/>
                  </a:lnTo>
                  <a:lnTo>
                    <a:pt x="265" y="675"/>
                  </a:lnTo>
                  <a:lnTo>
                    <a:pt x="241" y="675"/>
                  </a:lnTo>
                  <a:lnTo>
                    <a:pt x="0" y="776"/>
                  </a:lnTo>
                  <a:lnTo>
                    <a:pt x="73" y="851"/>
                  </a:lnTo>
                  <a:lnTo>
                    <a:pt x="73" y="950"/>
                  </a:lnTo>
                  <a:lnTo>
                    <a:pt x="168" y="1001"/>
                  </a:lnTo>
                  <a:lnTo>
                    <a:pt x="313" y="1026"/>
                  </a:lnTo>
                  <a:lnTo>
                    <a:pt x="409" y="950"/>
                  </a:lnTo>
                  <a:lnTo>
                    <a:pt x="433" y="1125"/>
                  </a:lnTo>
                  <a:lnTo>
                    <a:pt x="338" y="1151"/>
                  </a:lnTo>
                  <a:lnTo>
                    <a:pt x="313" y="1199"/>
                  </a:lnTo>
                  <a:lnTo>
                    <a:pt x="265" y="1224"/>
                  </a:lnTo>
                  <a:lnTo>
                    <a:pt x="193" y="1175"/>
                  </a:lnTo>
                  <a:lnTo>
                    <a:pt x="144" y="1275"/>
                  </a:lnTo>
                  <a:lnTo>
                    <a:pt x="24" y="1400"/>
                  </a:lnTo>
                  <a:lnTo>
                    <a:pt x="96" y="1524"/>
                  </a:lnTo>
                  <a:lnTo>
                    <a:pt x="73" y="1575"/>
                  </a:lnTo>
                  <a:lnTo>
                    <a:pt x="168" y="1675"/>
                  </a:lnTo>
                  <a:lnTo>
                    <a:pt x="289" y="1675"/>
                  </a:lnTo>
                  <a:lnTo>
                    <a:pt x="338" y="1750"/>
                  </a:lnTo>
                  <a:lnTo>
                    <a:pt x="313" y="1799"/>
                  </a:lnTo>
                  <a:lnTo>
                    <a:pt x="338" y="1874"/>
                  </a:lnTo>
                  <a:lnTo>
                    <a:pt x="433" y="1825"/>
                  </a:lnTo>
                  <a:lnTo>
                    <a:pt x="530" y="1925"/>
                  </a:lnTo>
                  <a:lnTo>
                    <a:pt x="674" y="1849"/>
                  </a:lnTo>
                  <a:lnTo>
                    <a:pt x="627" y="1949"/>
                  </a:lnTo>
                  <a:lnTo>
                    <a:pt x="627" y="2050"/>
                  </a:lnTo>
                  <a:lnTo>
                    <a:pt x="433" y="2200"/>
                  </a:lnTo>
                  <a:lnTo>
                    <a:pt x="362" y="2299"/>
                  </a:lnTo>
                  <a:lnTo>
                    <a:pt x="289" y="2299"/>
                  </a:lnTo>
                  <a:lnTo>
                    <a:pt x="168" y="2398"/>
                  </a:lnTo>
                  <a:lnTo>
                    <a:pt x="48" y="2423"/>
                  </a:lnTo>
                  <a:lnTo>
                    <a:pt x="0" y="2474"/>
                  </a:lnTo>
                  <a:lnTo>
                    <a:pt x="48" y="2500"/>
                  </a:lnTo>
                  <a:lnTo>
                    <a:pt x="289" y="2398"/>
                  </a:lnTo>
                  <a:lnTo>
                    <a:pt x="433" y="2324"/>
                  </a:lnTo>
                  <a:lnTo>
                    <a:pt x="723" y="2123"/>
                  </a:lnTo>
                  <a:lnTo>
                    <a:pt x="940" y="1874"/>
                  </a:lnTo>
                  <a:lnTo>
                    <a:pt x="963" y="1825"/>
                  </a:lnTo>
                  <a:lnTo>
                    <a:pt x="892" y="1825"/>
                  </a:lnTo>
                  <a:lnTo>
                    <a:pt x="1108" y="1499"/>
                  </a:lnTo>
                  <a:lnTo>
                    <a:pt x="1157" y="1475"/>
                  </a:lnTo>
                  <a:lnTo>
                    <a:pt x="1157" y="1524"/>
                  </a:lnTo>
                  <a:lnTo>
                    <a:pt x="1085" y="1575"/>
                  </a:lnTo>
                  <a:lnTo>
                    <a:pt x="1060" y="1724"/>
                  </a:lnTo>
                  <a:lnTo>
                    <a:pt x="1108" y="1700"/>
                  </a:lnTo>
                  <a:lnTo>
                    <a:pt x="1060" y="1750"/>
                  </a:lnTo>
                  <a:lnTo>
                    <a:pt x="1085" y="1775"/>
                  </a:lnTo>
                  <a:lnTo>
                    <a:pt x="1229" y="1675"/>
                  </a:lnTo>
                  <a:lnTo>
                    <a:pt x="1300" y="1649"/>
                  </a:lnTo>
                  <a:lnTo>
                    <a:pt x="1325" y="1575"/>
                  </a:lnTo>
                  <a:lnTo>
                    <a:pt x="1300" y="1524"/>
                  </a:lnTo>
                  <a:lnTo>
                    <a:pt x="1445" y="1499"/>
                  </a:lnTo>
                  <a:lnTo>
                    <a:pt x="1614" y="1600"/>
                  </a:lnTo>
                  <a:lnTo>
                    <a:pt x="1759" y="1550"/>
                  </a:lnTo>
                  <a:lnTo>
                    <a:pt x="1830" y="1575"/>
                  </a:lnTo>
                  <a:lnTo>
                    <a:pt x="1927" y="1575"/>
                  </a:lnTo>
                  <a:lnTo>
                    <a:pt x="2192" y="1700"/>
                  </a:lnTo>
                  <a:lnTo>
                    <a:pt x="2241" y="1750"/>
                  </a:lnTo>
                  <a:lnTo>
                    <a:pt x="2313" y="1849"/>
                  </a:lnTo>
                  <a:lnTo>
                    <a:pt x="2457" y="1949"/>
                  </a:lnTo>
                  <a:lnTo>
                    <a:pt x="2506" y="1999"/>
                  </a:lnTo>
                  <a:lnTo>
                    <a:pt x="2675" y="2099"/>
                  </a:lnTo>
                  <a:lnTo>
                    <a:pt x="2842" y="2024"/>
                  </a:lnTo>
                  <a:lnTo>
                    <a:pt x="2842" y="1925"/>
                  </a:lnTo>
                  <a:lnTo>
                    <a:pt x="2795" y="1825"/>
                  </a:lnTo>
                  <a:lnTo>
                    <a:pt x="2722" y="1799"/>
                  </a:lnTo>
                  <a:lnTo>
                    <a:pt x="2651" y="1799"/>
                  </a:lnTo>
                  <a:lnTo>
                    <a:pt x="2554" y="1724"/>
                  </a:lnTo>
                  <a:lnTo>
                    <a:pt x="2457" y="1649"/>
                  </a:lnTo>
                  <a:lnTo>
                    <a:pt x="2264" y="1449"/>
                  </a:lnTo>
                  <a:lnTo>
                    <a:pt x="2216" y="1475"/>
                  </a:lnTo>
                  <a:lnTo>
                    <a:pt x="2169" y="1550"/>
                  </a:lnTo>
                  <a:lnTo>
                    <a:pt x="2120" y="1600"/>
                  </a:lnTo>
                  <a:lnTo>
                    <a:pt x="1952" y="1499"/>
                  </a:lnTo>
                  <a:lnTo>
                    <a:pt x="1952" y="1449"/>
                  </a:lnTo>
                  <a:lnTo>
                    <a:pt x="1807" y="1499"/>
                  </a:lnTo>
                  <a:lnTo>
                    <a:pt x="1759" y="1250"/>
                  </a:lnTo>
                  <a:lnTo>
                    <a:pt x="1639" y="701"/>
                  </a:lnTo>
                  <a:lnTo>
                    <a:pt x="1542" y="325"/>
                  </a:lnTo>
                  <a:lnTo>
                    <a:pt x="1494" y="150"/>
                  </a:lnTo>
                  <a:lnTo>
                    <a:pt x="1349" y="76"/>
                  </a:lnTo>
                  <a:lnTo>
                    <a:pt x="1277" y="126"/>
                  </a:lnTo>
                  <a:lnTo>
                    <a:pt x="1035" y="76"/>
                  </a:lnTo>
                  <a:lnTo>
                    <a:pt x="963" y="102"/>
                  </a:lnTo>
                  <a:lnTo>
                    <a:pt x="892" y="76"/>
                  </a:lnTo>
                  <a:lnTo>
                    <a:pt x="892" y="51"/>
                  </a:lnTo>
                  <a:lnTo>
                    <a:pt x="674" y="0"/>
                  </a:lnTo>
                  <a:lnTo>
                    <a:pt x="650" y="51"/>
                  </a:lnTo>
                  <a:lnTo>
                    <a:pt x="530" y="51"/>
                  </a:lnTo>
                  <a:lnTo>
                    <a:pt x="433" y="126"/>
                  </a:lnTo>
                  <a:lnTo>
                    <a:pt x="362" y="201"/>
                  </a:lnTo>
                  <a:lnTo>
                    <a:pt x="338" y="276"/>
                  </a:lnTo>
                  <a:lnTo>
                    <a:pt x="289" y="325"/>
                  </a:lnTo>
                  <a:lnTo>
                    <a:pt x="193" y="325"/>
                  </a:lnTo>
                  <a:lnTo>
                    <a:pt x="144" y="401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876300" y="4956573"/>
              <a:ext cx="52388" cy="22622"/>
            </a:xfrm>
            <a:custGeom>
              <a:avLst/>
              <a:gdLst>
                <a:gd name="T0" fmla="*/ 2147483647 w 66"/>
                <a:gd name="T1" fmla="*/ 2147483647 h 38"/>
                <a:gd name="T2" fmla="*/ 2147483647 w 66"/>
                <a:gd name="T3" fmla="*/ 2147483647 h 38"/>
                <a:gd name="T4" fmla="*/ 2147483647 w 66"/>
                <a:gd name="T5" fmla="*/ 2147483647 h 38"/>
                <a:gd name="T6" fmla="*/ 2147483647 w 66"/>
                <a:gd name="T7" fmla="*/ 2147483647 h 38"/>
                <a:gd name="T8" fmla="*/ 2147483647 w 66"/>
                <a:gd name="T9" fmla="*/ 2147483647 h 38"/>
                <a:gd name="T10" fmla="*/ 2147483647 w 66"/>
                <a:gd name="T11" fmla="*/ 2147483647 h 38"/>
                <a:gd name="T12" fmla="*/ 2147483647 w 66"/>
                <a:gd name="T13" fmla="*/ 2147483647 h 38"/>
                <a:gd name="T14" fmla="*/ 2147483647 w 66"/>
                <a:gd name="T15" fmla="*/ 2147483647 h 38"/>
                <a:gd name="T16" fmla="*/ 2147483647 w 66"/>
                <a:gd name="T17" fmla="*/ 999838546 h 38"/>
                <a:gd name="T18" fmla="*/ 2147483647 w 66"/>
                <a:gd name="T19" fmla="*/ 1500072734 h 38"/>
                <a:gd name="T20" fmla="*/ 0 w 66"/>
                <a:gd name="T21" fmla="*/ 2147483647 h 38"/>
                <a:gd name="T22" fmla="*/ 0 w 66"/>
                <a:gd name="T23" fmla="*/ 2147483647 h 38"/>
                <a:gd name="T24" fmla="*/ 0 w 66"/>
                <a:gd name="T25" fmla="*/ 2147483647 h 38"/>
                <a:gd name="T26" fmla="*/ 1500151515 w 66"/>
                <a:gd name="T27" fmla="*/ 2147483647 h 38"/>
                <a:gd name="T28" fmla="*/ 2147483647 w 66"/>
                <a:gd name="T29" fmla="*/ 2147483647 h 38"/>
                <a:gd name="T30" fmla="*/ 2147483647 w 66"/>
                <a:gd name="T31" fmla="*/ 2147483647 h 38"/>
                <a:gd name="T32" fmla="*/ 2147483647 w 66"/>
                <a:gd name="T33" fmla="*/ 2147483647 h 38"/>
                <a:gd name="T34" fmla="*/ 2147483647 w 66"/>
                <a:gd name="T35" fmla="*/ 2147483647 h 38"/>
                <a:gd name="T36" fmla="*/ 2147483647 w 66"/>
                <a:gd name="T37" fmla="*/ 2147483647 h 38"/>
                <a:gd name="T38" fmla="*/ 2147483647 w 66"/>
                <a:gd name="T39" fmla="*/ 2147483647 h 38"/>
                <a:gd name="T40" fmla="*/ 2147483647 w 66"/>
                <a:gd name="T41" fmla="*/ 2147483647 h 38"/>
                <a:gd name="T42" fmla="*/ 2147483647 w 66"/>
                <a:gd name="T43" fmla="*/ 2147483647 h 38"/>
                <a:gd name="T44" fmla="*/ 2147483647 w 66"/>
                <a:gd name="T45" fmla="*/ 2147483647 h 38"/>
                <a:gd name="T46" fmla="*/ 2147483647 w 66"/>
                <a:gd name="T47" fmla="*/ 2147483647 h 38"/>
                <a:gd name="T48" fmla="*/ 2147483647 w 66"/>
                <a:gd name="T49" fmla="*/ 1500072734 h 38"/>
                <a:gd name="T50" fmla="*/ 2147483647 w 66"/>
                <a:gd name="T51" fmla="*/ 1500072734 h 38"/>
                <a:gd name="T52" fmla="*/ 2147483647 w 66"/>
                <a:gd name="T53" fmla="*/ 0 h 38"/>
                <a:gd name="T54" fmla="*/ 2147483647 w 66"/>
                <a:gd name="T55" fmla="*/ 2147483647 h 38"/>
                <a:gd name="T56" fmla="*/ 2147483647 w 66"/>
                <a:gd name="T57" fmla="*/ 2147483647 h 38"/>
                <a:gd name="T58" fmla="*/ 2147483647 w 66"/>
                <a:gd name="T59" fmla="*/ 2147483647 h 38"/>
                <a:gd name="T60" fmla="*/ 2147483647 w 66"/>
                <a:gd name="T61" fmla="*/ 2147483647 h 38"/>
                <a:gd name="T62" fmla="*/ 2147483647 w 66"/>
                <a:gd name="T63" fmla="*/ 2147483647 h 38"/>
                <a:gd name="T64" fmla="*/ 2147483647 w 66"/>
                <a:gd name="T65" fmla="*/ 2147483647 h 38"/>
                <a:gd name="T66" fmla="*/ 2147483647 w 66"/>
                <a:gd name="T67" fmla="*/ 2147483647 h 38"/>
                <a:gd name="T68" fmla="*/ 2147483647 w 66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38"/>
                <a:gd name="T107" fmla="*/ 66 w 66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38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5" y="11"/>
                  </a:lnTo>
                  <a:lnTo>
                    <a:pt x="26" y="5"/>
                  </a:lnTo>
                  <a:lnTo>
                    <a:pt x="15" y="2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8" y="27"/>
                  </a:lnTo>
                  <a:lnTo>
                    <a:pt x="13" y="32"/>
                  </a:lnTo>
                  <a:lnTo>
                    <a:pt x="21" y="35"/>
                  </a:lnTo>
                  <a:lnTo>
                    <a:pt x="29" y="38"/>
                  </a:lnTo>
                  <a:lnTo>
                    <a:pt x="37" y="38"/>
                  </a:lnTo>
                  <a:lnTo>
                    <a:pt x="44" y="36"/>
                  </a:lnTo>
                  <a:lnTo>
                    <a:pt x="52" y="32"/>
                  </a:lnTo>
                  <a:lnTo>
                    <a:pt x="61" y="23"/>
                  </a:lnTo>
                  <a:lnTo>
                    <a:pt x="66" y="12"/>
                  </a:lnTo>
                  <a:lnTo>
                    <a:pt x="63" y="3"/>
                  </a:lnTo>
                  <a:lnTo>
                    <a:pt x="57" y="0"/>
                  </a:lnTo>
                  <a:lnTo>
                    <a:pt x="51" y="6"/>
                  </a:lnTo>
                  <a:lnTo>
                    <a:pt x="44" y="15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5" y="33"/>
                  </a:lnTo>
                  <a:lnTo>
                    <a:pt x="38" y="38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765175" y="4974433"/>
              <a:ext cx="107950" cy="54769"/>
            </a:xfrm>
            <a:custGeom>
              <a:avLst/>
              <a:gdLst>
                <a:gd name="T0" fmla="*/ 2147483647 w 136"/>
                <a:gd name="T1" fmla="*/ 1500123106 h 92"/>
                <a:gd name="T2" fmla="*/ 2147483647 w 136"/>
                <a:gd name="T3" fmla="*/ 1500123106 h 92"/>
                <a:gd name="T4" fmla="*/ 2147483647 w 136"/>
                <a:gd name="T5" fmla="*/ 1000502096 h 92"/>
                <a:gd name="T6" fmla="*/ 2147483647 w 136"/>
                <a:gd name="T7" fmla="*/ 2147483647 h 92"/>
                <a:gd name="T8" fmla="*/ 2147483647 w 136"/>
                <a:gd name="T9" fmla="*/ 2147483647 h 92"/>
                <a:gd name="T10" fmla="*/ 2147483647 w 136"/>
                <a:gd name="T11" fmla="*/ 2147483647 h 92"/>
                <a:gd name="T12" fmla="*/ 2147483647 w 136"/>
                <a:gd name="T13" fmla="*/ 2147483647 h 92"/>
                <a:gd name="T14" fmla="*/ 2147483647 w 136"/>
                <a:gd name="T15" fmla="*/ 2147483647 h 92"/>
                <a:gd name="T16" fmla="*/ 2147483647 w 136"/>
                <a:gd name="T17" fmla="*/ 2147483647 h 92"/>
                <a:gd name="T18" fmla="*/ 2147483647 w 136"/>
                <a:gd name="T19" fmla="*/ 2147483647 h 92"/>
                <a:gd name="T20" fmla="*/ 2147483647 w 136"/>
                <a:gd name="T21" fmla="*/ 2147483647 h 92"/>
                <a:gd name="T22" fmla="*/ 500250593 w 136"/>
                <a:gd name="T23" fmla="*/ 2147483647 h 92"/>
                <a:gd name="T24" fmla="*/ 1500122930 w 136"/>
                <a:gd name="T25" fmla="*/ 2147483647 h 92"/>
                <a:gd name="T26" fmla="*/ 1500122930 w 136"/>
                <a:gd name="T27" fmla="*/ 2147483647 h 92"/>
                <a:gd name="T28" fmla="*/ 2000373721 w 136"/>
                <a:gd name="T29" fmla="*/ 2147483647 h 92"/>
                <a:gd name="T30" fmla="*/ 2147483647 w 136"/>
                <a:gd name="T31" fmla="*/ 2147483647 h 92"/>
                <a:gd name="T32" fmla="*/ 2147483647 w 136"/>
                <a:gd name="T33" fmla="*/ 2147483647 h 92"/>
                <a:gd name="T34" fmla="*/ 2147483647 w 136"/>
                <a:gd name="T35" fmla="*/ 2147483647 h 92"/>
                <a:gd name="T36" fmla="*/ 2147483647 w 136"/>
                <a:gd name="T37" fmla="*/ 2147483647 h 92"/>
                <a:gd name="T38" fmla="*/ 2147483647 w 136"/>
                <a:gd name="T39" fmla="*/ 2147483647 h 92"/>
                <a:gd name="T40" fmla="*/ 2147483647 w 136"/>
                <a:gd name="T41" fmla="*/ 2147483647 h 92"/>
                <a:gd name="T42" fmla="*/ 2147483647 w 136"/>
                <a:gd name="T43" fmla="*/ 2147483647 h 92"/>
                <a:gd name="T44" fmla="*/ 2147483647 w 136"/>
                <a:gd name="T45" fmla="*/ 2147483647 h 92"/>
                <a:gd name="T46" fmla="*/ 2147483647 w 136"/>
                <a:gd name="T47" fmla="*/ 2147483647 h 92"/>
                <a:gd name="T48" fmla="*/ 2147483647 w 136"/>
                <a:gd name="T49" fmla="*/ 2147483647 h 92"/>
                <a:gd name="T50" fmla="*/ 2147483647 w 136"/>
                <a:gd name="T51" fmla="*/ 2147483647 h 92"/>
                <a:gd name="T52" fmla="*/ 2147483647 w 136"/>
                <a:gd name="T53" fmla="*/ 2147483647 h 92"/>
                <a:gd name="T54" fmla="*/ 2147483647 w 136"/>
                <a:gd name="T55" fmla="*/ 2147483647 h 92"/>
                <a:gd name="T56" fmla="*/ 2147483647 w 136"/>
                <a:gd name="T57" fmla="*/ 2147483647 h 92"/>
                <a:gd name="T58" fmla="*/ 2147483647 w 136"/>
                <a:gd name="T59" fmla="*/ 2147483647 h 92"/>
                <a:gd name="T60" fmla="*/ 2147483647 w 136"/>
                <a:gd name="T61" fmla="*/ 2147483647 h 92"/>
                <a:gd name="T62" fmla="*/ 2147483647 w 136"/>
                <a:gd name="T63" fmla="*/ 0 h 92"/>
                <a:gd name="T64" fmla="*/ 2147483647 w 136"/>
                <a:gd name="T65" fmla="*/ 0 h 92"/>
                <a:gd name="T66" fmla="*/ 2147483647 w 136"/>
                <a:gd name="T67" fmla="*/ 1000502096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92"/>
                <a:gd name="T104" fmla="*/ 136 w 136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92">
                  <a:moveTo>
                    <a:pt x="127" y="2"/>
                  </a:moveTo>
                  <a:lnTo>
                    <a:pt x="119" y="3"/>
                  </a:lnTo>
                  <a:lnTo>
                    <a:pt x="109" y="3"/>
                  </a:lnTo>
                  <a:lnTo>
                    <a:pt x="98" y="3"/>
                  </a:lnTo>
                  <a:lnTo>
                    <a:pt x="90" y="2"/>
                  </a:lnTo>
                  <a:lnTo>
                    <a:pt x="80" y="2"/>
                  </a:lnTo>
                  <a:lnTo>
                    <a:pt x="69" y="3"/>
                  </a:lnTo>
                  <a:lnTo>
                    <a:pt x="61" y="5"/>
                  </a:lnTo>
                  <a:lnTo>
                    <a:pt x="52" y="9"/>
                  </a:lnTo>
                  <a:lnTo>
                    <a:pt x="46" y="15"/>
                  </a:lnTo>
                  <a:lnTo>
                    <a:pt x="43" y="23"/>
                  </a:lnTo>
                  <a:lnTo>
                    <a:pt x="45" y="30"/>
                  </a:lnTo>
                  <a:lnTo>
                    <a:pt x="46" y="38"/>
                  </a:lnTo>
                  <a:lnTo>
                    <a:pt x="39" y="36"/>
                  </a:lnTo>
                  <a:lnTo>
                    <a:pt x="30" y="38"/>
                  </a:lnTo>
                  <a:lnTo>
                    <a:pt x="23" y="42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16" y="59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2" y="74"/>
                  </a:lnTo>
                  <a:lnTo>
                    <a:pt x="7" y="77"/>
                  </a:lnTo>
                  <a:lnTo>
                    <a:pt x="1" y="80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3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12" y="92"/>
                  </a:lnTo>
                  <a:lnTo>
                    <a:pt x="17" y="92"/>
                  </a:lnTo>
                  <a:lnTo>
                    <a:pt x="25" y="90"/>
                  </a:lnTo>
                  <a:lnTo>
                    <a:pt x="29" y="87"/>
                  </a:lnTo>
                  <a:lnTo>
                    <a:pt x="35" y="83"/>
                  </a:lnTo>
                  <a:lnTo>
                    <a:pt x="41" y="77"/>
                  </a:lnTo>
                  <a:lnTo>
                    <a:pt x="46" y="74"/>
                  </a:lnTo>
                  <a:lnTo>
                    <a:pt x="54" y="69"/>
                  </a:lnTo>
                  <a:lnTo>
                    <a:pt x="59" y="66"/>
                  </a:lnTo>
                  <a:lnTo>
                    <a:pt x="65" y="62"/>
                  </a:lnTo>
                  <a:lnTo>
                    <a:pt x="72" y="59"/>
                  </a:lnTo>
                  <a:lnTo>
                    <a:pt x="78" y="54"/>
                  </a:lnTo>
                  <a:lnTo>
                    <a:pt x="85" y="50"/>
                  </a:lnTo>
                  <a:lnTo>
                    <a:pt x="91" y="44"/>
                  </a:lnTo>
                  <a:lnTo>
                    <a:pt x="98" y="38"/>
                  </a:lnTo>
                  <a:lnTo>
                    <a:pt x="104" y="32"/>
                  </a:lnTo>
                  <a:lnTo>
                    <a:pt x="109" y="29"/>
                  </a:lnTo>
                  <a:lnTo>
                    <a:pt x="116" y="27"/>
                  </a:lnTo>
                  <a:lnTo>
                    <a:pt x="122" y="24"/>
                  </a:lnTo>
                  <a:lnTo>
                    <a:pt x="126" y="23"/>
                  </a:lnTo>
                  <a:lnTo>
                    <a:pt x="130" y="20"/>
                  </a:lnTo>
                  <a:lnTo>
                    <a:pt x="135" y="15"/>
                  </a:lnTo>
                  <a:lnTo>
                    <a:pt x="136" y="11"/>
                  </a:lnTo>
                  <a:lnTo>
                    <a:pt x="135" y="6"/>
                  </a:lnTo>
                  <a:lnTo>
                    <a:pt x="133" y="5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27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765175" y="4974433"/>
              <a:ext cx="107950" cy="54769"/>
            </a:xfrm>
            <a:custGeom>
              <a:avLst/>
              <a:gdLst>
                <a:gd name="T0" fmla="*/ 2147483647 w 136"/>
                <a:gd name="T1" fmla="*/ 1000502096 h 92"/>
                <a:gd name="T2" fmla="*/ 2147483647 w 136"/>
                <a:gd name="T3" fmla="*/ 1500123106 h 92"/>
                <a:gd name="T4" fmla="*/ 2147483647 w 136"/>
                <a:gd name="T5" fmla="*/ 1000502096 h 92"/>
                <a:gd name="T6" fmla="*/ 2147483647 w 136"/>
                <a:gd name="T7" fmla="*/ 1500123106 h 92"/>
                <a:gd name="T8" fmla="*/ 2147483647 w 136"/>
                <a:gd name="T9" fmla="*/ 2147483647 h 92"/>
                <a:gd name="T10" fmla="*/ 2147483647 w 136"/>
                <a:gd name="T11" fmla="*/ 2147483647 h 92"/>
                <a:gd name="T12" fmla="*/ 2147483647 w 136"/>
                <a:gd name="T13" fmla="*/ 2147483647 h 92"/>
                <a:gd name="T14" fmla="*/ 2147483647 w 136"/>
                <a:gd name="T15" fmla="*/ 2147483647 h 92"/>
                <a:gd name="T16" fmla="*/ 2147483647 w 136"/>
                <a:gd name="T17" fmla="*/ 2147483647 h 92"/>
                <a:gd name="T18" fmla="*/ 2147483647 w 136"/>
                <a:gd name="T19" fmla="*/ 2147483647 h 92"/>
                <a:gd name="T20" fmla="*/ 2147483647 w 136"/>
                <a:gd name="T21" fmla="*/ 2147483647 h 92"/>
                <a:gd name="T22" fmla="*/ 2147483647 w 136"/>
                <a:gd name="T23" fmla="*/ 2147483647 h 92"/>
                <a:gd name="T24" fmla="*/ 2147483647 w 136"/>
                <a:gd name="T25" fmla="*/ 2147483647 h 92"/>
                <a:gd name="T26" fmla="*/ 2147483647 w 136"/>
                <a:gd name="T27" fmla="*/ 2147483647 h 92"/>
                <a:gd name="T28" fmla="*/ 0 w 136"/>
                <a:gd name="T29" fmla="*/ 2147483647 h 92"/>
                <a:gd name="T30" fmla="*/ 1500122930 w 136"/>
                <a:gd name="T31" fmla="*/ 2147483647 h 92"/>
                <a:gd name="T32" fmla="*/ 1500122930 w 136"/>
                <a:gd name="T33" fmla="*/ 2147483647 h 92"/>
                <a:gd name="T34" fmla="*/ 1500122930 w 136"/>
                <a:gd name="T35" fmla="*/ 2147483647 h 92"/>
                <a:gd name="T36" fmla="*/ 2147483647 w 136"/>
                <a:gd name="T37" fmla="*/ 2147483647 h 92"/>
                <a:gd name="T38" fmla="*/ 2147483647 w 136"/>
                <a:gd name="T39" fmla="*/ 2147483647 h 92"/>
                <a:gd name="T40" fmla="*/ 2147483647 w 136"/>
                <a:gd name="T41" fmla="*/ 2147483647 h 92"/>
                <a:gd name="T42" fmla="*/ 2147483647 w 136"/>
                <a:gd name="T43" fmla="*/ 2147483647 h 92"/>
                <a:gd name="T44" fmla="*/ 2147483647 w 136"/>
                <a:gd name="T45" fmla="*/ 2147483647 h 92"/>
                <a:gd name="T46" fmla="*/ 2147483647 w 136"/>
                <a:gd name="T47" fmla="*/ 2147483647 h 92"/>
                <a:gd name="T48" fmla="*/ 2147483647 w 136"/>
                <a:gd name="T49" fmla="*/ 2147483647 h 92"/>
                <a:gd name="T50" fmla="*/ 2147483647 w 136"/>
                <a:gd name="T51" fmla="*/ 2147483647 h 92"/>
                <a:gd name="T52" fmla="*/ 2147483647 w 136"/>
                <a:gd name="T53" fmla="*/ 2147483647 h 92"/>
                <a:gd name="T54" fmla="*/ 2147483647 w 136"/>
                <a:gd name="T55" fmla="*/ 2147483647 h 92"/>
                <a:gd name="T56" fmla="*/ 2147483647 w 136"/>
                <a:gd name="T57" fmla="*/ 2147483647 h 92"/>
                <a:gd name="T58" fmla="*/ 2147483647 w 136"/>
                <a:gd name="T59" fmla="*/ 2147483647 h 92"/>
                <a:gd name="T60" fmla="*/ 2147483647 w 136"/>
                <a:gd name="T61" fmla="*/ 2147483647 h 92"/>
                <a:gd name="T62" fmla="*/ 2147483647 w 136"/>
                <a:gd name="T63" fmla="*/ 2147483647 h 92"/>
                <a:gd name="T64" fmla="*/ 2147483647 w 136"/>
                <a:gd name="T65" fmla="*/ 2147483647 h 92"/>
                <a:gd name="T66" fmla="*/ 2147483647 w 136"/>
                <a:gd name="T67" fmla="*/ 2147483647 h 92"/>
                <a:gd name="T68" fmla="*/ 2147483647 w 136"/>
                <a:gd name="T69" fmla="*/ 2147483647 h 92"/>
                <a:gd name="T70" fmla="*/ 2147483647 w 136"/>
                <a:gd name="T71" fmla="*/ 2147483647 h 92"/>
                <a:gd name="T72" fmla="*/ 2147483647 w 136"/>
                <a:gd name="T73" fmla="*/ 2147483647 h 92"/>
                <a:gd name="T74" fmla="*/ 2147483647 w 136"/>
                <a:gd name="T75" fmla="*/ 2147483647 h 92"/>
                <a:gd name="T76" fmla="*/ 2147483647 w 136"/>
                <a:gd name="T77" fmla="*/ 0 h 92"/>
                <a:gd name="T78" fmla="*/ 2147483647 w 136"/>
                <a:gd name="T79" fmla="*/ 0 h 92"/>
                <a:gd name="T80" fmla="*/ 2147483647 w 136"/>
                <a:gd name="T81" fmla="*/ 0 h 92"/>
                <a:gd name="T82" fmla="*/ 2147483647 w 136"/>
                <a:gd name="T83" fmla="*/ 1000502096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2"/>
                <a:gd name="T128" fmla="*/ 136 w 136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2">
                  <a:moveTo>
                    <a:pt x="127" y="2"/>
                  </a:moveTo>
                  <a:lnTo>
                    <a:pt x="127" y="2"/>
                  </a:lnTo>
                  <a:lnTo>
                    <a:pt x="119" y="3"/>
                  </a:lnTo>
                  <a:lnTo>
                    <a:pt x="109" y="3"/>
                  </a:lnTo>
                  <a:lnTo>
                    <a:pt x="98" y="3"/>
                  </a:lnTo>
                  <a:lnTo>
                    <a:pt x="90" y="2"/>
                  </a:lnTo>
                  <a:lnTo>
                    <a:pt x="80" y="2"/>
                  </a:lnTo>
                  <a:lnTo>
                    <a:pt x="69" y="3"/>
                  </a:lnTo>
                  <a:lnTo>
                    <a:pt x="61" y="5"/>
                  </a:lnTo>
                  <a:lnTo>
                    <a:pt x="52" y="9"/>
                  </a:lnTo>
                  <a:lnTo>
                    <a:pt x="46" y="15"/>
                  </a:lnTo>
                  <a:lnTo>
                    <a:pt x="43" y="23"/>
                  </a:lnTo>
                  <a:lnTo>
                    <a:pt x="45" y="30"/>
                  </a:lnTo>
                  <a:lnTo>
                    <a:pt x="46" y="38"/>
                  </a:lnTo>
                  <a:lnTo>
                    <a:pt x="39" y="36"/>
                  </a:lnTo>
                  <a:lnTo>
                    <a:pt x="30" y="38"/>
                  </a:lnTo>
                  <a:lnTo>
                    <a:pt x="23" y="42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16" y="59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2" y="74"/>
                  </a:lnTo>
                  <a:lnTo>
                    <a:pt x="7" y="77"/>
                  </a:lnTo>
                  <a:lnTo>
                    <a:pt x="1" y="80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3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12" y="92"/>
                  </a:lnTo>
                  <a:lnTo>
                    <a:pt x="17" y="92"/>
                  </a:lnTo>
                  <a:lnTo>
                    <a:pt x="25" y="90"/>
                  </a:lnTo>
                  <a:lnTo>
                    <a:pt x="29" y="87"/>
                  </a:lnTo>
                  <a:lnTo>
                    <a:pt x="35" y="83"/>
                  </a:lnTo>
                  <a:lnTo>
                    <a:pt x="41" y="77"/>
                  </a:lnTo>
                  <a:lnTo>
                    <a:pt x="46" y="74"/>
                  </a:lnTo>
                  <a:lnTo>
                    <a:pt x="54" y="69"/>
                  </a:lnTo>
                  <a:lnTo>
                    <a:pt x="59" y="66"/>
                  </a:lnTo>
                  <a:lnTo>
                    <a:pt x="65" y="62"/>
                  </a:lnTo>
                  <a:lnTo>
                    <a:pt x="72" y="59"/>
                  </a:lnTo>
                  <a:lnTo>
                    <a:pt x="78" y="54"/>
                  </a:lnTo>
                  <a:lnTo>
                    <a:pt x="85" y="50"/>
                  </a:lnTo>
                  <a:lnTo>
                    <a:pt x="91" y="44"/>
                  </a:lnTo>
                  <a:lnTo>
                    <a:pt x="98" y="38"/>
                  </a:lnTo>
                  <a:lnTo>
                    <a:pt x="104" y="32"/>
                  </a:lnTo>
                  <a:lnTo>
                    <a:pt x="109" y="29"/>
                  </a:lnTo>
                  <a:lnTo>
                    <a:pt x="116" y="27"/>
                  </a:lnTo>
                  <a:lnTo>
                    <a:pt x="122" y="24"/>
                  </a:lnTo>
                  <a:lnTo>
                    <a:pt x="126" y="23"/>
                  </a:lnTo>
                  <a:lnTo>
                    <a:pt x="130" y="20"/>
                  </a:lnTo>
                  <a:lnTo>
                    <a:pt x="135" y="15"/>
                  </a:lnTo>
                  <a:lnTo>
                    <a:pt x="136" y="11"/>
                  </a:lnTo>
                  <a:lnTo>
                    <a:pt x="135" y="6"/>
                  </a:lnTo>
                  <a:lnTo>
                    <a:pt x="133" y="5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27" y="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666753" y="5005388"/>
              <a:ext cx="93663" cy="57150"/>
            </a:xfrm>
            <a:custGeom>
              <a:avLst/>
              <a:gdLst>
                <a:gd name="T0" fmla="*/ 2147483647 w 118"/>
                <a:gd name="T1" fmla="*/ 2147483647 h 94"/>
                <a:gd name="T2" fmla="*/ 2147483647 w 118"/>
                <a:gd name="T3" fmla="*/ 2147483647 h 94"/>
                <a:gd name="T4" fmla="*/ 2147483647 w 118"/>
                <a:gd name="T5" fmla="*/ 2147483647 h 94"/>
                <a:gd name="T6" fmla="*/ 2147483647 w 118"/>
                <a:gd name="T7" fmla="*/ 2147483647 h 94"/>
                <a:gd name="T8" fmla="*/ 2147483647 w 118"/>
                <a:gd name="T9" fmla="*/ 532936345 h 94"/>
                <a:gd name="T10" fmla="*/ 2147483647 w 118"/>
                <a:gd name="T11" fmla="*/ 0 h 94"/>
                <a:gd name="T12" fmla="*/ 2147483647 w 118"/>
                <a:gd name="T13" fmla="*/ 0 h 94"/>
                <a:gd name="T14" fmla="*/ 2147483647 w 118"/>
                <a:gd name="T15" fmla="*/ 532936345 h 94"/>
                <a:gd name="T16" fmla="*/ 2147483647 w 118"/>
                <a:gd name="T17" fmla="*/ 2147483647 h 94"/>
                <a:gd name="T18" fmla="*/ 2147483647 w 118"/>
                <a:gd name="T19" fmla="*/ 2147483647 h 94"/>
                <a:gd name="T20" fmla="*/ 2147483647 w 118"/>
                <a:gd name="T21" fmla="*/ 2147483647 h 94"/>
                <a:gd name="T22" fmla="*/ 2147483647 w 118"/>
                <a:gd name="T23" fmla="*/ 2147483647 h 94"/>
                <a:gd name="T24" fmla="*/ 2147483647 w 118"/>
                <a:gd name="T25" fmla="*/ 2147483647 h 94"/>
                <a:gd name="T26" fmla="*/ 2147483647 w 118"/>
                <a:gd name="T27" fmla="*/ 2147483647 h 94"/>
                <a:gd name="T28" fmla="*/ 2147483647 w 118"/>
                <a:gd name="T29" fmla="*/ 2147483647 h 94"/>
                <a:gd name="T30" fmla="*/ 2147483647 w 118"/>
                <a:gd name="T31" fmla="*/ 2147483647 h 94"/>
                <a:gd name="T32" fmla="*/ 2147483647 w 118"/>
                <a:gd name="T33" fmla="*/ 2147483647 h 94"/>
                <a:gd name="T34" fmla="*/ 2147483647 w 118"/>
                <a:gd name="T35" fmla="*/ 2147483647 h 94"/>
                <a:gd name="T36" fmla="*/ 2147483647 w 118"/>
                <a:gd name="T37" fmla="*/ 2147483647 h 94"/>
                <a:gd name="T38" fmla="*/ 2147483647 w 118"/>
                <a:gd name="T39" fmla="*/ 2147483647 h 94"/>
                <a:gd name="T40" fmla="*/ 2147483647 w 118"/>
                <a:gd name="T41" fmla="*/ 2147483647 h 94"/>
                <a:gd name="T42" fmla="*/ 2147483647 w 118"/>
                <a:gd name="T43" fmla="*/ 2147483647 h 94"/>
                <a:gd name="T44" fmla="*/ 2147483647 w 118"/>
                <a:gd name="T45" fmla="*/ 2147483647 h 94"/>
                <a:gd name="T46" fmla="*/ 2147483647 w 118"/>
                <a:gd name="T47" fmla="*/ 2147483647 h 94"/>
                <a:gd name="T48" fmla="*/ 2147483647 w 118"/>
                <a:gd name="T49" fmla="*/ 2147483647 h 94"/>
                <a:gd name="T50" fmla="*/ 2147483647 w 118"/>
                <a:gd name="T51" fmla="*/ 2147483647 h 94"/>
                <a:gd name="T52" fmla="*/ 2147483647 w 118"/>
                <a:gd name="T53" fmla="*/ 2147483647 h 94"/>
                <a:gd name="T54" fmla="*/ 2147483647 w 118"/>
                <a:gd name="T55" fmla="*/ 2147483647 h 94"/>
                <a:gd name="T56" fmla="*/ 2147483647 w 118"/>
                <a:gd name="T57" fmla="*/ 2147483647 h 94"/>
                <a:gd name="T58" fmla="*/ 2147483647 w 118"/>
                <a:gd name="T59" fmla="*/ 2147483647 h 94"/>
                <a:gd name="T60" fmla="*/ 1000513067 w 118"/>
                <a:gd name="T61" fmla="*/ 2147483647 h 94"/>
                <a:gd name="T62" fmla="*/ 0 w 118"/>
                <a:gd name="T63" fmla="*/ 2147483647 h 94"/>
                <a:gd name="T64" fmla="*/ 0 w 118"/>
                <a:gd name="T65" fmla="*/ 2147483647 h 94"/>
                <a:gd name="T66" fmla="*/ 2000395893 w 118"/>
                <a:gd name="T67" fmla="*/ 2147483647 h 94"/>
                <a:gd name="T68" fmla="*/ 2147483647 w 118"/>
                <a:gd name="T69" fmla="*/ 2147483647 h 94"/>
                <a:gd name="T70" fmla="*/ 2147483647 w 118"/>
                <a:gd name="T71" fmla="*/ 2147483647 h 94"/>
                <a:gd name="T72" fmla="*/ 2147483647 w 118"/>
                <a:gd name="T73" fmla="*/ 2147483647 h 94"/>
                <a:gd name="T74" fmla="*/ 2147483647 w 118"/>
                <a:gd name="T75" fmla="*/ 2147483647 h 94"/>
                <a:gd name="T76" fmla="*/ 2147483647 w 118"/>
                <a:gd name="T77" fmla="*/ 2147483647 h 94"/>
                <a:gd name="T78" fmla="*/ 2147483647 w 118"/>
                <a:gd name="T79" fmla="*/ 2147483647 h 94"/>
                <a:gd name="T80" fmla="*/ 2147483647 w 118"/>
                <a:gd name="T81" fmla="*/ 2147483647 h 94"/>
                <a:gd name="T82" fmla="*/ 2147483647 w 118"/>
                <a:gd name="T83" fmla="*/ 2147483647 h 94"/>
                <a:gd name="T84" fmla="*/ 2147483647 w 118"/>
                <a:gd name="T85" fmla="*/ 2147483647 h 94"/>
                <a:gd name="T86" fmla="*/ 2147483647 w 118"/>
                <a:gd name="T87" fmla="*/ 2147483647 h 94"/>
                <a:gd name="T88" fmla="*/ 2147483647 w 118"/>
                <a:gd name="T89" fmla="*/ 2147483647 h 94"/>
                <a:gd name="T90" fmla="*/ 2147483647 w 118"/>
                <a:gd name="T91" fmla="*/ 2147483647 h 94"/>
                <a:gd name="T92" fmla="*/ 2147483647 w 118"/>
                <a:gd name="T93" fmla="*/ 2147483647 h 94"/>
                <a:gd name="T94" fmla="*/ 2147483647 w 118"/>
                <a:gd name="T95" fmla="*/ 2147483647 h 94"/>
                <a:gd name="T96" fmla="*/ 2147483647 w 118"/>
                <a:gd name="T97" fmla="*/ 2147483647 h 94"/>
                <a:gd name="T98" fmla="*/ 2147483647 w 118"/>
                <a:gd name="T99" fmla="*/ 2147483647 h 94"/>
                <a:gd name="T100" fmla="*/ 2147483647 w 118"/>
                <a:gd name="T101" fmla="*/ 2147483647 h 94"/>
                <a:gd name="T102" fmla="*/ 2147483647 w 118"/>
                <a:gd name="T103" fmla="*/ 2147483647 h 94"/>
                <a:gd name="T104" fmla="*/ 2147483647 w 118"/>
                <a:gd name="T105" fmla="*/ 2147483647 h 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"/>
                <a:gd name="T160" fmla="*/ 0 h 94"/>
                <a:gd name="T161" fmla="*/ 118 w 118"/>
                <a:gd name="T162" fmla="*/ 94 h 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" h="94">
                  <a:moveTo>
                    <a:pt x="108" y="33"/>
                  </a:moveTo>
                  <a:lnTo>
                    <a:pt x="112" y="25"/>
                  </a:lnTo>
                  <a:lnTo>
                    <a:pt x="118" y="15"/>
                  </a:lnTo>
                  <a:lnTo>
                    <a:pt x="118" y="7"/>
                  </a:lnTo>
                  <a:lnTo>
                    <a:pt x="114" y="1"/>
                  </a:lnTo>
                  <a:lnTo>
                    <a:pt x="107" y="0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6"/>
                  </a:lnTo>
                  <a:lnTo>
                    <a:pt x="79" y="12"/>
                  </a:lnTo>
                  <a:lnTo>
                    <a:pt x="72" y="18"/>
                  </a:lnTo>
                  <a:lnTo>
                    <a:pt x="68" y="24"/>
                  </a:lnTo>
                  <a:lnTo>
                    <a:pt x="62" y="30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9" y="43"/>
                  </a:lnTo>
                  <a:lnTo>
                    <a:pt x="57" y="48"/>
                  </a:lnTo>
                  <a:lnTo>
                    <a:pt x="56" y="51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6" y="60"/>
                  </a:lnTo>
                  <a:lnTo>
                    <a:pt x="43" y="61"/>
                  </a:lnTo>
                  <a:lnTo>
                    <a:pt x="39" y="61"/>
                  </a:lnTo>
                  <a:lnTo>
                    <a:pt x="34" y="63"/>
                  </a:lnTo>
                  <a:lnTo>
                    <a:pt x="28" y="64"/>
                  </a:lnTo>
                  <a:lnTo>
                    <a:pt x="23" y="67"/>
                  </a:lnTo>
                  <a:lnTo>
                    <a:pt x="18" y="70"/>
                  </a:lnTo>
                  <a:lnTo>
                    <a:pt x="14" y="75"/>
                  </a:lnTo>
                  <a:lnTo>
                    <a:pt x="10" y="79"/>
                  </a:lnTo>
                  <a:lnTo>
                    <a:pt x="5" y="82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4" y="94"/>
                  </a:lnTo>
                  <a:lnTo>
                    <a:pt x="10" y="94"/>
                  </a:lnTo>
                  <a:lnTo>
                    <a:pt x="15" y="93"/>
                  </a:lnTo>
                  <a:lnTo>
                    <a:pt x="20" y="91"/>
                  </a:lnTo>
                  <a:lnTo>
                    <a:pt x="27" y="87"/>
                  </a:lnTo>
                  <a:lnTo>
                    <a:pt x="33" y="81"/>
                  </a:lnTo>
                  <a:lnTo>
                    <a:pt x="39" y="75"/>
                  </a:lnTo>
                  <a:lnTo>
                    <a:pt x="44" y="70"/>
                  </a:lnTo>
                  <a:lnTo>
                    <a:pt x="55" y="66"/>
                  </a:lnTo>
                  <a:lnTo>
                    <a:pt x="65" y="63"/>
                  </a:lnTo>
                  <a:lnTo>
                    <a:pt x="75" y="58"/>
                  </a:lnTo>
                  <a:lnTo>
                    <a:pt x="83" y="52"/>
                  </a:lnTo>
                  <a:lnTo>
                    <a:pt x="91" y="48"/>
                  </a:lnTo>
                  <a:lnTo>
                    <a:pt x="98" y="42"/>
                  </a:lnTo>
                  <a:lnTo>
                    <a:pt x="104" y="37"/>
                  </a:lnTo>
                  <a:lnTo>
                    <a:pt x="111" y="33"/>
                  </a:lnTo>
                  <a:lnTo>
                    <a:pt x="110" y="33"/>
                  </a:lnTo>
                  <a:lnTo>
                    <a:pt x="108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666753" y="5005388"/>
              <a:ext cx="93663" cy="57150"/>
            </a:xfrm>
            <a:custGeom>
              <a:avLst/>
              <a:gdLst>
                <a:gd name="T0" fmla="*/ 2147483647 w 118"/>
                <a:gd name="T1" fmla="*/ 2147483647 h 94"/>
                <a:gd name="T2" fmla="*/ 2147483647 w 118"/>
                <a:gd name="T3" fmla="*/ 2147483647 h 94"/>
                <a:gd name="T4" fmla="*/ 2147483647 w 118"/>
                <a:gd name="T5" fmla="*/ 532936345 h 94"/>
                <a:gd name="T6" fmla="*/ 2147483647 w 118"/>
                <a:gd name="T7" fmla="*/ 0 h 94"/>
                <a:gd name="T8" fmla="*/ 2147483647 w 118"/>
                <a:gd name="T9" fmla="*/ 532936345 h 94"/>
                <a:gd name="T10" fmla="*/ 2147483647 w 118"/>
                <a:gd name="T11" fmla="*/ 2147483647 h 94"/>
                <a:gd name="T12" fmla="*/ 2147483647 w 118"/>
                <a:gd name="T13" fmla="*/ 2147483647 h 94"/>
                <a:gd name="T14" fmla="*/ 2147483647 w 118"/>
                <a:gd name="T15" fmla="*/ 2147483647 h 94"/>
                <a:gd name="T16" fmla="*/ 2147483647 w 118"/>
                <a:gd name="T17" fmla="*/ 2147483647 h 94"/>
                <a:gd name="T18" fmla="*/ 2147483647 w 118"/>
                <a:gd name="T19" fmla="*/ 2147483647 h 94"/>
                <a:gd name="T20" fmla="*/ 2147483647 w 118"/>
                <a:gd name="T21" fmla="*/ 2147483647 h 94"/>
                <a:gd name="T22" fmla="*/ 2147483647 w 118"/>
                <a:gd name="T23" fmla="*/ 2147483647 h 94"/>
                <a:gd name="T24" fmla="*/ 2147483647 w 118"/>
                <a:gd name="T25" fmla="*/ 2147483647 h 94"/>
                <a:gd name="T26" fmla="*/ 2147483647 w 118"/>
                <a:gd name="T27" fmla="*/ 2147483647 h 94"/>
                <a:gd name="T28" fmla="*/ 2147483647 w 118"/>
                <a:gd name="T29" fmla="*/ 2147483647 h 94"/>
                <a:gd name="T30" fmla="*/ 2147483647 w 118"/>
                <a:gd name="T31" fmla="*/ 2147483647 h 94"/>
                <a:gd name="T32" fmla="*/ 2147483647 w 118"/>
                <a:gd name="T33" fmla="*/ 2147483647 h 94"/>
                <a:gd name="T34" fmla="*/ 2147483647 w 118"/>
                <a:gd name="T35" fmla="*/ 2147483647 h 94"/>
                <a:gd name="T36" fmla="*/ 1000513067 w 118"/>
                <a:gd name="T37" fmla="*/ 2147483647 h 94"/>
                <a:gd name="T38" fmla="*/ 0 w 118"/>
                <a:gd name="T39" fmla="*/ 2147483647 h 94"/>
                <a:gd name="T40" fmla="*/ 2000395893 w 118"/>
                <a:gd name="T41" fmla="*/ 2147483647 h 94"/>
                <a:gd name="T42" fmla="*/ 2147483647 w 118"/>
                <a:gd name="T43" fmla="*/ 2147483647 h 94"/>
                <a:gd name="T44" fmla="*/ 2147483647 w 118"/>
                <a:gd name="T45" fmla="*/ 2147483647 h 94"/>
                <a:gd name="T46" fmla="*/ 2147483647 w 118"/>
                <a:gd name="T47" fmla="*/ 2147483647 h 94"/>
                <a:gd name="T48" fmla="*/ 2147483647 w 118"/>
                <a:gd name="T49" fmla="*/ 2147483647 h 94"/>
                <a:gd name="T50" fmla="*/ 2147483647 w 118"/>
                <a:gd name="T51" fmla="*/ 2147483647 h 94"/>
                <a:gd name="T52" fmla="*/ 2147483647 w 118"/>
                <a:gd name="T53" fmla="*/ 2147483647 h 94"/>
                <a:gd name="T54" fmla="*/ 2147483647 w 118"/>
                <a:gd name="T55" fmla="*/ 2147483647 h 94"/>
                <a:gd name="T56" fmla="*/ 2147483647 w 118"/>
                <a:gd name="T57" fmla="*/ 2147483647 h 94"/>
                <a:gd name="T58" fmla="*/ 2147483647 w 118"/>
                <a:gd name="T59" fmla="*/ 2147483647 h 94"/>
                <a:gd name="T60" fmla="*/ 2147483647 w 118"/>
                <a:gd name="T61" fmla="*/ 2147483647 h 94"/>
                <a:gd name="T62" fmla="*/ 2147483647 w 118"/>
                <a:gd name="T63" fmla="*/ 2147483647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"/>
                <a:gd name="T97" fmla="*/ 0 h 94"/>
                <a:gd name="T98" fmla="*/ 118 w 118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" h="94">
                  <a:moveTo>
                    <a:pt x="108" y="33"/>
                  </a:moveTo>
                  <a:lnTo>
                    <a:pt x="108" y="33"/>
                  </a:lnTo>
                  <a:lnTo>
                    <a:pt x="112" y="25"/>
                  </a:lnTo>
                  <a:lnTo>
                    <a:pt x="118" y="15"/>
                  </a:lnTo>
                  <a:lnTo>
                    <a:pt x="118" y="7"/>
                  </a:lnTo>
                  <a:lnTo>
                    <a:pt x="114" y="1"/>
                  </a:lnTo>
                  <a:lnTo>
                    <a:pt x="107" y="0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6"/>
                  </a:lnTo>
                  <a:lnTo>
                    <a:pt x="79" y="12"/>
                  </a:lnTo>
                  <a:lnTo>
                    <a:pt x="72" y="18"/>
                  </a:lnTo>
                  <a:lnTo>
                    <a:pt x="68" y="24"/>
                  </a:lnTo>
                  <a:lnTo>
                    <a:pt x="62" y="30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9" y="43"/>
                  </a:lnTo>
                  <a:lnTo>
                    <a:pt x="57" y="48"/>
                  </a:lnTo>
                  <a:lnTo>
                    <a:pt x="56" y="51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6" y="60"/>
                  </a:lnTo>
                  <a:lnTo>
                    <a:pt x="43" y="61"/>
                  </a:lnTo>
                  <a:lnTo>
                    <a:pt x="39" y="61"/>
                  </a:lnTo>
                  <a:lnTo>
                    <a:pt x="34" y="63"/>
                  </a:lnTo>
                  <a:lnTo>
                    <a:pt x="28" y="64"/>
                  </a:lnTo>
                  <a:lnTo>
                    <a:pt x="23" y="67"/>
                  </a:lnTo>
                  <a:lnTo>
                    <a:pt x="18" y="70"/>
                  </a:lnTo>
                  <a:lnTo>
                    <a:pt x="14" y="75"/>
                  </a:lnTo>
                  <a:lnTo>
                    <a:pt x="10" y="79"/>
                  </a:lnTo>
                  <a:lnTo>
                    <a:pt x="5" y="82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4" y="94"/>
                  </a:lnTo>
                  <a:lnTo>
                    <a:pt x="10" y="94"/>
                  </a:lnTo>
                  <a:lnTo>
                    <a:pt x="15" y="93"/>
                  </a:lnTo>
                  <a:lnTo>
                    <a:pt x="20" y="91"/>
                  </a:lnTo>
                  <a:lnTo>
                    <a:pt x="27" y="87"/>
                  </a:lnTo>
                  <a:lnTo>
                    <a:pt x="33" y="81"/>
                  </a:lnTo>
                  <a:lnTo>
                    <a:pt x="39" y="75"/>
                  </a:lnTo>
                  <a:lnTo>
                    <a:pt x="44" y="70"/>
                  </a:lnTo>
                  <a:lnTo>
                    <a:pt x="55" y="66"/>
                  </a:lnTo>
                  <a:lnTo>
                    <a:pt x="65" y="63"/>
                  </a:lnTo>
                  <a:lnTo>
                    <a:pt x="75" y="58"/>
                  </a:lnTo>
                  <a:lnTo>
                    <a:pt x="83" y="52"/>
                  </a:lnTo>
                  <a:lnTo>
                    <a:pt x="91" y="48"/>
                  </a:lnTo>
                  <a:lnTo>
                    <a:pt x="98" y="42"/>
                  </a:lnTo>
                  <a:lnTo>
                    <a:pt x="104" y="37"/>
                  </a:lnTo>
                  <a:lnTo>
                    <a:pt x="111" y="33"/>
                  </a:lnTo>
                  <a:lnTo>
                    <a:pt x="110" y="33"/>
                  </a:lnTo>
                  <a:lnTo>
                    <a:pt x="108" y="33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623888" y="5068491"/>
              <a:ext cx="23812" cy="8334"/>
            </a:xfrm>
            <a:custGeom>
              <a:avLst/>
              <a:gdLst>
                <a:gd name="T0" fmla="*/ 2147483647 w 30"/>
                <a:gd name="T1" fmla="*/ 1873336485 h 13"/>
                <a:gd name="T2" fmla="*/ 2147483647 w 30"/>
                <a:gd name="T3" fmla="*/ 2147483647 h 13"/>
                <a:gd name="T4" fmla="*/ 2147483647 w 30"/>
                <a:gd name="T5" fmla="*/ 2147483647 h 13"/>
                <a:gd name="T6" fmla="*/ 1500059974 w 30"/>
                <a:gd name="T7" fmla="*/ 2147483647 h 13"/>
                <a:gd name="T8" fmla="*/ 0 w 30"/>
                <a:gd name="T9" fmla="*/ 2147483647 h 13"/>
                <a:gd name="T10" fmla="*/ 2147483647 w 30"/>
                <a:gd name="T11" fmla="*/ 2147483647 h 13"/>
                <a:gd name="T12" fmla="*/ 2147483647 w 30"/>
                <a:gd name="T13" fmla="*/ 2147483647 h 13"/>
                <a:gd name="T14" fmla="*/ 2147483647 w 30"/>
                <a:gd name="T15" fmla="*/ 2147483647 h 13"/>
                <a:gd name="T16" fmla="*/ 2147483647 w 30"/>
                <a:gd name="T17" fmla="*/ 2147483647 h 13"/>
                <a:gd name="T18" fmla="*/ 2147483647 w 30"/>
                <a:gd name="T19" fmla="*/ 1873336485 h 13"/>
                <a:gd name="T20" fmla="*/ 2147483647 w 30"/>
                <a:gd name="T21" fmla="*/ 624689318 h 13"/>
                <a:gd name="T22" fmla="*/ 2147483647 w 30"/>
                <a:gd name="T23" fmla="*/ 624689318 h 13"/>
                <a:gd name="T24" fmla="*/ 2147483647 w 30"/>
                <a:gd name="T25" fmla="*/ 0 h 13"/>
                <a:gd name="T26" fmla="*/ 2147483647 w 30"/>
                <a:gd name="T27" fmla="*/ 624689318 h 13"/>
                <a:gd name="T28" fmla="*/ 2147483647 w 30"/>
                <a:gd name="T29" fmla="*/ 624689318 h 13"/>
                <a:gd name="T30" fmla="*/ 2147483647 w 30"/>
                <a:gd name="T31" fmla="*/ 1873336485 h 13"/>
                <a:gd name="T32" fmla="*/ 2147483647 w 30"/>
                <a:gd name="T33" fmla="*/ 187333648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3"/>
                <a:gd name="T53" fmla="*/ 30 w 3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3">
                  <a:moveTo>
                    <a:pt x="23" y="3"/>
                  </a:moveTo>
                  <a:lnTo>
                    <a:pt x="16" y="4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7" y="13"/>
                  </a:lnTo>
                  <a:lnTo>
                    <a:pt x="25" y="10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623888" y="5068491"/>
              <a:ext cx="23812" cy="8334"/>
            </a:xfrm>
            <a:custGeom>
              <a:avLst/>
              <a:gdLst>
                <a:gd name="T0" fmla="*/ 2147483647 w 30"/>
                <a:gd name="T1" fmla="*/ 1873336485 h 13"/>
                <a:gd name="T2" fmla="*/ 2147483647 w 30"/>
                <a:gd name="T3" fmla="*/ 1873336485 h 13"/>
                <a:gd name="T4" fmla="*/ 2147483647 w 30"/>
                <a:gd name="T5" fmla="*/ 2147483647 h 13"/>
                <a:gd name="T6" fmla="*/ 2147483647 w 30"/>
                <a:gd name="T7" fmla="*/ 2147483647 h 13"/>
                <a:gd name="T8" fmla="*/ 1500059974 w 30"/>
                <a:gd name="T9" fmla="*/ 2147483647 h 13"/>
                <a:gd name="T10" fmla="*/ 0 w 30"/>
                <a:gd name="T11" fmla="*/ 2147483647 h 13"/>
                <a:gd name="T12" fmla="*/ 0 w 30"/>
                <a:gd name="T13" fmla="*/ 2147483647 h 13"/>
                <a:gd name="T14" fmla="*/ 2147483647 w 30"/>
                <a:gd name="T15" fmla="*/ 2147483647 h 13"/>
                <a:gd name="T16" fmla="*/ 2147483647 w 30"/>
                <a:gd name="T17" fmla="*/ 2147483647 h 13"/>
                <a:gd name="T18" fmla="*/ 2147483647 w 30"/>
                <a:gd name="T19" fmla="*/ 2147483647 h 13"/>
                <a:gd name="T20" fmla="*/ 2147483647 w 30"/>
                <a:gd name="T21" fmla="*/ 2147483647 h 13"/>
                <a:gd name="T22" fmla="*/ 2147483647 w 30"/>
                <a:gd name="T23" fmla="*/ 2147483647 h 13"/>
                <a:gd name="T24" fmla="*/ 2147483647 w 30"/>
                <a:gd name="T25" fmla="*/ 1873336485 h 13"/>
                <a:gd name="T26" fmla="*/ 2147483647 w 30"/>
                <a:gd name="T27" fmla="*/ 624689318 h 13"/>
                <a:gd name="T28" fmla="*/ 2147483647 w 30"/>
                <a:gd name="T29" fmla="*/ 624689318 h 13"/>
                <a:gd name="T30" fmla="*/ 2147483647 w 30"/>
                <a:gd name="T31" fmla="*/ 0 h 13"/>
                <a:gd name="T32" fmla="*/ 2147483647 w 30"/>
                <a:gd name="T33" fmla="*/ 0 h 13"/>
                <a:gd name="T34" fmla="*/ 2147483647 w 30"/>
                <a:gd name="T35" fmla="*/ 624689318 h 13"/>
                <a:gd name="T36" fmla="*/ 2147483647 w 30"/>
                <a:gd name="T37" fmla="*/ 624689318 h 13"/>
                <a:gd name="T38" fmla="*/ 2147483647 w 30"/>
                <a:gd name="T39" fmla="*/ 1873336485 h 13"/>
                <a:gd name="T40" fmla="*/ 2147483647 w 30"/>
                <a:gd name="T41" fmla="*/ 187333648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13"/>
                <a:gd name="T65" fmla="*/ 30 w 30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13">
                  <a:moveTo>
                    <a:pt x="23" y="3"/>
                  </a:moveTo>
                  <a:lnTo>
                    <a:pt x="23" y="3"/>
                  </a:lnTo>
                  <a:lnTo>
                    <a:pt x="16" y="4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7" y="13"/>
                  </a:lnTo>
                  <a:lnTo>
                    <a:pt x="25" y="10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600075" y="5083970"/>
              <a:ext cx="12700" cy="7144"/>
            </a:xfrm>
            <a:custGeom>
              <a:avLst/>
              <a:gdLst>
                <a:gd name="T0" fmla="*/ 2147483647 w 15"/>
                <a:gd name="T1" fmla="*/ 1000502110 h 12"/>
                <a:gd name="T2" fmla="*/ 2147483647 w 15"/>
                <a:gd name="T3" fmla="*/ 0 h 12"/>
                <a:gd name="T4" fmla="*/ 2147483647 w 15"/>
                <a:gd name="T5" fmla="*/ 0 h 12"/>
                <a:gd name="T6" fmla="*/ 2147483647 w 15"/>
                <a:gd name="T7" fmla="*/ 1000502110 h 12"/>
                <a:gd name="T8" fmla="*/ 607167584 w 15"/>
                <a:gd name="T9" fmla="*/ 2147483647 h 12"/>
                <a:gd name="T10" fmla="*/ 0 w 15"/>
                <a:gd name="T11" fmla="*/ 2147483647 h 12"/>
                <a:gd name="T12" fmla="*/ 0 w 15"/>
                <a:gd name="T13" fmla="*/ 2147483647 h 12"/>
                <a:gd name="T14" fmla="*/ 0 w 15"/>
                <a:gd name="T15" fmla="*/ 2147483647 h 12"/>
                <a:gd name="T16" fmla="*/ 607167584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100050211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2"/>
                <a:gd name="T41" fmla="*/ 15 w 15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2">
                  <a:moveTo>
                    <a:pt x="14" y="2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7" y="11"/>
                  </a:lnTo>
                  <a:lnTo>
                    <a:pt x="13" y="9"/>
                  </a:lnTo>
                  <a:lnTo>
                    <a:pt x="15" y="6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600075" y="5083970"/>
              <a:ext cx="12700" cy="7144"/>
            </a:xfrm>
            <a:custGeom>
              <a:avLst/>
              <a:gdLst>
                <a:gd name="T0" fmla="*/ 2147483647 w 15"/>
                <a:gd name="T1" fmla="*/ 1000502110 h 12"/>
                <a:gd name="T2" fmla="*/ 2147483647 w 15"/>
                <a:gd name="T3" fmla="*/ 1000502110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1000502110 h 12"/>
                <a:gd name="T10" fmla="*/ 607167584 w 15"/>
                <a:gd name="T11" fmla="*/ 2147483647 h 12"/>
                <a:gd name="T12" fmla="*/ 607167584 w 15"/>
                <a:gd name="T13" fmla="*/ 2147483647 h 12"/>
                <a:gd name="T14" fmla="*/ 0 w 15"/>
                <a:gd name="T15" fmla="*/ 2147483647 h 12"/>
                <a:gd name="T16" fmla="*/ 0 w 15"/>
                <a:gd name="T17" fmla="*/ 2147483647 h 12"/>
                <a:gd name="T18" fmla="*/ 0 w 15"/>
                <a:gd name="T19" fmla="*/ 2147483647 h 12"/>
                <a:gd name="T20" fmla="*/ 607167584 w 15"/>
                <a:gd name="T21" fmla="*/ 2147483647 h 12"/>
                <a:gd name="T22" fmla="*/ 607167584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2147483647 w 15"/>
                <a:gd name="T29" fmla="*/ 2147483647 h 12"/>
                <a:gd name="T30" fmla="*/ 2147483647 w 15"/>
                <a:gd name="T31" fmla="*/ 10005021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14" y="2"/>
                  </a:move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7" y="11"/>
                  </a:lnTo>
                  <a:lnTo>
                    <a:pt x="13" y="9"/>
                  </a:lnTo>
                  <a:lnTo>
                    <a:pt x="15" y="6"/>
                  </a:lnTo>
                  <a:lnTo>
                    <a:pt x="14" y="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577853" y="5097068"/>
              <a:ext cx="3175" cy="2381"/>
            </a:xfrm>
            <a:custGeom>
              <a:avLst/>
              <a:gdLst>
                <a:gd name="T0" fmla="*/ 2000373665 w 4"/>
                <a:gd name="T1" fmla="*/ 500250579 h 4"/>
                <a:gd name="T2" fmla="*/ 1500122888 w 4"/>
                <a:gd name="T3" fmla="*/ 0 h 4"/>
                <a:gd name="T4" fmla="*/ 1000501951 w 4"/>
                <a:gd name="T5" fmla="*/ 0 h 4"/>
                <a:gd name="T6" fmla="*/ 0 w 4"/>
                <a:gd name="T7" fmla="*/ 0 h 4"/>
                <a:gd name="T8" fmla="*/ 0 w 4"/>
                <a:gd name="T9" fmla="*/ 500250579 h 4"/>
                <a:gd name="T10" fmla="*/ 0 w 4"/>
                <a:gd name="T11" fmla="*/ 500250579 h 4"/>
                <a:gd name="T12" fmla="*/ 0 w 4"/>
                <a:gd name="T13" fmla="*/ 1500122888 h 4"/>
                <a:gd name="T14" fmla="*/ 0 w 4"/>
                <a:gd name="T15" fmla="*/ 2000373665 h 4"/>
                <a:gd name="T16" fmla="*/ 0 w 4"/>
                <a:gd name="T17" fmla="*/ 2000373665 h 4"/>
                <a:gd name="T18" fmla="*/ 0 w 4"/>
                <a:gd name="T19" fmla="*/ 2000373665 h 4"/>
                <a:gd name="T20" fmla="*/ 1000501951 w 4"/>
                <a:gd name="T21" fmla="*/ 2000373665 h 4"/>
                <a:gd name="T22" fmla="*/ 1500122888 w 4"/>
                <a:gd name="T23" fmla="*/ 2000373665 h 4"/>
                <a:gd name="T24" fmla="*/ 2000373665 w 4"/>
                <a:gd name="T25" fmla="*/ 2000373665 h 4"/>
                <a:gd name="T26" fmla="*/ 2000373665 w 4"/>
                <a:gd name="T27" fmla="*/ 2000373665 h 4"/>
                <a:gd name="T28" fmla="*/ 2000373665 w 4"/>
                <a:gd name="T29" fmla="*/ 1500122888 h 4"/>
                <a:gd name="T30" fmla="*/ 2000373665 w 4"/>
                <a:gd name="T31" fmla="*/ 500250579 h 4"/>
                <a:gd name="T32" fmla="*/ 2000373665 w 4"/>
                <a:gd name="T33" fmla="*/ 500250579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577853" y="5097068"/>
              <a:ext cx="3175" cy="2381"/>
            </a:xfrm>
            <a:custGeom>
              <a:avLst/>
              <a:gdLst>
                <a:gd name="T0" fmla="*/ 2000373665 w 4"/>
                <a:gd name="T1" fmla="*/ 500250579 h 4"/>
                <a:gd name="T2" fmla="*/ 2000373665 w 4"/>
                <a:gd name="T3" fmla="*/ 500250579 h 4"/>
                <a:gd name="T4" fmla="*/ 1500122888 w 4"/>
                <a:gd name="T5" fmla="*/ 0 h 4"/>
                <a:gd name="T6" fmla="*/ 1000501951 w 4"/>
                <a:gd name="T7" fmla="*/ 0 h 4"/>
                <a:gd name="T8" fmla="*/ 0 w 4"/>
                <a:gd name="T9" fmla="*/ 0 h 4"/>
                <a:gd name="T10" fmla="*/ 0 w 4"/>
                <a:gd name="T11" fmla="*/ 500250579 h 4"/>
                <a:gd name="T12" fmla="*/ 0 w 4"/>
                <a:gd name="T13" fmla="*/ 500250579 h 4"/>
                <a:gd name="T14" fmla="*/ 0 w 4"/>
                <a:gd name="T15" fmla="*/ 500250579 h 4"/>
                <a:gd name="T16" fmla="*/ 0 w 4"/>
                <a:gd name="T17" fmla="*/ 1500122888 h 4"/>
                <a:gd name="T18" fmla="*/ 0 w 4"/>
                <a:gd name="T19" fmla="*/ 2000373665 h 4"/>
                <a:gd name="T20" fmla="*/ 0 w 4"/>
                <a:gd name="T21" fmla="*/ 2000373665 h 4"/>
                <a:gd name="T22" fmla="*/ 0 w 4"/>
                <a:gd name="T23" fmla="*/ 2000373665 h 4"/>
                <a:gd name="T24" fmla="*/ 0 w 4"/>
                <a:gd name="T25" fmla="*/ 2000373665 h 4"/>
                <a:gd name="T26" fmla="*/ 1000501951 w 4"/>
                <a:gd name="T27" fmla="*/ 2000373665 h 4"/>
                <a:gd name="T28" fmla="*/ 1500122888 w 4"/>
                <a:gd name="T29" fmla="*/ 2000373665 h 4"/>
                <a:gd name="T30" fmla="*/ 2000373665 w 4"/>
                <a:gd name="T31" fmla="*/ 2000373665 h 4"/>
                <a:gd name="T32" fmla="*/ 2000373665 w 4"/>
                <a:gd name="T33" fmla="*/ 2000373665 h 4"/>
                <a:gd name="T34" fmla="*/ 2000373665 w 4"/>
                <a:gd name="T35" fmla="*/ 2000373665 h 4"/>
                <a:gd name="T36" fmla="*/ 2000373665 w 4"/>
                <a:gd name="T37" fmla="*/ 1500122888 h 4"/>
                <a:gd name="T38" fmla="*/ 2000373665 w 4"/>
                <a:gd name="T39" fmla="*/ 500250579 h 4"/>
                <a:gd name="T40" fmla="*/ 2000373665 w 4"/>
                <a:gd name="T41" fmla="*/ 500250579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4"/>
                <a:gd name="T65" fmla="*/ 4 w 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561975" y="5101828"/>
              <a:ext cx="6350" cy="3572"/>
            </a:xfrm>
            <a:custGeom>
              <a:avLst/>
              <a:gdLst>
                <a:gd name="T0" fmla="*/ 2147483647 w 8"/>
                <a:gd name="T1" fmla="*/ 0 h 4"/>
                <a:gd name="T2" fmla="*/ 2000373665 w 8"/>
                <a:gd name="T3" fmla="*/ 0 h 4"/>
                <a:gd name="T4" fmla="*/ 1500122888 w 8"/>
                <a:gd name="T5" fmla="*/ 0 h 4"/>
                <a:gd name="T6" fmla="*/ 500250579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0 w 8"/>
                <a:gd name="T13" fmla="*/ 1687991883 h 4"/>
                <a:gd name="T14" fmla="*/ 0 w 8"/>
                <a:gd name="T15" fmla="*/ 2147483647 h 4"/>
                <a:gd name="T16" fmla="*/ 0 w 8"/>
                <a:gd name="T17" fmla="*/ 2147483647 h 4"/>
                <a:gd name="T18" fmla="*/ 1500122888 w 8"/>
                <a:gd name="T19" fmla="*/ 2147483647 h 4"/>
                <a:gd name="T20" fmla="*/ 2000373665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2147483647 w 8"/>
                <a:gd name="T29" fmla="*/ 1687991883 h 4"/>
                <a:gd name="T30" fmla="*/ 2147483647 w 8"/>
                <a:gd name="T31" fmla="*/ 0 h 4"/>
                <a:gd name="T32" fmla="*/ 2147483647 w 8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4"/>
                <a:gd name="T53" fmla="*/ 8 w 8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4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561975" y="5101828"/>
              <a:ext cx="6350" cy="3572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0 h 4"/>
                <a:gd name="T4" fmla="*/ 2000373665 w 8"/>
                <a:gd name="T5" fmla="*/ 0 h 4"/>
                <a:gd name="T6" fmla="*/ 1500122888 w 8"/>
                <a:gd name="T7" fmla="*/ 0 h 4"/>
                <a:gd name="T8" fmla="*/ 500250579 w 8"/>
                <a:gd name="T9" fmla="*/ 0 h 4"/>
                <a:gd name="T10" fmla="*/ 0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w 8"/>
                <a:gd name="T17" fmla="*/ 1687991883 h 4"/>
                <a:gd name="T18" fmla="*/ 0 w 8"/>
                <a:gd name="T19" fmla="*/ 2147483647 h 4"/>
                <a:gd name="T20" fmla="*/ 0 w 8"/>
                <a:gd name="T21" fmla="*/ 2147483647 h 4"/>
                <a:gd name="T22" fmla="*/ 0 w 8"/>
                <a:gd name="T23" fmla="*/ 2147483647 h 4"/>
                <a:gd name="T24" fmla="*/ 1500122888 w 8"/>
                <a:gd name="T25" fmla="*/ 2147483647 h 4"/>
                <a:gd name="T26" fmla="*/ 2000373665 w 8"/>
                <a:gd name="T27" fmla="*/ 2147483647 h 4"/>
                <a:gd name="T28" fmla="*/ 2147483647 w 8"/>
                <a:gd name="T29" fmla="*/ 2147483647 h 4"/>
                <a:gd name="T30" fmla="*/ 2147483647 w 8"/>
                <a:gd name="T31" fmla="*/ 2147483647 h 4"/>
                <a:gd name="T32" fmla="*/ 2147483647 w 8"/>
                <a:gd name="T33" fmla="*/ 2147483647 h 4"/>
                <a:gd name="T34" fmla="*/ 2147483647 w 8"/>
                <a:gd name="T35" fmla="*/ 2147483647 h 4"/>
                <a:gd name="T36" fmla="*/ 2147483647 w 8"/>
                <a:gd name="T37" fmla="*/ 1687991883 h 4"/>
                <a:gd name="T38" fmla="*/ 2147483647 w 8"/>
                <a:gd name="T39" fmla="*/ 0 h 4"/>
                <a:gd name="T40" fmla="*/ 2147483647 w 8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4"/>
                <a:gd name="T65" fmla="*/ 8 w 8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522288" y="5106592"/>
              <a:ext cx="23812" cy="4763"/>
            </a:xfrm>
            <a:custGeom>
              <a:avLst/>
              <a:gdLst>
                <a:gd name="T0" fmla="*/ 2147483647 w 29"/>
                <a:gd name="T1" fmla="*/ 0 h 8"/>
                <a:gd name="T2" fmla="*/ 2147483647 w 29"/>
                <a:gd name="T3" fmla="*/ 0 h 8"/>
                <a:gd name="T4" fmla="*/ 2147483647 w 29"/>
                <a:gd name="T5" fmla="*/ 1000501951 h 8"/>
                <a:gd name="T6" fmla="*/ 1107054486 w 29"/>
                <a:gd name="T7" fmla="*/ 1500122888 h 8"/>
                <a:gd name="T8" fmla="*/ 0 w 29"/>
                <a:gd name="T9" fmla="*/ 1500122888 h 8"/>
                <a:gd name="T10" fmla="*/ 0 w 29"/>
                <a:gd name="T11" fmla="*/ 2147483647 h 8"/>
                <a:gd name="T12" fmla="*/ 0 w 29"/>
                <a:gd name="T13" fmla="*/ 2147483647 h 8"/>
                <a:gd name="T14" fmla="*/ 0 w 29"/>
                <a:gd name="T15" fmla="*/ 2147483647 h 8"/>
                <a:gd name="T16" fmla="*/ 0 w 29"/>
                <a:gd name="T17" fmla="*/ 2147483647 h 8"/>
                <a:gd name="T18" fmla="*/ 2147483647 w 29"/>
                <a:gd name="T19" fmla="*/ 2147483647 h 8"/>
                <a:gd name="T20" fmla="*/ 2147483647 w 29"/>
                <a:gd name="T21" fmla="*/ 2147483647 h 8"/>
                <a:gd name="T22" fmla="*/ 2147483647 w 29"/>
                <a:gd name="T23" fmla="*/ 2147483647 h 8"/>
                <a:gd name="T24" fmla="*/ 2147483647 w 29"/>
                <a:gd name="T25" fmla="*/ 2147483647 h 8"/>
                <a:gd name="T26" fmla="*/ 2147483647 w 29"/>
                <a:gd name="T27" fmla="*/ 2147483647 h 8"/>
                <a:gd name="T28" fmla="*/ 2147483647 w 29"/>
                <a:gd name="T29" fmla="*/ 2147483647 h 8"/>
                <a:gd name="T30" fmla="*/ 2147483647 w 29"/>
                <a:gd name="T31" fmla="*/ 2147483647 h 8"/>
                <a:gd name="T32" fmla="*/ 2147483647 w 29"/>
                <a:gd name="T33" fmla="*/ 1500122888 h 8"/>
                <a:gd name="T34" fmla="*/ 2147483647 w 29"/>
                <a:gd name="T35" fmla="*/ 1500122888 h 8"/>
                <a:gd name="T36" fmla="*/ 2147483647 w 29"/>
                <a:gd name="T37" fmla="*/ 1000501951 h 8"/>
                <a:gd name="T38" fmla="*/ 2147483647 w 29"/>
                <a:gd name="T39" fmla="*/ 0 h 8"/>
                <a:gd name="T40" fmla="*/ 2147483647 w 29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8"/>
                <a:gd name="T65" fmla="*/ 29 w 2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8">
                  <a:moveTo>
                    <a:pt x="11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522288" y="5106592"/>
              <a:ext cx="23812" cy="4763"/>
            </a:xfrm>
            <a:custGeom>
              <a:avLst/>
              <a:gdLst>
                <a:gd name="T0" fmla="*/ 2147483647 w 29"/>
                <a:gd name="T1" fmla="*/ 0 h 8"/>
                <a:gd name="T2" fmla="*/ 2147483647 w 29"/>
                <a:gd name="T3" fmla="*/ 0 h 8"/>
                <a:gd name="T4" fmla="*/ 2147483647 w 29"/>
                <a:gd name="T5" fmla="*/ 0 h 8"/>
                <a:gd name="T6" fmla="*/ 2147483647 w 29"/>
                <a:gd name="T7" fmla="*/ 1000501951 h 8"/>
                <a:gd name="T8" fmla="*/ 1107054486 w 29"/>
                <a:gd name="T9" fmla="*/ 1500122888 h 8"/>
                <a:gd name="T10" fmla="*/ 0 w 29"/>
                <a:gd name="T11" fmla="*/ 1500122888 h 8"/>
                <a:gd name="T12" fmla="*/ 0 w 29"/>
                <a:gd name="T13" fmla="*/ 1500122888 h 8"/>
                <a:gd name="T14" fmla="*/ 0 w 29"/>
                <a:gd name="T15" fmla="*/ 2147483647 h 8"/>
                <a:gd name="T16" fmla="*/ 0 w 29"/>
                <a:gd name="T17" fmla="*/ 2147483647 h 8"/>
                <a:gd name="T18" fmla="*/ 0 w 29"/>
                <a:gd name="T19" fmla="*/ 2147483647 h 8"/>
                <a:gd name="T20" fmla="*/ 0 w 29"/>
                <a:gd name="T21" fmla="*/ 2147483647 h 8"/>
                <a:gd name="T22" fmla="*/ 0 w 29"/>
                <a:gd name="T23" fmla="*/ 2147483647 h 8"/>
                <a:gd name="T24" fmla="*/ 2147483647 w 29"/>
                <a:gd name="T25" fmla="*/ 2147483647 h 8"/>
                <a:gd name="T26" fmla="*/ 2147483647 w 29"/>
                <a:gd name="T27" fmla="*/ 2147483647 h 8"/>
                <a:gd name="T28" fmla="*/ 2147483647 w 29"/>
                <a:gd name="T29" fmla="*/ 2147483647 h 8"/>
                <a:gd name="T30" fmla="*/ 2147483647 w 29"/>
                <a:gd name="T31" fmla="*/ 2147483647 h 8"/>
                <a:gd name="T32" fmla="*/ 2147483647 w 29"/>
                <a:gd name="T33" fmla="*/ 2147483647 h 8"/>
                <a:gd name="T34" fmla="*/ 2147483647 w 29"/>
                <a:gd name="T35" fmla="*/ 2147483647 h 8"/>
                <a:gd name="T36" fmla="*/ 2147483647 w 29"/>
                <a:gd name="T37" fmla="*/ 2147483647 h 8"/>
                <a:gd name="T38" fmla="*/ 2147483647 w 29"/>
                <a:gd name="T39" fmla="*/ 2147483647 h 8"/>
                <a:gd name="T40" fmla="*/ 2147483647 w 29"/>
                <a:gd name="T41" fmla="*/ 1500122888 h 8"/>
                <a:gd name="T42" fmla="*/ 2147483647 w 29"/>
                <a:gd name="T43" fmla="*/ 1500122888 h 8"/>
                <a:gd name="T44" fmla="*/ 2147483647 w 29"/>
                <a:gd name="T45" fmla="*/ 1500122888 h 8"/>
                <a:gd name="T46" fmla="*/ 2147483647 w 29"/>
                <a:gd name="T47" fmla="*/ 1000501951 h 8"/>
                <a:gd name="T48" fmla="*/ 2147483647 w 29"/>
                <a:gd name="T49" fmla="*/ 0 h 8"/>
                <a:gd name="T50" fmla="*/ 2147483647 w 29"/>
                <a:gd name="T51" fmla="*/ 0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8"/>
                <a:gd name="T80" fmla="*/ 29 w 29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8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481013" y="5098258"/>
              <a:ext cx="36512" cy="21431"/>
            </a:xfrm>
            <a:custGeom>
              <a:avLst/>
              <a:gdLst>
                <a:gd name="T0" fmla="*/ 2147483647 w 45"/>
                <a:gd name="T1" fmla="*/ 2147483647 h 38"/>
                <a:gd name="T2" fmla="*/ 2147483647 w 45"/>
                <a:gd name="T3" fmla="*/ 850458208 h 38"/>
                <a:gd name="T4" fmla="*/ 2147483647 w 45"/>
                <a:gd name="T5" fmla="*/ 0 h 38"/>
                <a:gd name="T6" fmla="*/ 2147483647 w 45"/>
                <a:gd name="T7" fmla="*/ 1275687876 h 38"/>
                <a:gd name="T8" fmla="*/ 2147483647 w 45"/>
                <a:gd name="T9" fmla="*/ 2147483647 h 38"/>
                <a:gd name="T10" fmla="*/ 2147483647 w 45"/>
                <a:gd name="T11" fmla="*/ 2147483647 h 38"/>
                <a:gd name="T12" fmla="*/ 2147483647 w 45"/>
                <a:gd name="T13" fmla="*/ 2147483647 h 38"/>
                <a:gd name="T14" fmla="*/ 2147483647 w 45"/>
                <a:gd name="T15" fmla="*/ 2147483647 h 38"/>
                <a:gd name="T16" fmla="*/ 2147483647 w 45"/>
                <a:gd name="T17" fmla="*/ 2147483647 h 38"/>
                <a:gd name="T18" fmla="*/ 2147483647 w 45"/>
                <a:gd name="T19" fmla="*/ 2147483647 h 38"/>
                <a:gd name="T20" fmla="*/ 2147483647 w 45"/>
                <a:gd name="T21" fmla="*/ 2147483647 h 38"/>
                <a:gd name="T22" fmla="*/ 2147483647 w 45"/>
                <a:gd name="T23" fmla="*/ 2147483647 h 38"/>
                <a:gd name="T24" fmla="*/ 2147483647 w 45"/>
                <a:gd name="T25" fmla="*/ 2147483647 h 38"/>
                <a:gd name="T26" fmla="*/ 2147483647 w 45"/>
                <a:gd name="T27" fmla="*/ 2147483647 h 38"/>
                <a:gd name="T28" fmla="*/ 2147483647 w 45"/>
                <a:gd name="T29" fmla="*/ 2147483647 h 38"/>
                <a:gd name="T30" fmla="*/ 2147483647 w 45"/>
                <a:gd name="T31" fmla="*/ 2147483647 h 38"/>
                <a:gd name="T32" fmla="*/ 2147483647 w 45"/>
                <a:gd name="T33" fmla="*/ 2147483647 h 38"/>
                <a:gd name="T34" fmla="*/ 2147483647 w 45"/>
                <a:gd name="T35" fmla="*/ 2147483647 h 38"/>
                <a:gd name="T36" fmla="*/ 2147483647 w 45"/>
                <a:gd name="T37" fmla="*/ 2147483647 h 38"/>
                <a:gd name="T38" fmla="*/ 2147483647 w 45"/>
                <a:gd name="T39" fmla="*/ 2147483647 h 38"/>
                <a:gd name="T40" fmla="*/ 2147483647 w 45"/>
                <a:gd name="T41" fmla="*/ 2147483647 h 38"/>
                <a:gd name="T42" fmla="*/ 2147483647 w 45"/>
                <a:gd name="T43" fmla="*/ 2147483647 h 38"/>
                <a:gd name="T44" fmla="*/ 2147483647 w 45"/>
                <a:gd name="T45" fmla="*/ 2147483647 h 38"/>
                <a:gd name="T46" fmla="*/ 2147483647 w 45"/>
                <a:gd name="T47" fmla="*/ 2147483647 h 38"/>
                <a:gd name="T48" fmla="*/ 0 w 45"/>
                <a:gd name="T49" fmla="*/ 2147483647 h 38"/>
                <a:gd name="T50" fmla="*/ 2147483647 w 45"/>
                <a:gd name="T51" fmla="*/ 2147483647 h 38"/>
                <a:gd name="T52" fmla="*/ 2147483647 w 45"/>
                <a:gd name="T53" fmla="*/ 2147483647 h 38"/>
                <a:gd name="T54" fmla="*/ 2147483647 w 45"/>
                <a:gd name="T55" fmla="*/ 2147483647 h 38"/>
                <a:gd name="T56" fmla="*/ 2147483647 w 45"/>
                <a:gd name="T57" fmla="*/ 2147483647 h 38"/>
                <a:gd name="T58" fmla="*/ 2147483647 w 45"/>
                <a:gd name="T59" fmla="*/ 2147483647 h 38"/>
                <a:gd name="T60" fmla="*/ 2147483647 w 45"/>
                <a:gd name="T61" fmla="*/ 2147483647 h 38"/>
                <a:gd name="T62" fmla="*/ 2147483647 w 45"/>
                <a:gd name="T63" fmla="*/ 2147483647 h 38"/>
                <a:gd name="T64" fmla="*/ 2147483647 w 45"/>
                <a:gd name="T65" fmla="*/ 2147483647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8"/>
                <a:gd name="T101" fmla="*/ 45 w 4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8">
                  <a:moveTo>
                    <a:pt x="25" y="6"/>
                  </a:moveTo>
                  <a:lnTo>
                    <a:pt x="32" y="2"/>
                  </a:lnTo>
                  <a:lnTo>
                    <a:pt x="40" y="0"/>
                  </a:lnTo>
                  <a:lnTo>
                    <a:pt x="44" y="3"/>
                  </a:lnTo>
                  <a:lnTo>
                    <a:pt x="45" y="12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11" y="24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481013" y="5098258"/>
              <a:ext cx="36512" cy="21431"/>
            </a:xfrm>
            <a:custGeom>
              <a:avLst/>
              <a:gdLst>
                <a:gd name="T0" fmla="*/ 2147483647 w 45"/>
                <a:gd name="T1" fmla="*/ 2147483647 h 38"/>
                <a:gd name="T2" fmla="*/ 2147483647 w 45"/>
                <a:gd name="T3" fmla="*/ 2147483647 h 38"/>
                <a:gd name="T4" fmla="*/ 2147483647 w 45"/>
                <a:gd name="T5" fmla="*/ 850458208 h 38"/>
                <a:gd name="T6" fmla="*/ 2147483647 w 45"/>
                <a:gd name="T7" fmla="*/ 0 h 38"/>
                <a:gd name="T8" fmla="*/ 2147483647 w 45"/>
                <a:gd name="T9" fmla="*/ 1275687876 h 38"/>
                <a:gd name="T10" fmla="*/ 2147483647 w 45"/>
                <a:gd name="T11" fmla="*/ 2147483647 h 38"/>
                <a:gd name="T12" fmla="*/ 2147483647 w 45"/>
                <a:gd name="T13" fmla="*/ 2147483647 h 38"/>
                <a:gd name="T14" fmla="*/ 2147483647 w 45"/>
                <a:gd name="T15" fmla="*/ 2147483647 h 38"/>
                <a:gd name="T16" fmla="*/ 2147483647 w 45"/>
                <a:gd name="T17" fmla="*/ 2147483647 h 38"/>
                <a:gd name="T18" fmla="*/ 2147483647 w 45"/>
                <a:gd name="T19" fmla="*/ 2147483647 h 38"/>
                <a:gd name="T20" fmla="*/ 2147483647 w 45"/>
                <a:gd name="T21" fmla="*/ 2147483647 h 38"/>
                <a:gd name="T22" fmla="*/ 2147483647 w 45"/>
                <a:gd name="T23" fmla="*/ 2147483647 h 38"/>
                <a:gd name="T24" fmla="*/ 2147483647 w 45"/>
                <a:gd name="T25" fmla="*/ 2147483647 h 38"/>
                <a:gd name="T26" fmla="*/ 2147483647 w 45"/>
                <a:gd name="T27" fmla="*/ 2147483647 h 38"/>
                <a:gd name="T28" fmla="*/ 2147483647 w 45"/>
                <a:gd name="T29" fmla="*/ 2147483647 h 38"/>
                <a:gd name="T30" fmla="*/ 2147483647 w 45"/>
                <a:gd name="T31" fmla="*/ 2147483647 h 38"/>
                <a:gd name="T32" fmla="*/ 2147483647 w 45"/>
                <a:gd name="T33" fmla="*/ 2147483647 h 38"/>
                <a:gd name="T34" fmla="*/ 2147483647 w 45"/>
                <a:gd name="T35" fmla="*/ 2147483647 h 38"/>
                <a:gd name="T36" fmla="*/ 2147483647 w 45"/>
                <a:gd name="T37" fmla="*/ 2147483647 h 38"/>
                <a:gd name="T38" fmla="*/ 2147483647 w 45"/>
                <a:gd name="T39" fmla="*/ 2147483647 h 38"/>
                <a:gd name="T40" fmla="*/ 2147483647 w 45"/>
                <a:gd name="T41" fmla="*/ 2147483647 h 38"/>
                <a:gd name="T42" fmla="*/ 2147483647 w 45"/>
                <a:gd name="T43" fmla="*/ 2147483647 h 38"/>
                <a:gd name="T44" fmla="*/ 2147483647 w 45"/>
                <a:gd name="T45" fmla="*/ 2147483647 h 38"/>
                <a:gd name="T46" fmla="*/ 2147483647 w 45"/>
                <a:gd name="T47" fmla="*/ 2147483647 h 38"/>
                <a:gd name="T48" fmla="*/ 2147483647 w 45"/>
                <a:gd name="T49" fmla="*/ 2147483647 h 38"/>
                <a:gd name="T50" fmla="*/ 2147483647 w 45"/>
                <a:gd name="T51" fmla="*/ 2147483647 h 38"/>
                <a:gd name="T52" fmla="*/ 2147483647 w 45"/>
                <a:gd name="T53" fmla="*/ 2147483647 h 38"/>
                <a:gd name="T54" fmla="*/ 2147483647 w 45"/>
                <a:gd name="T55" fmla="*/ 2147483647 h 38"/>
                <a:gd name="T56" fmla="*/ 2147483647 w 45"/>
                <a:gd name="T57" fmla="*/ 2147483647 h 38"/>
                <a:gd name="T58" fmla="*/ 2147483647 w 45"/>
                <a:gd name="T59" fmla="*/ 2147483647 h 38"/>
                <a:gd name="T60" fmla="*/ 0 w 45"/>
                <a:gd name="T61" fmla="*/ 2147483647 h 38"/>
                <a:gd name="T62" fmla="*/ 0 w 45"/>
                <a:gd name="T63" fmla="*/ 2147483647 h 38"/>
                <a:gd name="T64" fmla="*/ 2147483647 w 45"/>
                <a:gd name="T65" fmla="*/ 2147483647 h 38"/>
                <a:gd name="T66" fmla="*/ 2147483647 w 45"/>
                <a:gd name="T67" fmla="*/ 2147483647 h 38"/>
                <a:gd name="T68" fmla="*/ 2147483647 w 45"/>
                <a:gd name="T69" fmla="*/ 2147483647 h 38"/>
                <a:gd name="T70" fmla="*/ 2147483647 w 45"/>
                <a:gd name="T71" fmla="*/ 2147483647 h 38"/>
                <a:gd name="T72" fmla="*/ 2147483647 w 45"/>
                <a:gd name="T73" fmla="*/ 2147483647 h 38"/>
                <a:gd name="T74" fmla="*/ 2147483647 w 45"/>
                <a:gd name="T75" fmla="*/ 2147483647 h 38"/>
                <a:gd name="T76" fmla="*/ 2147483647 w 45"/>
                <a:gd name="T77" fmla="*/ 2147483647 h 38"/>
                <a:gd name="T78" fmla="*/ 2147483647 w 45"/>
                <a:gd name="T79" fmla="*/ 2147483647 h 38"/>
                <a:gd name="T80" fmla="*/ 2147483647 w 45"/>
                <a:gd name="T81" fmla="*/ 2147483647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38"/>
                <a:gd name="T125" fmla="*/ 45 w 45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38">
                  <a:moveTo>
                    <a:pt x="25" y="6"/>
                  </a:moveTo>
                  <a:lnTo>
                    <a:pt x="25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4" y="3"/>
                  </a:lnTo>
                  <a:lnTo>
                    <a:pt x="45" y="12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11" y="24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5" y="6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434978" y="5107782"/>
              <a:ext cx="28575" cy="26194"/>
            </a:xfrm>
            <a:custGeom>
              <a:avLst/>
              <a:gdLst>
                <a:gd name="T0" fmla="*/ 2147483647 w 36"/>
                <a:gd name="T1" fmla="*/ 2147483647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1607649567 h 43"/>
                <a:gd name="T10" fmla="*/ 2147483647 w 36"/>
                <a:gd name="T11" fmla="*/ 0 h 43"/>
                <a:gd name="T12" fmla="*/ 2147483647 w 36"/>
                <a:gd name="T13" fmla="*/ 0 h 43"/>
                <a:gd name="T14" fmla="*/ 2147483647 w 36"/>
                <a:gd name="T15" fmla="*/ 535663419 h 43"/>
                <a:gd name="T16" fmla="*/ 1500122967 w 36"/>
                <a:gd name="T17" fmla="*/ 1607649567 h 43"/>
                <a:gd name="T18" fmla="*/ 0 w 36"/>
                <a:gd name="T19" fmla="*/ 2143313189 h 43"/>
                <a:gd name="T20" fmla="*/ 0 w 36"/>
                <a:gd name="T21" fmla="*/ 2147483647 h 43"/>
                <a:gd name="T22" fmla="*/ 0 w 36"/>
                <a:gd name="T23" fmla="*/ 2147483647 h 43"/>
                <a:gd name="T24" fmla="*/ 1000502004 w 36"/>
                <a:gd name="T25" fmla="*/ 2147483647 h 43"/>
                <a:gd name="T26" fmla="*/ 2147483647 w 36"/>
                <a:gd name="T27" fmla="*/ 2147483647 h 43"/>
                <a:gd name="T28" fmla="*/ 2147483647 w 36"/>
                <a:gd name="T29" fmla="*/ 2147483647 h 43"/>
                <a:gd name="T30" fmla="*/ 2147483647 w 36"/>
                <a:gd name="T31" fmla="*/ 2147483647 h 43"/>
                <a:gd name="T32" fmla="*/ 2147483647 w 36"/>
                <a:gd name="T33" fmla="*/ 2147483647 h 43"/>
                <a:gd name="T34" fmla="*/ 2147483647 w 36"/>
                <a:gd name="T35" fmla="*/ 2147483647 h 43"/>
                <a:gd name="T36" fmla="*/ 2147483647 w 36"/>
                <a:gd name="T37" fmla="*/ 2147483647 h 43"/>
                <a:gd name="T38" fmla="*/ 2147483647 w 36"/>
                <a:gd name="T39" fmla="*/ 2147483647 h 43"/>
                <a:gd name="T40" fmla="*/ 2147483647 w 36"/>
                <a:gd name="T41" fmla="*/ 2147483647 h 43"/>
                <a:gd name="T42" fmla="*/ 2147483647 w 36"/>
                <a:gd name="T43" fmla="*/ 2147483647 h 43"/>
                <a:gd name="T44" fmla="*/ 2147483647 w 36"/>
                <a:gd name="T45" fmla="*/ 2147483647 h 43"/>
                <a:gd name="T46" fmla="*/ 2147483647 w 36"/>
                <a:gd name="T47" fmla="*/ 2147483647 h 43"/>
                <a:gd name="T48" fmla="*/ 2147483647 w 36"/>
                <a:gd name="T49" fmla="*/ 2147483647 h 43"/>
                <a:gd name="T50" fmla="*/ 2147483647 w 36"/>
                <a:gd name="T51" fmla="*/ 2147483647 h 43"/>
                <a:gd name="T52" fmla="*/ 2147483647 w 36"/>
                <a:gd name="T53" fmla="*/ 2147483647 h 43"/>
                <a:gd name="T54" fmla="*/ 2147483647 w 36"/>
                <a:gd name="T55" fmla="*/ 2147483647 h 43"/>
                <a:gd name="T56" fmla="*/ 2147483647 w 36"/>
                <a:gd name="T57" fmla="*/ 2147483647 h 43"/>
                <a:gd name="T58" fmla="*/ 2147483647 w 36"/>
                <a:gd name="T59" fmla="*/ 2147483647 h 43"/>
                <a:gd name="T60" fmla="*/ 2147483647 w 36"/>
                <a:gd name="T61" fmla="*/ 2147483647 h 43"/>
                <a:gd name="T62" fmla="*/ 2147483647 w 36"/>
                <a:gd name="T63" fmla="*/ 2147483647 h 43"/>
                <a:gd name="T64" fmla="*/ 2147483647 w 36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3"/>
                <a:gd name="T101" fmla="*/ 36 w 36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3">
                  <a:moveTo>
                    <a:pt x="26" y="15"/>
                  </a:moveTo>
                  <a:lnTo>
                    <a:pt x="23" y="13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6"/>
                  </a:lnTo>
                  <a:lnTo>
                    <a:pt x="12" y="19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20" y="42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6" y="31"/>
                  </a:lnTo>
                  <a:lnTo>
                    <a:pt x="36" y="25"/>
                  </a:lnTo>
                  <a:lnTo>
                    <a:pt x="33" y="19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434978" y="5107782"/>
              <a:ext cx="28575" cy="26194"/>
            </a:xfrm>
            <a:custGeom>
              <a:avLst/>
              <a:gdLst>
                <a:gd name="T0" fmla="*/ 2147483647 w 36"/>
                <a:gd name="T1" fmla="*/ 2147483647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2147483647 h 43"/>
                <a:gd name="T10" fmla="*/ 2147483647 w 36"/>
                <a:gd name="T11" fmla="*/ 1607649567 h 43"/>
                <a:gd name="T12" fmla="*/ 2147483647 w 36"/>
                <a:gd name="T13" fmla="*/ 1607649567 h 43"/>
                <a:gd name="T14" fmla="*/ 2147483647 w 36"/>
                <a:gd name="T15" fmla="*/ 0 h 43"/>
                <a:gd name="T16" fmla="*/ 2147483647 w 36"/>
                <a:gd name="T17" fmla="*/ 0 h 43"/>
                <a:gd name="T18" fmla="*/ 2147483647 w 36"/>
                <a:gd name="T19" fmla="*/ 535663419 h 43"/>
                <a:gd name="T20" fmla="*/ 1500122967 w 36"/>
                <a:gd name="T21" fmla="*/ 1607649567 h 43"/>
                <a:gd name="T22" fmla="*/ 1500122967 w 36"/>
                <a:gd name="T23" fmla="*/ 1607649567 h 43"/>
                <a:gd name="T24" fmla="*/ 0 w 36"/>
                <a:gd name="T25" fmla="*/ 2143313189 h 43"/>
                <a:gd name="T26" fmla="*/ 0 w 36"/>
                <a:gd name="T27" fmla="*/ 2147483647 h 43"/>
                <a:gd name="T28" fmla="*/ 0 w 36"/>
                <a:gd name="T29" fmla="*/ 2147483647 h 43"/>
                <a:gd name="T30" fmla="*/ 1000502004 w 36"/>
                <a:gd name="T31" fmla="*/ 2147483647 h 43"/>
                <a:gd name="T32" fmla="*/ 1000502004 w 36"/>
                <a:gd name="T33" fmla="*/ 2147483647 h 43"/>
                <a:gd name="T34" fmla="*/ 2147483647 w 36"/>
                <a:gd name="T35" fmla="*/ 2147483647 h 43"/>
                <a:gd name="T36" fmla="*/ 2147483647 w 36"/>
                <a:gd name="T37" fmla="*/ 2147483647 h 43"/>
                <a:gd name="T38" fmla="*/ 2147483647 w 36"/>
                <a:gd name="T39" fmla="*/ 2147483647 h 43"/>
                <a:gd name="T40" fmla="*/ 2147483647 w 36"/>
                <a:gd name="T41" fmla="*/ 2147483647 h 43"/>
                <a:gd name="T42" fmla="*/ 2147483647 w 36"/>
                <a:gd name="T43" fmla="*/ 2147483647 h 43"/>
                <a:gd name="T44" fmla="*/ 2147483647 w 36"/>
                <a:gd name="T45" fmla="*/ 2147483647 h 43"/>
                <a:gd name="T46" fmla="*/ 2147483647 w 36"/>
                <a:gd name="T47" fmla="*/ 2147483647 h 43"/>
                <a:gd name="T48" fmla="*/ 2147483647 w 36"/>
                <a:gd name="T49" fmla="*/ 2147483647 h 43"/>
                <a:gd name="T50" fmla="*/ 2147483647 w 36"/>
                <a:gd name="T51" fmla="*/ 2147483647 h 43"/>
                <a:gd name="T52" fmla="*/ 2147483647 w 36"/>
                <a:gd name="T53" fmla="*/ 2147483647 h 43"/>
                <a:gd name="T54" fmla="*/ 2147483647 w 36"/>
                <a:gd name="T55" fmla="*/ 2147483647 h 43"/>
                <a:gd name="T56" fmla="*/ 2147483647 w 36"/>
                <a:gd name="T57" fmla="*/ 2147483647 h 43"/>
                <a:gd name="T58" fmla="*/ 2147483647 w 36"/>
                <a:gd name="T59" fmla="*/ 2147483647 h 43"/>
                <a:gd name="T60" fmla="*/ 2147483647 w 36"/>
                <a:gd name="T61" fmla="*/ 2147483647 h 43"/>
                <a:gd name="T62" fmla="*/ 2147483647 w 36"/>
                <a:gd name="T63" fmla="*/ 2147483647 h 43"/>
                <a:gd name="T64" fmla="*/ 2147483647 w 36"/>
                <a:gd name="T65" fmla="*/ 2147483647 h 43"/>
                <a:gd name="T66" fmla="*/ 2147483647 w 36"/>
                <a:gd name="T67" fmla="*/ 2147483647 h 43"/>
                <a:gd name="T68" fmla="*/ 2147483647 w 36"/>
                <a:gd name="T69" fmla="*/ 2147483647 h 43"/>
                <a:gd name="T70" fmla="*/ 2147483647 w 36"/>
                <a:gd name="T71" fmla="*/ 2147483647 h 43"/>
                <a:gd name="T72" fmla="*/ 2147483647 w 36"/>
                <a:gd name="T73" fmla="*/ 2147483647 h 43"/>
                <a:gd name="T74" fmla="*/ 2147483647 w 36"/>
                <a:gd name="T75" fmla="*/ 2147483647 h 43"/>
                <a:gd name="T76" fmla="*/ 2147483647 w 36"/>
                <a:gd name="T77" fmla="*/ 2147483647 h 43"/>
                <a:gd name="T78" fmla="*/ 2147483647 w 36"/>
                <a:gd name="T79" fmla="*/ 2147483647 h 43"/>
                <a:gd name="T80" fmla="*/ 2147483647 w 36"/>
                <a:gd name="T81" fmla="*/ 2147483647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3"/>
                <a:gd name="T125" fmla="*/ 36 w 36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3">
                  <a:moveTo>
                    <a:pt x="26" y="15"/>
                  </a:moveTo>
                  <a:lnTo>
                    <a:pt x="26" y="15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6"/>
                  </a:lnTo>
                  <a:lnTo>
                    <a:pt x="12" y="19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20" y="42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6" y="31"/>
                  </a:lnTo>
                  <a:lnTo>
                    <a:pt x="36" y="25"/>
                  </a:lnTo>
                  <a:lnTo>
                    <a:pt x="33" y="19"/>
                  </a:lnTo>
                  <a:lnTo>
                    <a:pt x="26" y="15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382588" y="5111353"/>
              <a:ext cx="42862" cy="22622"/>
            </a:xfrm>
            <a:custGeom>
              <a:avLst/>
              <a:gdLst>
                <a:gd name="T0" fmla="*/ 2147483647 w 54"/>
                <a:gd name="T1" fmla="*/ 2147483647 h 37"/>
                <a:gd name="T2" fmla="*/ 2147483647 w 54"/>
                <a:gd name="T3" fmla="*/ 2147483647 h 37"/>
                <a:gd name="T4" fmla="*/ 2147483647 w 54"/>
                <a:gd name="T5" fmla="*/ 2147483647 h 37"/>
                <a:gd name="T6" fmla="*/ 2147483647 w 54"/>
                <a:gd name="T7" fmla="*/ 2147483647 h 37"/>
                <a:gd name="T8" fmla="*/ 2147483647 w 54"/>
                <a:gd name="T9" fmla="*/ 541594559 h 37"/>
                <a:gd name="T10" fmla="*/ 2147483647 w 54"/>
                <a:gd name="T11" fmla="*/ 0 h 37"/>
                <a:gd name="T12" fmla="*/ 2147483647 w 54"/>
                <a:gd name="T13" fmla="*/ 0 h 37"/>
                <a:gd name="T14" fmla="*/ 2147483647 w 54"/>
                <a:gd name="T15" fmla="*/ 541594559 h 37"/>
                <a:gd name="T16" fmla="*/ 2147483647 w 54"/>
                <a:gd name="T17" fmla="*/ 1625448667 h 37"/>
                <a:gd name="T18" fmla="*/ 2147483647 w 54"/>
                <a:gd name="T19" fmla="*/ 2147483647 h 37"/>
                <a:gd name="T20" fmla="*/ 2147483647 w 54"/>
                <a:gd name="T21" fmla="*/ 2147483647 h 37"/>
                <a:gd name="T22" fmla="*/ 2147483647 w 54"/>
                <a:gd name="T23" fmla="*/ 2147483647 h 37"/>
                <a:gd name="T24" fmla="*/ 2147483647 w 54"/>
                <a:gd name="T25" fmla="*/ 2147483647 h 37"/>
                <a:gd name="T26" fmla="*/ 2147483647 w 54"/>
                <a:gd name="T27" fmla="*/ 2147483647 h 37"/>
                <a:gd name="T28" fmla="*/ 2147483647 w 54"/>
                <a:gd name="T29" fmla="*/ 2147483647 h 37"/>
                <a:gd name="T30" fmla="*/ 2147483647 w 54"/>
                <a:gd name="T31" fmla="*/ 2147483647 h 37"/>
                <a:gd name="T32" fmla="*/ 2147483647 w 54"/>
                <a:gd name="T33" fmla="*/ 2147483647 h 37"/>
                <a:gd name="T34" fmla="*/ 2147483647 w 54"/>
                <a:gd name="T35" fmla="*/ 2147483647 h 37"/>
                <a:gd name="T36" fmla="*/ 2147483647 w 54"/>
                <a:gd name="T37" fmla="*/ 2147483647 h 37"/>
                <a:gd name="T38" fmla="*/ 2147483647 w 54"/>
                <a:gd name="T39" fmla="*/ 2147483647 h 37"/>
                <a:gd name="T40" fmla="*/ 500239284 w 54"/>
                <a:gd name="T41" fmla="*/ 2147483647 h 37"/>
                <a:gd name="T42" fmla="*/ 0 w 54"/>
                <a:gd name="T43" fmla="*/ 2147483647 h 37"/>
                <a:gd name="T44" fmla="*/ 1500088218 w 54"/>
                <a:gd name="T45" fmla="*/ 2147483647 h 37"/>
                <a:gd name="T46" fmla="*/ 2147483647 w 54"/>
                <a:gd name="T47" fmla="*/ 2147483647 h 37"/>
                <a:gd name="T48" fmla="*/ 2147483647 w 54"/>
                <a:gd name="T49" fmla="*/ 2147483647 h 37"/>
                <a:gd name="T50" fmla="*/ 2147483647 w 54"/>
                <a:gd name="T51" fmla="*/ 2147483647 h 37"/>
                <a:gd name="T52" fmla="*/ 2147483647 w 54"/>
                <a:gd name="T53" fmla="*/ 2147483647 h 37"/>
                <a:gd name="T54" fmla="*/ 2147483647 w 54"/>
                <a:gd name="T55" fmla="*/ 2147483647 h 37"/>
                <a:gd name="T56" fmla="*/ 2147483647 w 54"/>
                <a:gd name="T57" fmla="*/ 2147483647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"/>
                <a:gd name="T88" fmla="*/ 0 h 37"/>
                <a:gd name="T89" fmla="*/ 54 w 54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" h="37">
                  <a:moveTo>
                    <a:pt x="39" y="15"/>
                  </a:moveTo>
                  <a:lnTo>
                    <a:pt x="38" y="12"/>
                  </a:lnTo>
                  <a:lnTo>
                    <a:pt x="36" y="7"/>
                  </a:lnTo>
                  <a:lnTo>
                    <a:pt x="35" y="4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2" y="9"/>
                  </a:lnTo>
                  <a:lnTo>
                    <a:pt x="54" y="15"/>
                  </a:lnTo>
                  <a:lnTo>
                    <a:pt x="54" y="19"/>
                  </a:lnTo>
                  <a:lnTo>
                    <a:pt x="51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3" y="30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7" y="27"/>
                  </a:lnTo>
                  <a:lnTo>
                    <a:pt x="14" y="24"/>
                  </a:lnTo>
                  <a:lnTo>
                    <a:pt x="22" y="22"/>
                  </a:lnTo>
                  <a:lnTo>
                    <a:pt x="29" y="21"/>
                  </a:lnTo>
                  <a:lnTo>
                    <a:pt x="35" y="18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382588" y="5111353"/>
              <a:ext cx="42862" cy="22622"/>
            </a:xfrm>
            <a:custGeom>
              <a:avLst/>
              <a:gdLst>
                <a:gd name="T0" fmla="*/ 2147483647 w 54"/>
                <a:gd name="T1" fmla="*/ 2147483647 h 37"/>
                <a:gd name="T2" fmla="*/ 2147483647 w 54"/>
                <a:gd name="T3" fmla="*/ 2147483647 h 37"/>
                <a:gd name="T4" fmla="*/ 2147483647 w 54"/>
                <a:gd name="T5" fmla="*/ 2147483647 h 37"/>
                <a:gd name="T6" fmla="*/ 2147483647 w 54"/>
                <a:gd name="T7" fmla="*/ 2147483647 h 37"/>
                <a:gd name="T8" fmla="*/ 2147483647 w 54"/>
                <a:gd name="T9" fmla="*/ 2147483647 h 37"/>
                <a:gd name="T10" fmla="*/ 2147483647 w 54"/>
                <a:gd name="T11" fmla="*/ 541594559 h 37"/>
                <a:gd name="T12" fmla="*/ 2147483647 w 54"/>
                <a:gd name="T13" fmla="*/ 541594559 h 37"/>
                <a:gd name="T14" fmla="*/ 2147483647 w 54"/>
                <a:gd name="T15" fmla="*/ 0 h 37"/>
                <a:gd name="T16" fmla="*/ 2147483647 w 54"/>
                <a:gd name="T17" fmla="*/ 0 h 37"/>
                <a:gd name="T18" fmla="*/ 2147483647 w 54"/>
                <a:gd name="T19" fmla="*/ 541594559 h 37"/>
                <a:gd name="T20" fmla="*/ 2147483647 w 54"/>
                <a:gd name="T21" fmla="*/ 1625448667 h 37"/>
                <a:gd name="T22" fmla="*/ 2147483647 w 54"/>
                <a:gd name="T23" fmla="*/ 1625448667 h 37"/>
                <a:gd name="T24" fmla="*/ 2147483647 w 54"/>
                <a:gd name="T25" fmla="*/ 2147483647 h 37"/>
                <a:gd name="T26" fmla="*/ 2147483647 w 54"/>
                <a:gd name="T27" fmla="*/ 2147483647 h 37"/>
                <a:gd name="T28" fmla="*/ 2147483647 w 54"/>
                <a:gd name="T29" fmla="*/ 2147483647 h 37"/>
                <a:gd name="T30" fmla="*/ 2147483647 w 54"/>
                <a:gd name="T31" fmla="*/ 2147483647 h 37"/>
                <a:gd name="T32" fmla="*/ 2147483647 w 54"/>
                <a:gd name="T33" fmla="*/ 2147483647 h 37"/>
                <a:gd name="T34" fmla="*/ 2147483647 w 54"/>
                <a:gd name="T35" fmla="*/ 2147483647 h 37"/>
                <a:gd name="T36" fmla="*/ 2147483647 w 54"/>
                <a:gd name="T37" fmla="*/ 2147483647 h 37"/>
                <a:gd name="T38" fmla="*/ 2147483647 w 54"/>
                <a:gd name="T39" fmla="*/ 2147483647 h 37"/>
                <a:gd name="T40" fmla="*/ 2147483647 w 54"/>
                <a:gd name="T41" fmla="*/ 2147483647 h 37"/>
                <a:gd name="T42" fmla="*/ 2147483647 w 54"/>
                <a:gd name="T43" fmla="*/ 2147483647 h 37"/>
                <a:gd name="T44" fmla="*/ 2147483647 w 54"/>
                <a:gd name="T45" fmla="*/ 2147483647 h 37"/>
                <a:gd name="T46" fmla="*/ 2147483647 w 54"/>
                <a:gd name="T47" fmla="*/ 2147483647 h 37"/>
                <a:gd name="T48" fmla="*/ 500239284 w 54"/>
                <a:gd name="T49" fmla="*/ 2147483647 h 37"/>
                <a:gd name="T50" fmla="*/ 500239284 w 54"/>
                <a:gd name="T51" fmla="*/ 2147483647 h 37"/>
                <a:gd name="T52" fmla="*/ 0 w 54"/>
                <a:gd name="T53" fmla="*/ 2147483647 h 37"/>
                <a:gd name="T54" fmla="*/ 1500088218 w 54"/>
                <a:gd name="T55" fmla="*/ 2147483647 h 37"/>
                <a:gd name="T56" fmla="*/ 2147483647 w 54"/>
                <a:gd name="T57" fmla="*/ 2147483647 h 37"/>
                <a:gd name="T58" fmla="*/ 2147483647 w 54"/>
                <a:gd name="T59" fmla="*/ 2147483647 h 37"/>
                <a:gd name="T60" fmla="*/ 2147483647 w 54"/>
                <a:gd name="T61" fmla="*/ 2147483647 h 37"/>
                <a:gd name="T62" fmla="*/ 2147483647 w 54"/>
                <a:gd name="T63" fmla="*/ 2147483647 h 37"/>
                <a:gd name="T64" fmla="*/ 2147483647 w 54"/>
                <a:gd name="T65" fmla="*/ 2147483647 h 37"/>
                <a:gd name="T66" fmla="*/ 2147483647 w 54"/>
                <a:gd name="T67" fmla="*/ 2147483647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37"/>
                <a:gd name="T104" fmla="*/ 54 w 54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37">
                  <a:moveTo>
                    <a:pt x="39" y="15"/>
                  </a:moveTo>
                  <a:lnTo>
                    <a:pt x="39" y="15"/>
                  </a:lnTo>
                  <a:lnTo>
                    <a:pt x="38" y="12"/>
                  </a:lnTo>
                  <a:lnTo>
                    <a:pt x="36" y="7"/>
                  </a:lnTo>
                  <a:lnTo>
                    <a:pt x="35" y="4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2" y="9"/>
                  </a:lnTo>
                  <a:lnTo>
                    <a:pt x="54" y="15"/>
                  </a:lnTo>
                  <a:lnTo>
                    <a:pt x="54" y="19"/>
                  </a:lnTo>
                  <a:lnTo>
                    <a:pt x="51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3" y="30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7" y="27"/>
                  </a:lnTo>
                  <a:lnTo>
                    <a:pt x="14" y="24"/>
                  </a:lnTo>
                  <a:lnTo>
                    <a:pt x="22" y="22"/>
                  </a:lnTo>
                  <a:lnTo>
                    <a:pt x="29" y="21"/>
                  </a:lnTo>
                  <a:lnTo>
                    <a:pt x="35" y="18"/>
                  </a:lnTo>
                  <a:lnTo>
                    <a:pt x="39" y="15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347663" y="5111355"/>
              <a:ext cx="28575" cy="29765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531360371 h 49"/>
                <a:gd name="T6" fmla="*/ 2147483647 w 36"/>
                <a:gd name="T7" fmla="*/ 0 h 49"/>
                <a:gd name="T8" fmla="*/ 2147483647 w 36"/>
                <a:gd name="T9" fmla="*/ 0 h 49"/>
                <a:gd name="T10" fmla="*/ 2147483647 w 36"/>
                <a:gd name="T11" fmla="*/ 531360371 h 49"/>
                <a:gd name="T12" fmla="*/ 2147483647 w 36"/>
                <a:gd name="T13" fmla="*/ 1594081720 h 49"/>
                <a:gd name="T14" fmla="*/ 2000373771 w 36"/>
                <a:gd name="T15" fmla="*/ 2147483647 h 49"/>
                <a:gd name="T16" fmla="*/ 2000373771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000373771 w 36"/>
                <a:gd name="T31" fmla="*/ 2147483647 h 49"/>
                <a:gd name="T32" fmla="*/ 500250605 w 36"/>
                <a:gd name="T33" fmla="*/ 2147483647 h 49"/>
                <a:gd name="T34" fmla="*/ 0 w 36"/>
                <a:gd name="T35" fmla="*/ 2147483647 h 49"/>
                <a:gd name="T36" fmla="*/ 500250605 w 36"/>
                <a:gd name="T37" fmla="*/ 2147483647 h 49"/>
                <a:gd name="T38" fmla="*/ 2000373771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2147483647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2147483647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2147483647 w 36"/>
                <a:gd name="T87" fmla="*/ 2147483647 h 49"/>
                <a:gd name="T88" fmla="*/ 2147483647 w 36"/>
                <a:gd name="T89" fmla="*/ 2147483647 h 49"/>
                <a:gd name="T90" fmla="*/ 2147483647 w 36"/>
                <a:gd name="T91" fmla="*/ 2125443103 h 49"/>
                <a:gd name="T92" fmla="*/ 2147483647 w 36"/>
                <a:gd name="T93" fmla="*/ 1594081720 h 49"/>
                <a:gd name="T94" fmla="*/ 2147483647 w 36"/>
                <a:gd name="T95" fmla="*/ 1594081720 h 49"/>
                <a:gd name="T96" fmla="*/ 2147483647 w 36"/>
                <a:gd name="T97" fmla="*/ 2125443103 h 49"/>
                <a:gd name="T98" fmla="*/ 2147483647 w 36"/>
                <a:gd name="T99" fmla="*/ 2125443103 h 49"/>
                <a:gd name="T100" fmla="*/ 2147483647 w 36"/>
                <a:gd name="T101" fmla="*/ 2147483647 h 49"/>
                <a:gd name="T102" fmla="*/ 2147483647 w 36"/>
                <a:gd name="T103" fmla="*/ 2147483647 h 49"/>
                <a:gd name="T104" fmla="*/ 2147483647 w 36"/>
                <a:gd name="T105" fmla="*/ 2147483647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"/>
                <a:gd name="T160" fmla="*/ 0 h 49"/>
                <a:gd name="T161" fmla="*/ 36 w 36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" h="49">
                  <a:moveTo>
                    <a:pt x="23" y="12"/>
                  </a:moveTo>
                  <a:lnTo>
                    <a:pt x="23" y="6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7"/>
                  </a:lnTo>
                  <a:lnTo>
                    <a:pt x="8" y="10"/>
                  </a:lnTo>
                  <a:lnTo>
                    <a:pt x="13" y="15"/>
                  </a:lnTo>
                  <a:lnTo>
                    <a:pt x="14" y="19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3" y="48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347663" y="5111355"/>
              <a:ext cx="28575" cy="29765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531360371 h 49"/>
                <a:gd name="T4" fmla="*/ 2147483647 w 36"/>
                <a:gd name="T5" fmla="*/ 0 h 49"/>
                <a:gd name="T6" fmla="*/ 2147483647 w 36"/>
                <a:gd name="T7" fmla="*/ 531360371 h 49"/>
                <a:gd name="T8" fmla="*/ 2000373771 w 36"/>
                <a:gd name="T9" fmla="*/ 2147483647 h 49"/>
                <a:gd name="T10" fmla="*/ 2000373771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000373771 w 36"/>
                <a:gd name="T19" fmla="*/ 2147483647 h 49"/>
                <a:gd name="T20" fmla="*/ 500250605 w 36"/>
                <a:gd name="T21" fmla="*/ 2147483647 h 49"/>
                <a:gd name="T22" fmla="*/ 500250605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25443103 h 49"/>
                <a:gd name="T58" fmla="*/ 2147483647 w 36"/>
                <a:gd name="T59" fmla="*/ 1594081720 h 49"/>
                <a:gd name="T60" fmla="*/ 2147483647 w 36"/>
                <a:gd name="T61" fmla="*/ 2125443103 h 49"/>
                <a:gd name="T62" fmla="*/ 2147483647 w 36"/>
                <a:gd name="T63" fmla="*/ 2147483647 h 49"/>
                <a:gd name="T64" fmla="*/ 2147483647 w 36"/>
                <a:gd name="T65" fmla="*/ 2147483647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9"/>
                <a:gd name="T101" fmla="*/ 36 w 36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9">
                  <a:moveTo>
                    <a:pt x="23" y="12"/>
                  </a:moveTo>
                  <a:lnTo>
                    <a:pt x="23" y="12"/>
                  </a:lnTo>
                  <a:lnTo>
                    <a:pt x="23" y="6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7"/>
                  </a:lnTo>
                  <a:lnTo>
                    <a:pt x="8" y="10"/>
                  </a:lnTo>
                  <a:lnTo>
                    <a:pt x="13" y="15"/>
                  </a:lnTo>
                  <a:lnTo>
                    <a:pt x="14" y="19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3" y="48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330203" y="5120880"/>
              <a:ext cx="4763" cy="2381"/>
            </a:xfrm>
            <a:custGeom>
              <a:avLst/>
              <a:gdLst>
                <a:gd name="T0" fmla="*/ 2147483647 w 6"/>
                <a:gd name="T1" fmla="*/ 0 h 5"/>
                <a:gd name="T2" fmla="*/ 2000793568 w 6"/>
                <a:gd name="T3" fmla="*/ 0 h 5"/>
                <a:gd name="T4" fmla="*/ 1501068102 w 6"/>
                <a:gd name="T5" fmla="*/ 0 h 5"/>
                <a:gd name="T6" fmla="*/ 500356365 w 6"/>
                <a:gd name="T7" fmla="*/ 0 h 5"/>
                <a:gd name="T8" fmla="*/ 500356365 w 6"/>
                <a:gd name="T9" fmla="*/ 0 h 5"/>
                <a:gd name="T10" fmla="*/ 0 w 6"/>
                <a:gd name="T11" fmla="*/ 512095713 h 5"/>
                <a:gd name="T12" fmla="*/ 0 w 6"/>
                <a:gd name="T13" fmla="*/ 768143649 h 5"/>
                <a:gd name="T14" fmla="*/ 0 w 6"/>
                <a:gd name="T15" fmla="*/ 1280239204 h 5"/>
                <a:gd name="T16" fmla="*/ 500356365 w 6"/>
                <a:gd name="T17" fmla="*/ 1280239204 h 5"/>
                <a:gd name="T18" fmla="*/ 500356365 w 6"/>
                <a:gd name="T19" fmla="*/ 1280239204 h 5"/>
                <a:gd name="T20" fmla="*/ 1501068102 w 6"/>
                <a:gd name="T21" fmla="*/ 1280239204 h 5"/>
                <a:gd name="T22" fmla="*/ 2000793568 w 6"/>
                <a:gd name="T23" fmla="*/ 1280239204 h 5"/>
                <a:gd name="T24" fmla="*/ 2147483647 w 6"/>
                <a:gd name="T25" fmla="*/ 1280239204 h 5"/>
                <a:gd name="T26" fmla="*/ 2147483647 w 6"/>
                <a:gd name="T27" fmla="*/ 1280239204 h 5"/>
                <a:gd name="T28" fmla="*/ 2147483647 w 6"/>
                <a:gd name="T29" fmla="*/ 768143649 h 5"/>
                <a:gd name="T30" fmla="*/ 2147483647 w 6"/>
                <a:gd name="T31" fmla="*/ 512095713 h 5"/>
                <a:gd name="T32" fmla="*/ 2147483647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330203" y="5120880"/>
              <a:ext cx="4763" cy="2381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000793568 w 6"/>
                <a:gd name="T5" fmla="*/ 0 h 5"/>
                <a:gd name="T6" fmla="*/ 1501068102 w 6"/>
                <a:gd name="T7" fmla="*/ 0 h 5"/>
                <a:gd name="T8" fmla="*/ 500356365 w 6"/>
                <a:gd name="T9" fmla="*/ 0 h 5"/>
                <a:gd name="T10" fmla="*/ 500356365 w 6"/>
                <a:gd name="T11" fmla="*/ 0 h 5"/>
                <a:gd name="T12" fmla="*/ 500356365 w 6"/>
                <a:gd name="T13" fmla="*/ 0 h 5"/>
                <a:gd name="T14" fmla="*/ 0 w 6"/>
                <a:gd name="T15" fmla="*/ 512095713 h 5"/>
                <a:gd name="T16" fmla="*/ 0 w 6"/>
                <a:gd name="T17" fmla="*/ 768143649 h 5"/>
                <a:gd name="T18" fmla="*/ 0 w 6"/>
                <a:gd name="T19" fmla="*/ 1280239204 h 5"/>
                <a:gd name="T20" fmla="*/ 500356365 w 6"/>
                <a:gd name="T21" fmla="*/ 1280239204 h 5"/>
                <a:gd name="T22" fmla="*/ 500356365 w 6"/>
                <a:gd name="T23" fmla="*/ 1280239204 h 5"/>
                <a:gd name="T24" fmla="*/ 500356365 w 6"/>
                <a:gd name="T25" fmla="*/ 1280239204 h 5"/>
                <a:gd name="T26" fmla="*/ 1501068102 w 6"/>
                <a:gd name="T27" fmla="*/ 1280239204 h 5"/>
                <a:gd name="T28" fmla="*/ 2000793568 w 6"/>
                <a:gd name="T29" fmla="*/ 1280239204 h 5"/>
                <a:gd name="T30" fmla="*/ 2147483647 w 6"/>
                <a:gd name="T31" fmla="*/ 1280239204 h 5"/>
                <a:gd name="T32" fmla="*/ 2147483647 w 6"/>
                <a:gd name="T33" fmla="*/ 1280239204 h 5"/>
                <a:gd name="T34" fmla="*/ 2147483647 w 6"/>
                <a:gd name="T35" fmla="*/ 1280239204 h 5"/>
                <a:gd name="T36" fmla="*/ 2147483647 w 6"/>
                <a:gd name="T37" fmla="*/ 768143649 h 5"/>
                <a:gd name="T38" fmla="*/ 2147483647 w 6"/>
                <a:gd name="T39" fmla="*/ 512095713 h 5"/>
                <a:gd name="T40" fmla="*/ 2147483647 w 6"/>
                <a:gd name="T41" fmla="*/ 0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5"/>
                <a:gd name="T65" fmla="*/ 6 w 6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304800" y="5113736"/>
              <a:ext cx="12700" cy="7144"/>
            </a:xfrm>
            <a:custGeom>
              <a:avLst/>
              <a:gdLst>
                <a:gd name="T0" fmla="*/ 2147483647 w 17"/>
                <a:gd name="T1" fmla="*/ 1000502110 h 12"/>
                <a:gd name="T2" fmla="*/ 2147483647 w 17"/>
                <a:gd name="T3" fmla="*/ 0 h 12"/>
                <a:gd name="T4" fmla="*/ 2147483647 w 17"/>
                <a:gd name="T5" fmla="*/ 0 h 12"/>
                <a:gd name="T6" fmla="*/ 2084491153 w 17"/>
                <a:gd name="T7" fmla="*/ 1500123126 h 12"/>
                <a:gd name="T8" fmla="*/ 416898417 w 17"/>
                <a:gd name="T9" fmla="*/ 2147483647 h 12"/>
                <a:gd name="T10" fmla="*/ 0 w 17"/>
                <a:gd name="T11" fmla="*/ 2147483647 h 12"/>
                <a:gd name="T12" fmla="*/ 0 w 17"/>
                <a:gd name="T13" fmla="*/ 2147483647 h 12"/>
                <a:gd name="T14" fmla="*/ 416898417 w 17"/>
                <a:gd name="T15" fmla="*/ 2147483647 h 12"/>
                <a:gd name="T16" fmla="*/ 833796835 w 17"/>
                <a:gd name="T17" fmla="*/ 2147483647 h 12"/>
                <a:gd name="T18" fmla="*/ 2147483647 w 17"/>
                <a:gd name="T19" fmla="*/ 2147483647 h 12"/>
                <a:gd name="T20" fmla="*/ 2147483647 w 17"/>
                <a:gd name="T21" fmla="*/ 2147483647 h 12"/>
                <a:gd name="T22" fmla="*/ 2147483647 w 17"/>
                <a:gd name="T23" fmla="*/ 2147483647 h 12"/>
                <a:gd name="T24" fmla="*/ 2147483647 w 17"/>
                <a:gd name="T25" fmla="*/ 100050211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2"/>
                <a:gd name="T41" fmla="*/ 17 w 17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2">
                  <a:moveTo>
                    <a:pt x="15" y="2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304800" y="5113736"/>
              <a:ext cx="12700" cy="7144"/>
            </a:xfrm>
            <a:custGeom>
              <a:avLst/>
              <a:gdLst>
                <a:gd name="T0" fmla="*/ 2147483647 w 17"/>
                <a:gd name="T1" fmla="*/ 1000502110 h 12"/>
                <a:gd name="T2" fmla="*/ 2147483647 w 17"/>
                <a:gd name="T3" fmla="*/ 1000502110 h 12"/>
                <a:gd name="T4" fmla="*/ 2147483647 w 17"/>
                <a:gd name="T5" fmla="*/ 0 h 12"/>
                <a:gd name="T6" fmla="*/ 2147483647 w 17"/>
                <a:gd name="T7" fmla="*/ 0 h 12"/>
                <a:gd name="T8" fmla="*/ 2084491153 w 17"/>
                <a:gd name="T9" fmla="*/ 1500123126 h 12"/>
                <a:gd name="T10" fmla="*/ 416898417 w 17"/>
                <a:gd name="T11" fmla="*/ 2147483647 h 12"/>
                <a:gd name="T12" fmla="*/ 416898417 w 17"/>
                <a:gd name="T13" fmla="*/ 2147483647 h 12"/>
                <a:gd name="T14" fmla="*/ 0 w 17"/>
                <a:gd name="T15" fmla="*/ 2147483647 h 12"/>
                <a:gd name="T16" fmla="*/ 0 w 17"/>
                <a:gd name="T17" fmla="*/ 2147483647 h 12"/>
                <a:gd name="T18" fmla="*/ 416898417 w 17"/>
                <a:gd name="T19" fmla="*/ 2147483647 h 12"/>
                <a:gd name="T20" fmla="*/ 833796835 w 17"/>
                <a:gd name="T21" fmla="*/ 2147483647 h 12"/>
                <a:gd name="T22" fmla="*/ 833796835 w 17"/>
                <a:gd name="T23" fmla="*/ 2147483647 h 12"/>
                <a:gd name="T24" fmla="*/ 2147483647 w 17"/>
                <a:gd name="T25" fmla="*/ 2147483647 h 12"/>
                <a:gd name="T26" fmla="*/ 2147483647 w 17"/>
                <a:gd name="T27" fmla="*/ 2147483647 h 12"/>
                <a:gd name="T28" fmla="*/ 2147483647 w 17"/>
                <a:gd name="T29" fmla="*/ 2147483647 h 12"/>
                <a:gd name="T30" fmla="*/ 2147483647 w 17"/>
                <a:gd name="T31" fmla="*/ 100050211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15" y="2"/>
                  </a:moveTo>
                  <a:lnTo>
                    <a:pt x="15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5" y="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61941" y="5108973"/>
              <a:ext cx="46037" cy="34528"/>
            </a:xfrm>
            <a:custGeom>
              <a:avLst/>
              <a:gdLst>
                <a:gd name="T0" fmla="*/ 2147483647 w 58"/>
                <a:gd name="T1" fmla="*/ 2147483647 h 57"/>
                <a:gd name="T2" fmla="*/ 2147483647 w 58"/>
                <a:gd name="T3" fmla="*/ 2147483647 h 57"/>
                <a:gd name="T4" fmla="*/ 2147483647 w 58"/>
                <a:gd name="T5" fmla="*/ 2147483647 h 57"/>
                <a:gd name="T6" fmla="*/ 2147483647 w 58"/>
                <a:gd name="T7" fmla="*/ 2147483647 h 57"/>
                <a:gd name="T8" fmla="*/ 2147483647 w 58"/>
                <a:gd name="T9" fmla="*/ 2147483647 h 57"/>
                <a:gd name="T10" fmla="*/ 2147483647 w 58"/>
                <a:gd name="T11" fmla="*/ 2147483647 h 57"/>
                <a:gd name="T12" fmla="*/ 2147483647 w 58"/>
                <a:gd name="T13" fmla="*/ 2147483647 h 57"/>
                <a:gd name="T14" fmla="*/ 2147483647 w 58"/>
                <a:gd name="T15" fmla="*/ 2147483647 h 57"/>
                <a:gd name="T16" fmla="*/ 2147483647 w 58"/>
                <a:gd name="T17" fmla="*/ 2147483647 h 57"/>
                <a:gd name="T18" fmla="*/ 2147483647 w 58"/>
                <a:gd name="T19" fmla="*/ 2147483647 h 57"/>
                <a:gd name="T20" fmla="*/ 2147483647 w 58"/>
                <a:gd name="T21" fmla="*/ 2147483647 h 57"/>
                <a:gd name="T22" fmla="*/ 2147483647 w 58"/>
                <a:gd name="T23" fmla="*/ 2147483647 h 57"/>
                <a:gd name="T24" fmla="*/ 2147483647 w 58"/>
                <a:gd name="T25" fmla="*/ 2147483647 h 57"/>
                <a:gd name="T26" fmla="*/ 2147483647 w 58"/>
                <a:gd name="T27" fmla="*/ 1580585071 h 57"/>
                <a:gd name="T28" fmla="*/ 2000330142 w 58"/>
                <a:gd name="T29" fmla="*/ 0 h 57"/>
                <a:gd name="T30" fmla="*/ 0 w 58"/>
                <a:gd name="T31" fmla="*/ 1580585071 h 57"/>
                <a:gd name="T32" fmla="*/ 0 w 58"/>
                <a:gd name="T33" fmla="*/ 2147483647 h 57"/>
                <a:gd name="T34" fmla="*/ 1500091041 w 58"/>
                <a:gd name="T35" fmla="*/ 2147483647 h 57"/>
                <a:gd name="T36" fmla="*/ 2147483647 w 58"/>
                <a:gd name="T37" fmla="*/ 2147483647 h 57"/>
                <a:gd name="T38" fmla="*/ 2147483647 w 58"/>
                <a:gd name="T39" fmla="*/ 2147483647 h 57"/>
                <a:gd name="T40" fmla="*/ 2147483647 w 58"/>
                <a:gd name="T41" fmla="*/ 2147483647 h 57"/>
                <a:gd name="T42" fmla="*/ 2147483647 w 58"/>
                <a:gd name="T43" fmla="*/ 2147483647 h 57"/>
                <a:gd name="T44" fmla="*/ 2147483647 w 58"/>
                <a:gd name="T45" fmla="*/ 2147483647 h 57"/>
                <a:gd name="T46" fmla="*/ 2147483647 w 58"/>
                <a:gd name="T47" fmla="*/ 2147483647 h 57"/>
                <a:gd name="T48" fmla="*/ 2147483647 w 58"/>
                <a:gd name="T49" fmla="*/ 2147483647 h 57"/>
                <a:gd name="T50" fmla="*/ 2147483647 w 58"/>
                <a:gd name="T51" fmla="*/ 2147483647 h 57"/>
                <a:gd name="T52" fmla="*/ 2147483647 w 58"/>
                <a:gd name="T53" fmla="*/ 2147483647 h 57"/>
                <a:gd name="T54" fmla="*/ 2147483647 w 58"/>
                <a:gd name="T55" fmla="*/ 2147483647 h 57"/>
                <a:gd name="T56" fmla="*/ 2147483647 w 58"/>
                <a:gd name="T57" fmla="*/ 214748364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7"/>
                <a:gd name="T89" fmla="*/ 58 w 58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7">
                  <a:moveTo>
                    <a:pt x="54" y="57"/>
                  </a:moveTo>
                  <a:lnTo>
                    <a:pt x="55" y="55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46" y="45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22" y="13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2" y="13"/>
                  </a:lnTo>
                  <a:lnTo>
                    <a:pt x="16" y="7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9" y="21"/>
                  </a:lnTo>
                  <a:lnTo>
                    <a:pt x="14" y="25"/>
                  </a:lnTo>
                  <a:lnTo>
                    <a:pt x="19" y="28"/>
                  </a:lnTo>
                  <a:lnTo>
                    <a:pt x="23" y="34"/>
                  </a:lnTo>
                  <a:lnTo>
                    <a:pt x="26" y="39"/>
                  </a:lnTo>
                  <a:lnTo>
                    <a:pt x="29" y="43"/>
                  </a:lnTo>
                  <a:lnTo>
                    <a:pt x="33" y="48"/>
                  </a:lnTo>
                  <a:lnTo>
                    <a:pt x="41" y="51"/>
                  </a:lnTo>
                  <a:lnTo>
                    <a:pt x="46" y="54"/>
                  </a:lnTo>
                  <a:lnTo>
                    <a:pt x="52" y="55"/>
                  </a:lnTo>
                  <a:lnTo>
                    <a:pt x="54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61941" y="5108973"/>
              <a:ext cx="46037" cy="34528"/>
            </a:xfrm>
            <a:custGeom>
              <a:avLst/>
              <a:gdLst>
                <a:gd name="T0" fmla="*/ 2147483647 w 58"/>
                <a:gd name="T1" fmla="*/ 2147483647 h 57"/>
                <a:gd name="T2" fmla="*/ 2147483647 w 58"/>
                <a:gd name="T3" fmla="*/ 2147483647 h 57"/>
                <a:gd name="T4" fmla="*/ 2147483647 w 58"/>
                <a:gd name="T5" fmla="*/ 2147483647 h 57"/>
                <a:gd name="T6" fmla="*/ 2147483647 w 58"/>
                <a:gd name="T7" fmla="*/ 2147483647 h 57"/>
                <a:gd name="T8" fmla="*/ 2147483647 w 58"/>
                <a:gd name="T9" fmla="*/ 2147483647 h 57"/>
                <a:gd name="T10" fmla="*/ 2147483647 w 58"/>
                <a:gd name="T11" fmla="*/ 2147483647 h 57"/>
                <a:gd name="T12" fmla="*/ 2147483647 w 58"/>
                <a:gd name="T13" fmla="*/ 2147483647 h 57"/>
                <a:gd name="T14" fmla="*/ 2147483647 w 58"/>
                <a:gd name="T15" fmla="*/ 2147483647 h 57"/>
                <a:gd name="T16" fmla="*/ 2147483647 w 58"/>
                <a:gd name="T17" fmla="*/ 2147483647 h 57"/>
                <a:gd name="T18" fmla="*/ 2147483647 w 58"/>
                <a:gd name="T19" fmla="*/ 2147483647 h 57"/>
                <a:gd name="T20" fmla="*/ 2147483647 w 58"/>
                <a:gd name="T21" fmla="*/ 2147483647 h 57"/>
                <a:gd name="T22" fmla="*/ 2147483647 w 58"/>
                <a:gd name="T23" fmla="*/ 2147483647 h 57"/>
                <a:gd name="T24" fmla="*/ 2147483647 w 58"/>
                <a:gd name="T25" fmla="*/ 2147483647 h 57"/>
                <a:gd name="T26" fmla="*/ 2147483647 w 58"/>
                <a:gd name="T27" fmla="*/ 2147483647 h 57"/>
                <a:gd name="T28" fmla="*/ 2147483647 w 58"/>
                <a:gd name="T29" fmla="*/ 2147483647 h 57"/>
                <a:gd name="T30" fmla="*/ 2147483647 w 58"/>
                <a:gd name="T31" fmla="*/ 2147483647 h 57"/>
                <a:gd name="T32" fmla="*/ 2147483647 w 58"/>
                <a:gd name="T33" fmla="*/ 1580585071 h 57"/>
                <a:gd name="T34" fmla="*/ 2000330142 w 58"/>
                <a:gd name="T35" fmla="*/ 0 h 57"/>
                <a:gd name="T36" fmla="*/ 0 w 58"/>
                <a:gd name="T37" fmla="*/ 1580585071 h 57"/>
                <a:gd name="T38" fmla="*/ 0 w 58"/>
                <a:gd name="T39" fmla="*/ 2147483647 h 57"/>
                <a:gd name="T40" fmla="*/ 0 w 58"/>
                <a:gd name="T41" fmla="*/ 2147483647 h 57"/>
                <a:gd name="T42" fmla="*/ 1500091041 w 58"/>
                <a:gd name="T43" fmla="*/ 2147483647 h 57"/>
                <a:gd name="T44" fmla="*/ 2147483647 w 58"/>
                <a:gd name="T45" fmla="*/ 2147483647 h 57"/>
                <a:gd name="T46" fmla="*/ 2147483647 w 58"/>
                <a:gd name="T47" fmla="*/ 2147483647 h 57"/>
                <a:gd name="T48" fmla="*/ 2147483647 w 58"/>
                <a:gd name="T49" fmla="*/ 2147483647 h 57"/>
                <a:gd name="T50" fmla="*/ 2147483647 w 58"/>
                <a:gd name="T51" fmla="*/ 2147483647 h 57"/>
                <a:gd name="T52" fmla="*/ 2147483647 w 58"/>
                <a:gd name="T53" fmla="*/ 2147483647 h 57"/>
                <a:gd name="T54" fmla="*/ 2147483647 w 58"/>
                <a:gd name="T55" fmla="*/ 2147483647 h 57"/>
                <a:gd name="T56" fmla="*/ 2147483647 w 58"/>
                <a:gd name="T57" fmla="*/ 2147483647 h 57"/>
                <a:gd name="T58" fmla="*/ 2147483647 w 58"/>
                <a:gd name="T59" fmla="*/ 2147483647 h 57"/>
                <a:gd name="T60" fmla="*/ 2147483647 w 58"/>
                <a:gd name="T61" fmla="*/ 2147483647 h 57"/>
                <a:gd name="T62" fmla="*/ 2147483647 w 58"/>
                <a:gd name="T63" fmla="*/ 2147483647 h 57"/>
                <a:gd name="T64" fmla="*/ 2147483647 w 58"/>
                <a:gd name="T65" fmla="*/ 2147483647 h 57"/>
                <a:gd name="T66" fmla="*/ 2147483647 w 58"/>
                <a:gd name="T67" fmla="*/ 2147483647 h 57"/>
                <a:gd name="T68" fmla="*/ 2147483647 w 58"/>
                <a:gd name="T69" fmla="*/ 2147483647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57"/>
                <a:gd name="T107" fmla="*/ 58 w 5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57">
                  <a:moveTo>
                    <a:pt x="54" y="57"/>
                  </a:moveTo>
                  <a:lnTo>
                    <a:pt x="54" y="57"/>
                  </a:lnTo>
                  <a:lnTo>
                    <a:pt x="55" y="55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46" y="45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22" y="13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2" y="13"/>
                  </a:lnTo>
                  <a:lnTo>
                    <a:pt x="16" y="7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9" y="21"/>
                  </a:lnTo>
                  <a:lnTo>
                    <a:pt x="14" y="25"/>
                  </a:lnTo>
                  <a:lnTo>
                    <a:pt x="19" y="28"/>
                  </a:lnTo>
                  <a:lnTo>
                    <a:pt x="23" y="34"/>
                  </a:lnTo>
                  <a:lnTo>
                    <a:pt x="26" y="39"/>
                  </a:lnTo>
                  <a:lnTo>
                    <a:pt x="29" y="43"/>
                  </a:lnTo>
                  <a:lnTo>
                    <a:pt x="33" y="48"/>
                  </a:lnTo>
                  <a:lnTo>
                    <a:pt x="41" y="51"/>
                  </a:lnTo>
                  <a:lnTo>
                    <a:pt x="46" y="54"/>
                  </a:lnTo>
                  <a:lnTo>
                    <a:pt x="52" y="55"/>
                  </a:lnTo>
                  <a:lnTo>
                    <a:pt x="54" y="57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8128" y="5108973"/>
              <a:ext cx="3175" cy="3572"/>
            </a:xfrm>
            <a:custGeom>
              <a:avLst/>
              <a:gdLst>
                <a:gd name="T0" fmla="*/ 1500122888 w 4"/>
                <a:gd name="T1" fmla="*/ 500145756 h 6"/>
                <a:gd name="T2" fmla="*/ 1500122888 w 4"/>
                <a:gd name="T3" fmla="*/ 0 h 6"/>
                <a:gd name="T4" fmla="*/ 500250579 w 4"/>
                <a:gd name="T5" fmla="*/ 0 h 6"/>
                <a:gd name="T6" fmla="*/ 500250579 w 4"/>
                <a:gd name="T7" fmla="*/ 0 h 6"/>
                <a:gd name="T8" fmla="*/ 0 w 4"/>
                <a:gd name="T9" fmla="*/ 500145756 h 6"/>
                <a:gd name="T10" fmla="*/ 0 w 4"/>
                <a:gd name="T11" fmla="*/ 500145756 h 6"/>
                <a:gd name="T12" fmla="*/ 0 w 4"/>
                <a:gd name="T13" fmla="*/ 1499808487 h 6"/>
                <a:gd name="T14" fmla="*/ 0 w 4"/>
                <a:gd name="T15" fmla="*/ 1999954442 h 6"/>
                <a:gd name="T16" fmla="*/ 0 w 4"/>
                <a:gd name="T17" fmla="*/ 2147483647 h 6"/>
                <a:gd name="T18" fmla="*/ 500250579 w 4"/>
                <a:gd name="T19" fmla="*/ 2147483647 h 6"/>
                <a:gd name="T20" fmla="*/ 500250579 w 4"/>
                <a:gd name="T21" fmla="*/ 2147483647 h 6"/>
                <a:gd name="T22" fmla="*/ 1500122888 w 4"/>
                <a:gd name="T23" fmla="*/ 2147483647 h 6"/>
                <a:gd name="T24" fmla="*/ 1500122888 w 4"/>
                <a:gd name="T25" fmla="*/ 2147483647 h 6"/>
                <a:gd name="T26" fmla="*/ 2000373665 w 4"/>
                <a:gd name="T27" fmla="*/ 1999954442 h 6"/>
                <a:gd name="T28" fmla="*/ 2000373665 w 4"/>
                <a:gd name="T29" fmla="*/ 1499808487 h 6"/>
                <a:gd name="T30" fmla="*/ 2000373665 w 4"/>
                <a:gd name="T31" fmla="*/ 500145756 h 6"/>
                <a:gd name="T32" fmla="*/ 1500122888 w 4"/>
                <a:gd name="T33" fmla="*/ 50014575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6"/>
                <a:gd name="T53" fmla="*/ 4 w 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6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8128" y="5108973"/>
              <a:ext cx="3175" cy="3572"/>
            </a:xfrm>
            <a:custGeom>
              <a:avLst/>
              <a:gdLst>
                <a:gd name="T0" fmla="*/ 1500122888 w 4"/>
                <a:gd name="T1" fmla="*/ 500145756 h 6"/>
                <a:gd name="T2" fmla="*/ 1500122888 w 4"/>
                <a:gd name="T3" fmla="*/ 500145756 h 6"/>
                <a:gd name="T4" fmla="*/ 1500122888 w 4"/>
                <a:gd name="T5" fmla="*/ 0 h 6"/>
                <a:gd name="T6" fmla="*/ 500250579 w 4"/>
                <a:gd name="T7" fmla="*/ 0 h 6"/>
                <a:gd name="T8" fmla="*/ 500250579 w 4"/>
                <a:gd name="T9" fmla="*/ 0 h 6"/>
                <a:gd name="T10" fmla="*/ 0 w 4"/>
                <a:gd name="T11" fmla="*/ 500145756 h 6"/>
                <a:gd name="T12" fmla="*/ 0 w 4"/>
                <a:gd name="T13" fmla="*/ 500145756 h 6"/>
                <a:gd name="T14" fmla="*/ 0 w 4"/>
                <a:gd name="T15" fmla="*/ 500145756 h 6"/>
                <a:gd name="T16" fmla="*/ 0 w 4"/>
                <a:gd name="T17" fmla="*/ 1499808487 h 6"/>
                <a:gd name="T18" fmla="*/ 0 w 4"/>
                <a:gd name="T19" fmla="*/ 1999954442 h 6"/>
                <a:gd name="T20" fmla="*/ 0 w 4"/>
                <a:gd name="T21" fmla="*/ 2147483647 h 6"/>
                <a:gd name="T22" fmla="*/ 0 w 4"/>
                <a:gd name="T23" fmla="*/ 2147483647 h 6"/>
                <a:gd name="T24" fmla="*/ 500250579 w 4"/>
                <a:gd name="T25" fmla="*/ 2147483647 h 6"/>
                <a:gd name="T26" fmla="*/ 500250579 w 4"/>
                <a:gd name="T27" fmla="*/ 2147483647 h 6"/>
                <a:gd name="T28" fmla="*/ 1500122888 w 4"/>
                <a:gd name="T29" fmla="*/ 2147483647 h 6"/>
                <a:gd name="T30" fmla="*/ 1500122888 w 4"/>
                <a:gd name="T31" fmla="*/ 2147483647 h 6"/>
                <a:gd name="T32" fmla="*/ 1500122888 w 4"/>
                <a:gd name="T33" fmla="*/ 2147483647 h 6"/>
                <a:gd name="T34" fmla="*/ 2000373665 w 4"/>
                <a:gd name="T35" fmla="*/ 1999954442 h 6"/>
                <a:gd name="T36" fmla="*/ 2000373665 w 4"/>
                <a:gd name="T37" fmla="*/ 1499808487 h 6"/>
                <a:gd name="T38" fmla="*/ 2000373665 w 4"/>
                <a:gd name="T39" fmla="*/ 500145756 h 6"/>
                <a:gd name="T40" fmla="*/ 1500122888 w 4"/>
                <a:gd name="T41" fmla="*/ 500145756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"/>
                <a:gd name="T64" fmla="*/ 0 h 6"/>
                <a:gd name="T65" fmla="*/ 4 w 4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" h="6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92091" y="5086350"/>
              <a:ext cx="28575" cy="26194"/>
            </a:xfrm>
            <a:custGeom>
              <a:avLst/>
              <a:gdLst>
                <a:gd name="T0" fmla="*/ 2147483647 w 36"/>
                <a:gd name="T1" fmla="*/ 2147483647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0 h 43"/>
                <a:gd name="T10" fmla="*/ 2147483647 w 36"/>
                <a:gd name="T11" fmla="*/ 2147483647 h 43"/>
                <a:gd name="T12" fmla="*/ 2147483647 w 36"/>
                <a:gd name="T13" fmla="*/ 2147483647 h 43"/>
                <a:gd name="T14" fmla="*/ 2147483647 w 36"/>
                <a:gd name="T15" fmla="*/ 2147483647 h 43"/>
                <a:gd name="T16" fmla="*/ 2147483647 w 36"/>
                <a:gd name="T17" fmla="*/ 2147483647 h 43"/>
                <a:gd name="T18" fmla="*/ 2147483647 w 36"/>
                <a:gd name="T19" fmla="*/ 2147483647 h 43"/>
                <a:gd name="T20" fmla="*/ 2147483647 w 36"/>
                <a:gd name="T21" fmla="*/ 2147483647 h 43"/>
                <a:gd name="T22" fmla="*/ 2147483647 w 36"/>
                <a:gd name="T23" fmla="*/ 2147483647 h 43"/>
                <a:gd name="T24" fmla="*/ 2147483647 w 36"/>
                <a:gd name="T25" fmla="*/ 2147483647 h 43"/>
                <a:gd name="T26" fmla="*/ 2147483647 w 36"/>
                <a:gd name="T27" fmla="*/ 2147483647 h 43"/>
                <a:gd name="T28" fmla="*/ 2147483647 w 36"/>
                <a:gd name="T29" fmla="*/ 2147483647 h 43"/>
                <a:gd name="T30" fmla="*/ 2147483647 w 36"/>
                <a:gd name="T31" fmla="*/ 2147483647 h 43"/>
                <a:gd name="T32" fmla="*/ 2147483647 w 36"/>
                <a:gd name="T33" fmla="*/ 2147483647 h 43"/>
                <a:gd name="T34" fmla="*/ 2147483647 w 36"/>
                <a:gd name="T35" fmla="*/ 2147483647 h 43"/>
                <a:gd name="T36" fmla="*/ 1500122967 w 36"/>
                <a:gd name="T37" fmla="*/ 2147483647 h 43"/>
                <a:gd name="T38" fmla="*/ 500250605 w 36"/>
                <a:gd name="T39" fmla="*/ 2147483647 h 43"/>
                <a:gd name="T40" fmla="*/ 0 w 36"/>
                <a:gd name="T41" fmla="*/ 2147483647 h 43"/>
                <a:gd name="T42" fmla="*/ 2000373771 w 36"/>
                <a:gd name="T43" fmla="*/ 2147483647 h 43"/>
                <a:gd name="T44" fmla="*/ 2147483647 w 36"/>
                <a:gd name="T45" fmla="*/ 2147483647 h 43"/>
                <a:gd name="T46" fmla="*/ 2147483647 w 36"/>
                <a:gd name="T47" fmla="*/ 2147483647 h 43"/>
                <a:gd name="T48" fmla="*/ 2147483647 w 36"/>
                <a:gd name="T49" fmla="*/ 2147483647 h 43"/>
                <a:gd name="T50" fmla="*/ 2147483647 w 36"/>
                <a:gd name="T51" fmla="*/ 2147483647 h 43"/>
                <a:gd name="T52" fmla="*/ 2147483647 w 36"/>
                <a:gd name="T53" fmla="*/ 2147483647 h 43"/>
                <a:gd name="T54" fmla="*/ 2147483647 w 36"/>
                <a:gd name="T55" fmla="*/ 2147483647 h 43"/>
                <a:gd name="T56" fmla="*/ 2147483647 w 36"/>
                <a:gd name="T57" fmla="*/ 2147483647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43"/>
                <a:gd name="T89" fmla="*/ 36 w 36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43">
                  <a:moveTo>
                    <a:pt x="13" y="22"/>
                  </a:moveTo>
                  <a:lnTo>
                    <a:pt x="17" y="16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0"/>
                  </a:lnTo>
                  <a:lnTo>
                    <a:pt x="36" y="7"/>
                  </a:lnTo>
                  <a:lnTo>
                    <a:pt x="32" y="15"/>
                  </a:lnTo>
                  <a:lnTo>
                    <a:pt x="26" y="21"/>
                  </a:lnTo>
                  <a:lnTo>
                    <a:pt x="20" y="27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3" y="21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92091" y="5086350"/>
              <a:ext cx="28575" cy="26194"/>
            </a:xfrm>
            <a:custGeom>
              <a:avLst/>
              <a:gdLst>
                <a:gd name="T0" fmla="*/ 2147483647 w 36"/>
                <a:gd name="T1" fmla="*/ 2147483647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2147483647 h 43"/>
                <a:gd name="T10" fmla="*/ 2147483647 w 36"/>
                <a:gd name="T11" fmla="*/ 0 h 43"/>
                <a:gd name="T12" fmla="*/ 2147483647 w 36"/>
                <a:gd name="T13" fmla="*/ 0 h 43"/>
                <a:gd name="T14" fmla="*/ 2147483647 w 36"/>
                <a:gd name="T15" fmla="*/ 2147483647 h 43"/>
                <a:gd name="T16" fmla="*/ 2147483647 w 36"/>
                <a:gd name="T17" fmla="*/ 2147483647 h 43"/>
                <a:gd name="T18" fmla="*/ 2147483647 w 36"/>
                <a:gd name="T19" fmla="*/ 2147483647 h 43"/>
                <a:gd name="T20" fmla="*/ 2147483647 w 36"/>
                <a:gd name="T21" fmla="*/ 2147483647 h 43"/>
                <a:gd name="T22" fmla="*/ 2147483647 w 36"/>
                <a:gd name="T23" fmla="*/ 2147483647 h 43"/>
                <a:gd name="T24" fmla="*/ 2147483647 w 36"/>
                <a:gd name="T25" fmla="*/ 2147483647 h 43"/>
                <a:gd name="T26" fmla="*/ 2147483647 w 36"/>
                <a:gd name="T27" fmla="*/ 2147483647 h 43"/>
                <a:gd name="T28" fmla="*/ 2147483647 w 36"/>
                <a:gd name="T29" fmla="*/ 2147483647 h 43"/>
                <a:gd name="T30" fmla="*/ 2147483647 w 36"/>
                <a:gd name="T31" fmla="*/ 2147483647 h 43"/>
                <a:gd name="T32" fmla="*/ 2147483647 w 36"/>
                <a:gd name="T33" fmla="*/ 2147483647 h 43"/>
                <a:gd name="T34" fmla="*/ 2147483647 w 36"/>
                <a:gd name="T35" fmla="*/ 2147483647 h 43"/>
                <a:gd name="T36" fmla="*/ 2147483647 w 36"/>
                <a:gd name="T37" fmla="*/ 2147483647 h 43"/>
                <a:gd name="T38" fmla="*/ 2147483647 w 36"/>
                <a:gd name="T39" fmla="*/ 2147483647 h 43"/>
                <a:gd name="T40" fmla="*/ 2147483647 w 36"/>
                <a:gd name="T41" fmla="*/ 2147483647 h 43"/>
                <a:gd name="T42" fmla="*/ 2147483647 w 36"/>
                <a:gd name="T43" fmla="*/ 2147483647 h 43"/>
                <a:gd name="T44" fmla="*/ 2147483647 w 36"/>
                <a:gd name="T45" fmla="*/ 2147483647 h 43"/>
                <a:gd name="T46" fmla="*/ 1500122967 w 36"/>
                <a:gd name="T47" fmla="*/ 2147483647 h 43"/>
                <a:gd name="T48" fmla="*/ 500250605 w 36"/>
                <a:gd name="T49" fmla="*/ 2147483647 h 43"/>
                <a:gd name="T50" fmla="*/ 0 w 36"/>
                <a:gd name="T51" fmla="*/ 2147483647 h 43"/>
                <a:gd name="T52" fmla="*/ 0 w 36"/>
                <a:gd name="T53" fmla="*/ 2147483647 h 43"/>
                <a:gd name="T54" fmla="*/ 2000373771 w 36"/>
                <a:gd name="T55" fmla="*/ 2147483647 h 43"/>
                <a:gd name="T56" fmla="*/ 2147483647 w 36"/>
                <a:gd name="T57" fmla="*/ 2147483647 h 43"/>
                <a:gd name="T58" fmla="*/ 2147483647 w 36"/>
                <a:gd name="T59" fmla="*/ 2147483647 h 43"/>
                <a:gd name="T60" fmla="*/ 2147483647 w 36"/>
                <a:gd name="T61" fmla="*/ 2147483647 h 43"/>
                <a:gd name="T62" fmla="*/ 2147483647 w 36"/>
                <a:gd name="T63" fmla="*/ 2147483647 h 43"/>
                <a:gd name="T64" fmla="*/ 2147483647 w 36"/>
                <a:gd name="T65" fmla="*/ 2147483647 h 43"/>
                <a:gd name="T66" fmla="*/ 2147483647 w 36"/>
                <a:gd name="T67" fmla="*/ 2147483647 h 43"/>
                <a:gd name="T68" fmla="*/ 2147483647 w 36"/>
                <a:gd name="T69" fmla="*/ 2147483647 h 43"/>
                <a:gd name="T70" fmla="*/ 2147483647 w 36"/>
                <a:gd name="T71" fmla="*/ 2147483647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43"/>
                <a:gd name="T110" fmla="*/ 36 w 36"/>
                <a:gd name="T111" fmla="*/ 43 h 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43">
                  <a:moveTo>
                    <a:pt x="13" y="22"/>
                  </a:moveTo>
                  <a:lnTo>
                    <a:pt x="13" y="22"/>
                  </a:lnTo>
                  <a:lnTo>
                    <a:pt x="17" y="16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0"/>
                  </a:lnTo>
                  <a:lnTo>
                    <a:pt x="36" y="7"/>
                  </a:lnTo>
                  <a:lnTo>
                    <a:pt x="32" y="15"/>
                  </a:lnTo>
                  <a:lnTo>
                    <a:pt x="26" y="21"/>
                  </a:lnTo>
                  <a:lnTo>
                    <a:pt x="20" y="27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3" y="21"/>
                  </a:lnTo>
                  <a:lnTo>
                    <a:pt x="13" y="2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38100" y="5004197"/>
              <a:ext cx="31750" cy="19050"/>
            </a:xfrm>
            <a:custGeom>
              <a:avLst/>
              <a:gdLst>
                <a:gd name="T0" fmla="*/ 0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0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0 w 40"/>
                <a:gd name="T33" fmla="*/ 2147483647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1"/>
                <a:gd name="T53" fmla="*/ 40 w 4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1">
                  <a:moveTo>
                    <a:pt x="0" y="22"/>
                  </a:moveTo>
                  <a:lnTo>
                    <a:pt x="10" y="18"/>
                  </a:lnTo>
                  <a:lnTo>
                    <a:pt x="20" y="12"/>
                  </a:lnTo>
                  <a:lnTo>
                    <a:pt x="30" y="7"/>
                  </a:lnTo>
                  <a:lnTo>
                    <a:pt x="40" y="0"/>
                  </a:lnTo>
                  <a:lnTo>
                    <a:pt x="39" y="9"/>
                  </a:lnTo>
                  <a:lnTo>
                    <a:pt x="33" y="15"/>
                  </a:lnTo>
                  <a:lnTo>
                    <a:pt x="30" y="21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7" y="27"/>
                  </a:lnTo>
                  <a:lnTo>
                    <a:pt x="11" y="25"/>
                  </a:lnTo>
                  <a:lnTo>
                    <a:pt x="6" y="2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38100" y="5004197"/>
              <a:ext cx="31750" cy="19050"/>
            </a:xfrm>
            <a:custGeom>
              <a:avLst/>
              <a:gdLst>
                <a:gd name="T0" fmla="*/ 0 w 40"/>
                <a:gd name="T1" fmla="*/ 2147483647 h 31"/>
                <a:gd name="T2" fmla="*/ 0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0 h 31"/>
                <a:gd name="T12" fmla="*/ 2147483647 w 40"/>
                <a:gd name="T13" fmla="*/ 0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2147483647 h 31"/>
                <a:gd name="T40" fmla="*/ 0 w 40"/>
                <a:gd name="T41" fmla="*/ 2147483647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31"/>
                <a:gd name="T65" fmla="*/ 40 w 40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31">
                  <a:moveTo>
                    <a:pt x="0" y="22"/>
                  </a:moveTo>
                  <a:lnTo>
                    <a:pt x="0" y="22"/>
                  </a:lnTo>
                  <a:lnTo>
                    <a:pt x="10" y="18"/>
                  </a:lnTo>
                  <a:lnTo>
                    <a:pt x="20" y="12"/>
                  </a:lnTo>
                  <a:lnTo>
                    <a:pt x="30" y="7"/>
                  </a:lnTo>
                  <a:lnTo>
                    <a:pt x="40" y="0"/>
                  </a:lnTo>
                  <a:lnTo>
                    <a:pt x="39" y="9"/>
                  </a:lnTo>
                  <a:lnTo>
                    <a:pt x="33" y="15"/>
                  </a:lnTo>
                  <a:lnTo>
                    <a:pt x="30" y="21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7" y="27"/>
                  </a:lnTo>
                  <a:lnTo>
                    <a:pt x="11" y="25"/>
                  </a:lnTo>
                  <a:lnTo>
                    <a:pt x="6" y="24"/>
                  </a:lnTo>
                  <a:lnTo>
                    <a:pt x="0" y="2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" y="4966097"/>
              <a:ext cx="53975" cy="17859"/>
            </a:xfrm>
            <a:custGeom>
              <a:avLst/>
              <a:gdLst>
                <a:gd name="T0" fmla="*/ 0 w 68"/>
                <a:gd name="T1" fmla="*/ 2147483647 h 30"/>
                <a:gd name="T2" fmla="*/ 2147483647 w 68"/>
                <a:gd name="T3" fmla="*/ 2147483647 h 30"/>
                <a:gd name="T4" fmla="*/ 2147483647 w 68"/>
                <a:gd name="T5" fmla="*/ 1500059974 h 30"/>
                <a:gd name="T6" fmla="*/ 2147483647 w 68"/>
                <a:gd name="T7" fmla="*/ 999830305 h 30"/>
                <a:gd name="T8" fmla="*/ 2147483647 w 68"/>
                <a:gd name="T9" fmla="*/ 0 h 30"/>
                <a:gd name="T10" fmla="*/ 2147483647 w 68"/>
                <a:gd name="T11" fmla="*/ 0 h 30"/>
                <a:gd name="T12" fmla="*/ 2147483647 w 68"/>
                <a:gd name="T13" fmla="*/ 0 h 30"/>
                <a:gd name="T14" fmla="*/ 2147483647 w 68"/>
                <a:gd name="T15" fmla="*/ 999830305 h 30"/>
                <a:gd name="T16" fmla="*/ 2147483647 w 68"/>
                <a:gd name="T17" fmla="*/ 999830305 h 30"/>
                <a:gd name="T18" fmla="*/ 2147483647 w 68"/>
                <a:gd name="T19" fmla="*/ 999830305 h 30"/>
                <a:gd name="T20" fmla="*/ 2147483647 w 68"/>
                <a:gd name="T21" fmla="*/ 1500059974 h 30"/>
                <a:gd name="T22" fmla="*/ 2147483647 w 68"/>
                <a:gd name="T23" fmla="*/ 1500059974 h 30"/>
                <a:gd name="T24" fmla="*/ 2147483647 w 68"/>
                <a:gd name="T25" fmla="*/ 2147483647 h 30"/>
                <a:gd name="T26" fmla="*/ 2147483647 w 68"/>
                <a:gd name="T27" fmla="*/ 2147483647 h 30"/>
                <a:gd name="T28" fmla="*/ 2147483647 w 68"/>
                <a:gd name="T29" fmla="*/ 2147483647 h 30"/>
                <a:gd name="T30" fmla="*/ 2147483647 w 68"/>
                <a:gd name="T31" fmla="*/ 2147483647 h 30"/>
                <a:gd name="T32" fmla="*/ 2147483647 w 68"/>
                <a:gd name="T33" fmla="*/ 2147483647 h 30"/>
                <a:gd name="T34" fmla="*/ 2147483647 w 68"/>
                <a:gd name="T35" fmla="*/ 2147483647 h 30"/>
                <a:gd name="T36" fmla="*/ 2147483647 w 68"/>
                <a:gd name="T37" fmla="*/ 2147483647 h 30"/>
                <a:gd name="T38" fmla="*/ 2147483647 w 68"/>
                <a:gd name="T39" fmla="*/ 2147483647 h 30"/>
                <a:gd name="T40" fmla="*/ 2147483647 w 68"/>
                <a:gd name="T41" fmla="*/ 2147483647 h 30"/>
                <a:gd name="T42" fmla="*/ 2147483647 w 68"/>
                <a:gd name="T43" fmla="*/ 2147483647 h 30"/>
                <a:gd name="T44" fmla="*/ 2147483647 w 68"/>
                <a:gd name="T45" fmla="*/ 2147483647 h 30"/>
                <a:gd name="T46" fmla="*/ 2147483647 w 68"/>
                <a:gd name="T47" fmla="*/ 2147483647 h 30"/>
                <a:gd name="T48" fmla="*/ 2147483647 w 68"/>
                <a:gd name="T49" fmla="*/ 2147483647 h 30"/>
                <a:gd name="T50" fmla="*/ 2147483647 w 68"/>
                <a:gd name="T51" fmla="*/ 2147483647 h 30"/>
                <a:gd name="T52" fmla="*/ 2147483647 w 68"/>
                <a:gd name="T53" fmla="*/ 2147483647 h 30"/>
                <a:gd name="T54" fmla="*/ 2147483647 w 68"/>
                <a:gd name="T55" fmla="*/ 2147483647 h 30"/>
                <a:gd name="T56" fmla="*/ 2147483647 w 68"/>
                <a:gd name="T57" fmla="*/ 2147483647 h 30"/>
                <a:gd name="T58" fmla="*/ 2147483647 w 68"/>
                <a:gd name="T59" fmla="*/ 2147483647 h 30"/>
                <a:gd name="T60" fmla="*/ 2147483647 w 68"/>
                <a:gd name="T61" fmla="*/ 2147483647 h 30"/>
                <a:gd name="T62" fmla="*/ 2147483647 w 68"/>
                <a:gd name="T63" fmla="*/ 2147483647 h 30"/>
                <a:gd name="T64" fmla="*/ 2147483647 w 68"/>
                <a:gd name="T65" fmla="*/ 2147483647 h 30"/>
                <a:gd name="T66" fmla="*/ 2147483647 w 68"/>
                <a:gd name="T67" fmla="*/ 2147483647 h 30"/>
                <a:gd name="T68" fmla="*/ 2147483647 w 68"/>
                <a:gd name="T69" fmla="*/ 2147483647 h 30"/>
                <a:gd name="T70" fmla="*/ 2147483647 w 68"/>
                <a:gd name="T71" fmla="*/ 2147483647 h 30"/>
                <a:gd name="T72" fmla="*/ 2147483647 w 68"/>
                <a:gd name="T73" fmla="*/ 2147483647 h 30"/>
                <a:gd name="T74" fmla="*/ 2147483647 w 68"/>
                <a:gd name="T75" fmla="*/ 2147483647 h 30"/>
                <a:gd name="T76" fmla="*/ 2147483647 w 68"/>
                <a:gd name="T77" fmla="*/ 2147483647 h 30"/>
                <a:gd name="T78" fmla="*/ 2147483647 w 68"/>
                <a:gd name="T79" fmla="*/ 2147483647 h 30"/>
                <a:gd name="T80" fmla="*/ 2147483647 w 68"/>
                <a:gd name="T81" fmla="*/ 2147483647 h 30"/>
                <a:gd name="T82" fmla="*/ 2147483647 w 68"/>
                <a:gd name="T83" fmla="*/ 2147483647 h 30"/>
                <a:gd name="T84" fmla="*/ 2147483647 w 68"/>
                <a:gd name="T85" fmla="*/ 2147483647 h 30"/>
                <a:gd name="T86" fmla="*/ 2147483647 w 68"/>
                <a:gd name="T87" fmla="*/ 2147483647 h 30"/>
                <a:gd name="T88" fmla="*/ 2147483647 w 68"/>
                <a:gd name="T89" fmla="*/ 2147483647 h 30"/>
                <a:gd name="T90" fmla="*/ 2147483647 w 68"/>
                <a:gd name="T91" fmla="*/ 2147483647 h 30"/>
                <a:gd name="T92" fmla="*/ 2147483647 w 68"/>
                <a:gd name="T93" fmla="*/ 2147483647 h 30"/>
                <a:gd name="T94" fmla="*/ 2147483647 w 68"/>
                <a:gd name="T95" fmla="*/ 2147483647 h 30"/>
                <a:gd name="T96" fmla="*/ 2147483647 w 68"/>
                <a:gd name="T97" fmla="*/ 2147483647 h 30"/>
                <a:gd name="T98" fmla="*/ 2147483647 w 68"/>
                <a:gd name="T99" fmla="*/ 2147483647 h 30"/>
                <a:gd name="T100" fmla="*/ 1500122930 w 68"/>
                <a:gd name="T101" fmla="*/ 2147483647 h 30"/>
                <a:gd name="T102" fmla="*/ 0 w 68"/>
                <a:gd name="T103" fmla="*/ 2147483647 h 30"/>
                <a:gd name="T104" fmla="*/ 0 w 68"/>
                <a:gd name="T105" fmla="*/ 2147483647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30"/>
                <a:gd name="T161" fmla="*/ 68 w 68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30">
                  <a:moveTo>
                    <a:pt x="0" y="9"/>
                  </a:moveTo>
                  <a:lnTo>
                    <a:pt x="6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5" y="8"/>
                  </a:lnTo>
                  <a:lnTo>
                    <a:pt x="68" y="12"/>
                  </a:lnTo>
                  <a:lnTo>
                    <a:pt x="67" y="18"/>
                  </a:lnTo>
                  <a:lnTo>
                    <a:pt x="62" y="21"/>
                  </a:lnTo>
                  <a:lnTo>
                    <a:pt x="58" y="20"/>
                  </a:lnTo>
                  <a:lnTo>
                    <a:pt x="52" y="18"/>
                  </a:lnTo>
                  <a:lnTo>
                    <a:pt x="45" y="17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2" y="27"/>
                  </a:lnTo>
                  <a:lnTo>
                    <a:pt x="41" y="29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5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1" y="4966097"/>
              <a:ext cx="53975" cy="17859"/>
            </a:xfrm>
            <a:custGeom>
              <a:avLst/>
              <a:gdLst>
                <a:gd name="T0" fmla="*/ 0 w 68"/>
                <a:gd name="T1" fmla="*/ 2147483647 h 30"/>
                <a:gd name="T2" fmla="*/ 2147483647 w 68"/>
                <a:gd name="T3" fmla="*/ 1500059974 h 30"/>
                <a:gd name="T4" fmla="*/ 2147483647 w 68"/>
                <a:gd name="T5" fmla="*/ 0 h 30"/>
                <a:gd name="T6" fmla="*/ 2147483647 w 68"/>
                <a:gd name="T7" fmla="*/ 0 h 30"/>
                <a:gd name="T8" fmla="*/ 2147483647 w 68"/>
                <a:gd name="T9" fmla="*/ 999830305 h 30"/>
                <a:gd name="T10" fmla="*/ 2147483647 w 68"/>
                <a:gd name="T11" fmla="*/ 999830305 h 30"/>
                <a:gd name="T12" fmla="*/ 2147483647 w 68"/>
                <a:gd name="T13" fmla="*/ 1500059974 h 30"/>
                <a:gd name="T14" fmla="*/ 2147483647 w 68"/>
                <a:gd name="T15" fmla="*/ 2147483647 h 30"/>
                <a:gd name="T16" fmla="*/ 2147483647 w 68"/>
                <a:gd name="T17" fmla="*/ 2147483647 h 30"/>
                <a:gd name="T18" fmla="*/ 2147483647 w 68"/>
                <a:gd name="T19" fmla="*/ 2147483647 h 30"/>
                <a:gd name="T20" fmla="*/ 2147483647 w 68"/>
                <a:gd name="T21" fmla="*/ 2147483647 h 30"/>
                <a:gd name="T22" fmla="*/ 2147483647 w 68"/>
                <a:gd name="T23" fmla="*/ 2147483647 h 30"/>
                <a:gd name="T24" fmla="*/ 2147483647 w 68"/>
                <a:gd name="T25" fmla="*/ 2147483647 h 30"/>
                <a:gd name="T26" fmla="*/ 2147483647 w 68"/>
                <a:gd name="T27" fmla="*/ 2147483647 h 30"/>
                <a:gd name="T28" fmla="*/ 2147483647 w 68"/>
                <a:gd name="T29" fmla="*/ 2147483647 h 30"/>
                <a:gd name="T30" fmla="*/ 2147483647 w 68"/>
                <a:gd name="T31" fmla="*/ 2147483647 h 30"/>
                <a:gd name="T32" fmla="*/ 2147483647 w 68"/>
                <a:gd name="T33" fmla="*/ 2147483647 h 30"/>
                <a:gd name="T34" fmla="*/ 2147483647 w 68"/>
                <a:gd name="T35" fmla="*/ 2147483647 h 30"/>
                <a:gd name="T36" fmla="*/ 2147483647 w 68"/>
                <a:gd name="T37" fmla="*/ 2147483647 h 30"/>
                <a:gd name="T38" fmla="*/ 2147483647 w 68"/>
                <a:gd name="T39" fmla="*/ 2147483647 h 30"/>
                <a:gd name="T40" fmla="*/ 2147483647 w 68"/>
                <a:gd name="T41" fmla="*/ 2147483647 h 30"/>
                <a:gd name="T42" fmla="*/ 2147483647 w 68"/>
                <a:gd name="T43" fmla="*/ 2147483647 h 30"/>
                <a:gd name="T44" fmla="*/ 2147483647 w 68"/>
                <a:gd name="T45" fmla="*/ 2147483647 h 30"/>
                <a:gd name="T46" fmla="*/ 2147483647 w 68"/>
                <a:gd name="T47" fmla="*/ 2147483647 h 30"/>
                <a:gd name="T48" fmla="*/ 2147483647 w 68"/>
                <a:gd name="T49" fmla="*/ 2147483647 h 30"/>
                <a:gd name="T50" fmla="*/ 2147483647 w 68"/>
                <a:gd name="T51" fmla="*/ 2147483647 h 30"/>
                <a:gd name="T52" fmla="*/ 2147483647 w 68"/>
                <a:gd name="T53" fmla="*/ 2147483647 h 30"/>
                <a:gd name="T54" fmla="*/ 2147483647 w 68"/>
                <a:gd name="T55" fmla="*/ 2147483647 h 30"/>
                <a:gd name="T56" fmla="*/ 2147483647 w 68"/>
                <a:gd name="T57" fmla="*/ 2147483647 h 30"/>
                <a:gd name="T58" fmla="*/ 2147483647 w 68"/>
                <a:gd name="T59" fmla="*/ 2147483647 h 30"/>
                <a:gd name="T60" fmla="*/ 2147483647 w 68"/>
                <a:gd name="T61" fmla="*/ 2147483647 h 30"/>
                <a:gd name="T62" fmla="*/ 0 w 68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30"/>
                <a:gd name="T98" fmla="*/ 68 w 6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30">
                  <a:moveTo>
                    <a:pt x="0" y="9"/>
                  </a:moveTo>
                  <a:lnTo>
                    <a:pt x="0" y="9"/>
                  </a:lnTo>
                  <a:lnTo>
                    <a:pt x="6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5" y="8"/>
                  </a:lnTo>
                  <a:lnTo>
                    <a:pt x="68" y="12"/>
                  </a:lnTo>
                  <a:lnTo>
                    <a:pt x="67" y="18"/>
                  </a:lnTo>
                  <a:lnTo>
                    <a:pt x="62" y="21"/>
                  </a:lnTo>
                  <a:lnTo>
                    <a:pt x="58" y="20"/>
                  </a:lnTo>
                  <a:lnTo>
                    <a:pt x="52" y="18"/>
                  </a:lnTo>
                  <a:lnTo>
                    <a:pt x="45" y="17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2" y="27"/>
                  </a:lnTo>
                  <a:lnTo>
                    <a:pt x="41" y="29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5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27003" y="5053014"/>
              <a:ext cx="3175" cy="2381"/>
            </a:xfrm>
            <a:custGeom>
              <a:avLst/>
              <a:gdLst>
                <a:gd name="T0" fmla="*/ 1280239204 w 5"/>
                <a:gd name="T1" fmla="*/ 0 h 5"/>
                <a:gd name="T2" fmla="*/ 768143649 w 5"/>
                <a:gd name="T3" fmla="*/ 0 h 5"/>
                <a:gd name="T4" fmla="*/ 512095713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512095713 h 5"/>
                <a:gd name="T14" fmla="*/ 0 w 5"/>
                <a:gd name="T15" fmla="*/ 768143649 h 5"/>
                <a:gd name="T16" fmla="*/ 0 w 5"/>
                <a:gd name="T17" fmla="*/ 1280239204 h 5"/>
                <a:gd name="T18" fmla="*/ 0 w 5"/>
                <a:gd name="T19" fmla="*/ 1280239204 h 5"/>
                <a:gd name="T20" fmla="*/ 512095713 w 5"/>
                <a:gd name="T21" fmla="*/ 1280239204 h 5"/>
                <a:gd name="T22" fmla="*/ 768143649 w 5"/>
                <a:gd name="T23" fmla="*/ 1280239204 h 5"/>
                <a:gd name="T24" fmla="*/ 1280239204 w 5"/>
                <a:gd name="T25" fmla="*/ 1280239204 h 5"/>
                <a:gd name="T26" fmla="*/ 1280239204 w 5"/>
                <a:gd name="T27" fmla="*/ 768143649 h 5"/>
                <a:gd name="T28" fmla="*/ 1280239204 w 5"/>
                <a:gd name="T29" fmla="*/ 512095713 h 5"/>
                <a:gd name="T30" fmla="*/ 1280239204 w 5"/>
                <a:gd name="T31" fmla="*/ 0 h 5"/>
                <a:gd name="T32" fmla="*/ 1280239204 w 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5"/>
                <a:gd name="T53" fmla="*/ 5 w 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27003" y="5053014"/>
              <a:ext cx="3175" cy="2381"/>
            </a:xfrm>
            <a:custGeom>
              <a:avLst/>
              <a:gdLst>
                <a:gd name="T0" fmla="*/ 1280239204 w 5"/>
                <a:gd name="T1" fmla="*/ 0 h 5"/>
                <a:gd name="T2" fmla="*/ 1280239204 w 5"/>
                <a:gd name="T3" fmla="*/ 0 h 5"/>
                <a:gd name="T4" fmla="*/ 768143649 w 5"/>
                <a:gd name="T5" fmla="*/ 0 h 5"/>
                <a:gd name="T6" fmla="*/ 512095713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0 h 5"/>
                <a:gd name="T14" fmla="*/ 0 w 5"/>
                <a:gd name="T15" fmla="*/ 0 h 5"/>
                <a:gd name="T16" fmla="*/ 0 w 5"/>
                <a:gd name="T17" fmla="*/ 512095713 h 5"/>
                <a:gd name="T18" fmla="*/ 0 w 5"/>
                <a:gd name="T19" fmla="*/ 768143649 h 5"/>
                <a:gd name="T20" fmla="*/ 0 w 5"/>
                <a:gd name="T21" fmla="*/ 1280239204 h 5"/>
                <a:gd name="T22" fmla="*/ 0 w 5"/>
                <a:gd name="T23" fmla="*/ 1280239204 h 5"/>
                <a:gd name="T24" fmla="*/ 0 w 5"/>
                <a:gd name="T25" fmla="*/ 1280239204 h 5"/>
                <a:gd name="T26" fmla="*/ 512095713 w 5"/>
                <a:gd name="T27" fmla="*/ 1280239204 h 5"/>
                <a:gd name="T28" fmla="*/ 768143649 w 5"/>
                <a:gd name="T29" fmla="*/ 1280239204 h 5"/>
                <a:gd name="T30" fmla="*/ 1280239204 w 5"/>
                <a:gd name="T31" fmla="*/ 1280239204 h 5"/>
                <a:gd name="T32" fmla="*/ 1280239204 w 5"/>
                <a:gd name="T33" fmla="*/ 1280239204 h 5"/>
                <a:gd name="T34" fmla="*/ 1280239204 w 5"/>
                <a:gd name="T35" fmla="*/ 768143649 h 5"/>
                <a:gd name="T36" fmla="*/ 1280239204 w 5"/>
                <a:gd name="T37" fmla="*/ 512095713 h 5"/>
                <a:gd name="T38" fmla="*/ 1280239204 w 5"/>
                <a:gd name="T39" fmla="*/ 0 h 5"/>
                <a:gd name="T40" fmla="*/ 1280239204 w 5"/>
                <a:gd name="T41" fmla="*/ 0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5"/>
                <a:gd name="T65" fmla="*/ 5 w 5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889125" y="1356123"/>
              <a:ext cx="911225" cy="881063"/>
            </a:xfrm>
            <a:custGeom>
              <a:avLst/>
              <a:gdLst>
                <a:gd name="T0" fmla="*/ 2147483647 w 1149"/>
                <a:gd name="T1" fmla="*/ 2147483647 h 1482"/>
                <a:gd name="T2" fmla="*/ 2147483647 w 1149"/>
                <a:gd name="T3" fmla="*/ 2147483647 h 1482"/>
                <a:gd name="T4" fmla="*/ 2147483647 w 1149"/>
                <a:gd name="T5" fmla="*/ 2147483647 h 1482"/>
                <a:gd name="T6" fmla="*/ 2147483647 w 1149"/>
                <a:gd name="T7" fmla="*/ 2147483647 h 1482"/>
                <a:gd name="T8" fmla="*/ 2147483647 w 1149"/>
                <a:gd name="T9" fmla="*/ 0 h 1482"/>
                <a:gd name="T10" fmla="*/ 0 w 1149"/>
                <a:gd name="T11" fmla="*/ 2147483647 h 1482"/>
                <a:gd name="T12" fmla="*/ 0 w 1149"/>
                <a:gd name="T13" fmla="*/ 2147483647 h 1482"/>
                <a:gd name="T14" fmla="*/ 2147483647 w 1149"/>
                <a:gd name="T15" fmla="*/ 2147483647 h 14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9"/>
                <a:gd name="T25" fmla="*/ 0 h 1482"/>
                <a:gd name="T26" fmla="*/ 1149 w 1149"/>
                <a:gd name="T27" fmla="*/ 1482 h 14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9" h="1482">
                  <a:moveTo>
                    <a:pt x="1008" y="1482"/>
                  </a:moveTo>
                  <a:lnTo>
                    <a:pt x="1149" y="424"/>
                  </a:lnTo>
                  <a:lnTo>
                    <a:pt x="771" y="362"/>
                  </a:lnTo>
                  <a:lnTo>
                    <a:pt x="810" y="104"/>
                  </a:lnTo>
                  <a:lnTo>
                    <a:pt x="246" y="0"/>
                  </a:lnTo>
                  <a:lnTo>
                    <a:pt x="0" y="1316"/>
                  </a:lnTo>
                  <a:lnTo>
                    <a:pt x="0" y="1318"/>
                  </a:lnTo>
                  <a:lnTo>
                    <a:pt x="1008" y="14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889125" y="1356123"/>
              <a:ext cx="911225" cy="881063"/>
            </a:xfrm>
            <a:custGeom>
              <a:avLst/>
              <a:gdLst>
                <a:gd name="T0" fmla="*/ 2147483647 w 1149"/>
                <a:gd name="T1" fmla="*/ 2147483647 h 1482"/>
                <a:gd name="T2" fmla="*/ 2147483647 w 1149"/>
                <a:gd name="T3" fmla="*/ 2147483647 h 1482"/>
                <a:gd name="T4" fmla="*/ 2147483647 w 1149"/>
                <a:gd name="T5" fmla="*/ 2147483647 h 1482"/>
                <a:gd name="T6" fmla="*/ 2147483647 w 1149"/>
                <a:gd name="T7" fmla="*/ 2147483647 h 1482"/>
                <a:gd name="T8" fmla="*/ 2147483647 w 1149"/>
                <a:gd name="T9" fmla="*/ 0 h 1482"/>
                <a:gd name="T10" fmla="*/ 0 w 1149"/>
                <a:gd name="T11" fmla="*/ 2147483647 h 1482"/>
                <a:gd name="T12" fmla="*/ 0 w 1149"/>
                <a:gd name="T13" fmla="*/ 2147483647 h 1482"/>
                <a:gd name="T14" fmla="*/ 2147483647 w 1149"/>
                <a:gd name="T15" fmla="*/ 2147483647 h 14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9"/>
                <a:gd name="T25" fmla="*/ 0 h 1482"/>
                <a:gd name="T26" fmla="*/ 1149 w 1149"/>
                <a:gd name="T27" fmla="*/ 1482 h 14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9" h="1482">
                  <a:moveTo>
                    <a:pt x="1008" y="1482"/>
                  </a:moveTo>
                  <a:lnTo>
                    <a:pt x="1149" y="424"/>
                  </a:lnTo>
                  <a:lnTo>
                    <a:pt x="771" y="362"/>
                  </a:lnTo>
                  <a:lnTo>
                    <a:pt x="810" y="104"/>
                  </a:lnTo>
                  <a:lnTo>
                    <a:pt x="246" y="0"/>
                  </a:lnTo>
                  <a:lnTo>
                    <a:pt x="0" y="1316"/>
                  </a:lnTo>
                  <a:lnTo>
                    <a:pt x="0" y="1318"/>
                  </a:lnTo>
                  <a:lnTo>
                    <a:pt x="1008" y="1482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206625" y="1402557"/>
              <a:ext cx="128588" cy="158354"/>
            </a:xfrm>
            <a:custGeom>
              <a:avLst/>
              <a:gdLst>
                <a:gd name="T0" fmla="*/ 2147483647 w 162"/>
                <a:gd name="T1" fmla="*/ 2147483647 h 268"/>
                <a:gd name="T2" fmla="*/ 2147483647 w 162"/>
                <a:gd name="T3" fmla="*/ 2147483647 h 268"/>
                <a:gd name="T4" fmla="*/ 2147483647 w 162"/>
                <a:gd name="T5" fmla="*/ 2147483647 h 268"/>
                <a:gd name="T6" fmla="*/ 2147483647 w 162"/>
                <a:gd name="T7" fmla="*/ 2147483647 h 268"/>
                <a:gd name="T8" fmla="*/ 1500134427 w 162"/>
                <a:gd name="T9" fmla="*/ 2147483647 h 268"/>
                <a:gd name="T10" fmla="*/ 0 w 162"/>
                <a:gd name="T11" fmla="*/ 2147483647 h 268"/>
                <a:gd name="T12" fmla="*/ 2000389581 w 162"/>
                <a:gd name="T13" fmla="*/ 2147483647 h 268"/>
                <a:gd name="T14" fmla="*/ 2147483647 w 162"/>
                <a:gd name="T15" fmla="*/ 2147483647 h 268"/>
                <a:gd name="T16" fmla="*/ 2147483647 w 162"/>
                <a:gd name="T17" fmla="*/ 2147483647 h 268"/>
                <a:gd name="T18" fmla="*/ 2147483647 w 162"/>
                <a:gd name="T19" fmla="*/ 2147483647 h 268"/>
                <a:gd name="T20" fmla="*/ 2147483647 w 162"/>
                <a:gd name="T21" fmla="*/ 2147483647 h 268"/>
                <a:gd name="T22" fmla="*/ 2147483647 w 162"/>
                <a:gd name="T23" fmla="*/ 2147483647 h 268"/>
                <a:gd name="T24" fmla="*/ 2147483647 w 162"/>
                <a:gd name="T25" fmla="*/ 2147483647 h 268"/>
                <a:gd name="T26" fmla="*/ 2147483647 w 162"/>
                <a:gd name="T27" fmla="*/ 2147483647 h 268"/>
                <a:gd name="T28" fmla="*/ 2147483647 w 162"/>
                <a:gd name="T29" fmla="*/ 2147483647 h 268"/>
                <a:gd name="T30" fmla="*/ 2147483647 w 162"/>
                <a:gd name="T31" fmla="*/ 2147483647 h 268"/>
                <a:gd name="T32" fmla="*/ 2147483647 w 162"/>
                <a:gd name="T33" fmla="*/ 2147483647 h 268"/>
                <a:gd name="T34" fmla="*/ 2147483647 w 162"/>
                <a:gd name="T35" fmla="*/ 2147483647 h 268"/>
                <a:gd name="T36" fmla="*/ 2147483647 w 162"/>
                <a:gd name="T37" fmla="*/ 2147483647 h 268"/>
                <a:gd name="T38" fmla="*/ 2147483647 w 162"/>
                <a:gd name="T39" fmla="*/ 2147483647 h 268"/>
                <a:gd name="T40" fmla="*/ 2147483647 w 162"/>
                <a:gd name="T41" fmla="*/ 2147483647 h 268"/>
                <a:gd name="T42" fmla="*/ 2147483647 w 162"/>
                <a:gd name="T43" fmla="*/ 2147483647 h 268"/>
                <a:gd name="T44" fmla="*/ 2147483647 w 162"/>
                <a:gd name="T45" fmla="*/ 2147483647 h 268"/>
                <a:gd name="T46" fmla="*/ 2147483647 w 162"/>
                <a:gd name="T47" fmla="*/ 2147483647 h 268"/>
                <a:gd name="T48" fmla="*/ 2147483647 w 162"/>
                <a:gd name="T49" fmla="*/ 2147483647 h 268"/>
                <a:gd name="T50" fmla="*/ 2147483647 w 162"/>
                <a:gd name="T51" fmla="*/ 2147483647 h 268"/>
                <a:gd name="T52" fmla="*/ 2147483647 w 162"/>
                <a:gd name="T53" fmla="*/ 2147483647 h 268"/>
                <a:gd name="T54" fmla="*/ 2147483647 w 162"/>
                <a:gd name="T55" fmla="*/ 2147483647 h 268"/>
                <a:gd name="T56" fmla="*/ 2147483647 w 162"/>
                <a:gd name="T57" fmla="*/ 2147483647 h 268"/>
                <a:gd name="T58" fmla="*/ 2147483647 w 162"/>
                <a:gd name="T59" fmla="*/ 2147483647 h 268"/>
                <a:gd name="T60" fmla="*/ 2147483647 w 162"/>
                <a:gd name="T61" fmla="*/ 2147483647 h 268"/>
                <a:gd name="T62" fmla="*/ 2147483647 w 162"/>
                <a:gd name="T63" fmla="*/ 2147483647 h 268"/>
                <a:gd name="T64" fmla="*/ 2147483647 w 162"/>
                <a:gd name="T65" fmla="*/ 2147483647 h 268"/>
                <a:gd name="T66" fmla="*/ 2147483647 w 162"/>
                <a:gd name="T67" fmla="*/ 2147483647 h 268"/>
                <a:gd name="T68" fmla="*/ 2147483647 w 162"/>
                <a:gd name="T69" fmla="*/ 2147483647 h 268"/>
                <a:gd name="T70" fmla="*/ 2147483647 w 162"/>
                <a:gd name="T71" fmla="*/ 2147483647 h 268"/>
                <a:gd name="T72" fmla="*/ 2147483647 w 162"/>
                <a:gd name="T73" fmla="*/ 2147483647 h 268"/>
                <a:gd name="T74" fmla="*/ 2147483647 w 162"/>
                <a:gd name="T75" fmla="*/ 2147483647 h 268"/>
                <a:gd name="T76" fmla="*/ 2147483647 w 162"/>
                <a:gd name="T77" fmla="*/ 2147483647 h 268"/>
                <a:gd name="T78" fmla="*/ 2147483647 w 162"/>
                <a:gd name="T79" fmla="*/ 2147483647 h 268"/>
                <a:gd name="T80" fmla="*/ 2147483647 w 162"/>
                <a:gd name="T81" fmla="*/ 2147483647 h 268"/>
                <a:gd name="T82" fmla="*/ 2147483647 w 162"/>
                <a:gd name="T83" fmla="*/ 2147483647 h 268"/>
                <a:gd name="T84" fmla="*/ 2147483647 w 162"/>
                <a:gd name="T85" fmla="*/ 2147483647 h 268"/>
                <a:gd name="T86" fmla="*/ 2147483647 w 162"/>
                <a:gd name="T87" fmla="*/ 2147483647 h 268"/>
                <a:gd name="T88" fmla="*/ 2147483647 w 162"/>
                <a:gd name="T89" fmla="*/ 2147483647 h 268"/>
                <a:gd name="T90" fmla="*/ 2147483647 w 162"/>
                <a:gd name="T91" fmla="*/ 2147483647 h 268"/>
                <a:gd name="T92" fmla="*/ 2147483647 w 162"/>
                <a:gd name="T93" fmla="*/ 2147483647 h 268"/>
                <a:gd name="T94" fmla="*/ 2147483647 w 162"/>
                <a:gd name="T95" fmla="*/ 2147483647 h 268"/>
                <a:gd name="T96" fmla="*/ 2147483647 w 162"/>
                <a:gd name="T97" fmla="*/ 2147483647 h 268"/>
                <a:gd name="T98" fmla="*/ 2147483647 w 162"/>
                <a:gd name="T99" fmla="*/ 2147483647 h 268"/>
                <a:gd name="T100" fmla="*/ 2147483647 w 162"/>
                <a:gd name="T101" fmla="*/ 2147483647 h 268"/>
                <a:gd name="T102" fmla="*/ 2147483647 w 162"/>
                <a:gd name="T103" fmla="*/ 2147483647 h 268"/>
                <a:gd name="T104" fmla="*/ 2147483647 w 162"/>
                <a:gd name="T105" fmla="*/ 0 h 2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2"/>
                <a:gd name="T160" fmla="*/ 0 h 268"/>
                <a:gd name="T161" fmla="*/ 162 w 162"/>
                <a:gd name="T162" fmla="*/ 268 h 2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2" h="268">
                  <a:moveTo>
                    <a:pt x="29" y="8"/>
                  </a:moveTo>
                  <a:lnTo>
                    <a:pt x="25" y="11"/>
                  </a:lnTo>
                  <a:lnTo>
                    <a:pt x="22" y="15"/>
                  </a:lnTo>
                  <a:lnTo>
                    <a:pt x="20" y="21"/>
                  </a:lnTo>
                  <a:lnTo>
                    <a:pt x="19" y="26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6" y="48"/>
                  </a:lnTo>
                  <a:lnTo>
                    <a:pt x="7" y="56"/>
                  </a:lnTo>
                  <a:lnTo>
                    <a:pt x="9" y="62"/>
                  </a:lnTo>
                  <a:lnTo>
                    <a:pt x="7" y="69"/>
                  </a:lnTo>
                  <a:lnTo>
                    <a:pt x="6" y="72"/>
                  </a:lnTo>
                  <a:lnTo>
                    <a:pt x="3" y="75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5"/>
                  </a:lnTo>
                  <a:lnTo>
                    <a:pt x="4" y="98"/>
                  </a:lnTo>
                  <a:lnTo>
                    <a:pt x="10" y="92"/>
                  </a:lnTo>
                  <a:lnTo>
                    <a:pt x="15" y="90"/>
                  </a:lnTo>
                  <a:lnTo>
                    <a:pt x="17" y="93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7" y="107"/>
                  </a:lnTo>
                  <a:lnTo>
                    <a:pt x="19" y="114"/>
                  </a:lnTo>
                  <a:lnTo>
                    <a:pt x="19" y="120"/>
                  </a:lnTo>
                  <a:lnTo>
                    <a:pt x="20" y="129"/>
                  </a:lnTo>
                  <a:lnTo>
                    <a:pt x="19" y="137"/>
                  </a:lnTo>
                  <a:lnTo>
                    <a:pt x="17" y="146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7" y="147"/>
                  </a:lnTo>
                  <a:lnTo>
                    <a:pt x="15" y="150"/>
                  </a:lnTo>
                  <a:lnTo>
                    <a:pt x="12" y="153"/>
                  </a:lnTo>
                  <a:lnTo>
                    <a:pt x="10" y="156"/>
                  </a:lnTo>
                  <a:lnTo>
                    <a:pt x="9" y="159"/>
                  </a:lnTo>
                  <a:lnTo>
                    <a:pt x="9" y="167"/>
                  </a:lnTo>
                  <a:lnTo>
                    <a:pt x="9" y="176"/>
                  </a:lnTo>
                  <a:lnTo>
                    <a:pt x="9" y="185"/>
                  </a:lnTo>
                  <a:lnTo>
                    <a:pt x="9" y="193"/>
                  </a:lnTo>
                  <a:lnTo>
                    <a:pt x="7" y="200"/>
                  </a:lnTo>
                  <a:lnTo>
                    <a:pt x="7" y="211"/>
                  </a:lnTo>
                  <a:lnTo>
                    <a:pt x="7" y="221"/>
                  </a:lnTo>
                  <a:lnTo>
                    <a:pt x="7" y="229"/>
                  </a:lnTo>
                  <a:lnTo>
                    <a:pt x="9" y="230"/>
                  </a:lnTo>
                  <a:lnTo>
                    <a:pt x="10" y="230"/>
                  </a:lnTo>
                  <a:lnTo>
                    <a:pt x="13" y="229"/>
                  </a:lnTo>
                  <a:lnTo>
                    <a:pt x="15" y="223"/>
                  </a:lnTo>
                  <a:lnTo>
                    <a:pt x="15" y="221"/>
                  </a:lnTo>
                  <a:lnTo>
                    <a:pt x="15" y="218"/>
                  </a:lnTo>
                  <a:lnTo>
                    <a:pt x="15" y="215"/>
                  </a:lnTo>
                  <a:lnTo>
                    <a:pt x="15" y="212"/>
                  </a:lnTo>
                  <a:lnTo>
                    <a:pt x="17" y="209"/>
                  </a:lnTo>
                  <a:lnTo>
                    <a:pt x="20" y="206"/>
                  </a:lnTo>
                  <a:lnTo>
                    <a:pt x="23" y="203"/>
                  </a:lnTo>
                  <a:lnTo>
                    <a:pt x="26" y="199"/>
                  </a:lnTo>
                  <a:lnTo>
                    <a:pt x="28" y="206"/>
                  </a:lnTo>
                  <a:lnTo>
                    <a:pt x="29" y="214"/>
                  </a:lnTo>
                  <a:lnTo>
                    <a:pt x="30" y="221"/>
                  </a:lnTo>
                  <a:lnTo>
                    <a:pt x="32" y="229"/>
                  </a:lnTo>
                  <a:lnTo>
                    <a:pt x="33" y="236"/>
                  </a:lnTo>
                  <a:lnTo>
                    <a:pt x="33" y="245"/>
                  </a:lnTo>
                  <a:lnTo>
                    <a:pt x="32" y="254"/>
                  </a:lnTo>
                  <a:lnTo>
                    <a:pt x="30" y="263"/>
                  </a:lnTo>
                  <a:lnTo>
                    <a:pt x="32" y="265"/>
                  </a:lnTo>
                  <a:lnTo>
                    <a:pt x="35" y="265"/>
                  </a:lnTo>
                  <a:lnTo>
                    <a:pt x="39" y="265"/>
                  </a:lnTo>
                  <a:lnTo>
                    <a:pt x="43" y="265"/>
                  </a:lnTo>
                  <a:lnTo>
                    <a:pt x="52" y="266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74" y="263"/>
                  </a:lnTo>
                  <a:lnTo>
                    <a:pt x="83" y="257"/>
                  </a:lnTo>
                  <a:lnTo>
                    <a:pt x="91" y="253"/>
                  </a:lnTo>
                  <a:lnTo>
                    <a:pt x="101" y="250"/>
                  </a:lnTo>
                  <a:lnTo>
                    <a:pt x="112" y="250"/>
                  </a:lnTo>
                  <a:lnTo>
                    <a:pt x="122" y="248"/>
                  </a:lnTo>
                  <a:lnTo>
                    <a:pt x="127" y="247"/>
                  </a:lnTo>
                  <a:lnTo>
                    <a:pt x="130" y="245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36"/>
                  </a:lnTo>
                  <a:lnTo>
                    <a:pt x="140" y="230"/>
                  </a:lnTo>
                  <a:lnTo>
                    <a:pt x="143" y="224"/>
                  </a:lnTo>
                  <a:lnTo>
                    <a:pt x="143" y="217"/>
                  </a:lnTo>
                  <a:lnTo>
                    <a:pt x="142" y="211"/>
                  </a:lnTo>
                  <a:lnTo>
                    <a:pt x="138" y="205"/>
                  </a:lnTo>
                  <a:lnTo>
                    <a:pt x="132" y="202"/>
                  </a:lnTo>
                  <a:lnTo>
                    <a:pt x="126" y="197"/>
                  </a:lnTo>
                  <a:lnTo>
                    <a:pt x="120" y="193"/>
                  </a:lnTo>
                  <a:lnTo>
                    <a:pt x="116" y="188"/>
                  </a:lnTo>
                  <a:lnTo>
                    <a:pt x="113" y="180"/>
                  </a:lnTo>
                  <a:lnTo>
                    <a:pt x="112" y="174"/>
                  </a:lnTo>
                  <a:lnTo>
                    <a:pt x="110" y="167"/>
                  </a:lnTo>
                  <a:lnTo>
                    <a:pt x="110" y="161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4" y="150"/>
                  </a:lnTo>
                  <a:lnTo>
                    <a:pt x="117" y="144"/>
                  </a:lnTo>
                  <a:lnTo>
                    <a:pt x="120" y="138"/>
                  </a:lnTo>
                  <a:lnTo>
                    <a:pt x="126" y="134"/>
                  </a:lnTo>
                  <a:lnTo>
                    <a:pt x="135" y="129"/>
                  </a:lnTo>
                  <a:lnTo>
                    <a:pt x="145" y="128"/>
                  </a:lnTo>
                  <a:lnTo>
                    <a:pt x="152" y="125"/>
                  </a:lnTo>
                  <a:lnTo>
                    <a:pt x="158" y="119"/>
                  </a:lnTo>
                  <a:lnTo>
                    <a:pt x="159" y="114"/>
                  </a:lnTo>
                  <a:lnTo>
                    <a:pt x="162" y="108"/>
                  </a:lnTo>
                  <a:lnTo>
                    <a:pt x="162" y="104"/>
                  </a:lnTo>
                  <a:lnTo>
                    <a:pt x="162" y="98"/>
                  </a:lnTo>
                  <a:lnTo>
                    <a:pt x="161" y="93"/>
                  </a:lnTo>
                  <a:lnTo>
                    <a:pt x="158" y="90"/>
                  </a:lnTo>
                  <a:lnTo>
                    <a:pt x="153" y="89"/>
                  </a:lnTo>
                  <a:lnTo>
                    <a:pt x="151" y="86"/>
                  </a:lnTo>
                  <a:lnTo>
                    <a:pt x="143" y="81"/>
                  </a:lnTo>
                  <a:lnTo>
                    <a:pt x="139" y="80"/>
                  </a:lnTo>
                  <a:lnTo>
                    <a:pt x="133" y="77"/>
                  </a:lnTo>
                  <a:lnTo>
                    <a:pt x="126" y="74"/>
                  </a:lnTo>
                  <a:lnTo>
                    <a:pt x="123" y="72"/>
                  </a:lnTo>
                  <a:lnTo>
                    <a:pt x="120" y="72"/>
                  </a:lnTo>
                  <a:lnTo>
                    <a:pt x="116" y="72"/>
                  </a:lnTo>
                  <a:lnTo>
                    <a:pt x="113" y="74"/>
                  </a:lnTo>
                  <a:lnTo>
                    <a:pt x="104" y="80"/>
                  </a:lnTo>
                  <a:lnTo>
                    <a:pt x="98" y="89"/>
                  </a:lnTo>
                  <a:lnTo>
                    <a:pt x="91" y="99"/>
                  </a:lnTo>
                  <a:lnTo>
                    <a:pt x="83" y="107"/>
                  </a:lnTo>
                  <a:lnTo>
                    <a:pt x="81" y="108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7"/>
                  </a:lnTo>
                  <a:lnTo>
                    <a:pt x="74" y="96"/>
                  </a:lnTo>
                  <a:lnTo>
                    <a:pt x="75" y="86"/>
                  </a:lnTo>
                  <a:lnTo>
                    <a:pt x="77" y="77"/>
                  </a:lnTo>
                  <a:lnTo>
                    <a:pt x="77" y="66"/>
                  </a:lnTo>
                  <a:lnTo>
                    <a:pt x="77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1" y="65"/>
                  </a:lnTo>
                  <a:lnTo>
                    <a:pt x="67" y="59"/>
                  </a:lnTo>
                  <a:lnTo>
                    <a:pt x="65" y="51"/>
                  </a:lnTo>
                  <a:lnTo>
                    <a:pt x="65" y="45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7" y="35"/>
                  </a:lnTo>
                  <a:lnTo>
                    <a:pt x="68" y="27"/>
                  </a:lnTo>
                  <a:lnTo>
                    <a:pt x="70" y="20"/>
                  </a:lnTo>
                  <a:lnTo>
                    <a:pt x="68" y="14"/>
                  </a:lnTo>
                  <a:lnTo>
                    <a:pt x="67" y="8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39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06625" y="1402557"/>
              <a:ext cx="128588" cy="158354"/>
            </a:xfrm>
            <a:custGeom>
              <a:avLst/>
              <a:gdLst>
                <a:gd name="T0" fmla="*/ 2147483647 w 162"/>
                <a:gd name="T1" fmla="*/ 2147483647 h 268"/>
                <a:gd name="T2" fmla="*/ 2147483647 w 162"/>
                <a:gd name="T3" fmla="*/ 2147483647 h 268"/>
                <a:gd name="T4" fmla="*/ 2147483647 w 162"/>
                <a:gd name="T5" fmla="*/ 2147483647 h 268"/>
                <a:gd name="T6" fmla="*/ 2147483647 w 162"/>
                <a:gd name="T7" fmla="*/ 2147483647 h 268"/>
                <a:gd name="T8" fmla="*/ 500254955 w 162"/>
                <a:gd name="T9" fmla="*/ 2147483647 h 268"/>
                <a:gd name="T10" fmla="*/ 500254955 w 162"/>
                <a:gd name="T11" fmla="*/ 2147483647 h 268"/>
                <a:gd name="T12" fmla="*/ 2147483647 w 162"/>
                <a:gd name="T13" fmla="*/ 2147483647 h 268"/>
                <a:gd name="T14" fmla="*/ 2147483647 w 162"/>
                <a:gd name="T15" fmla="*/ 2147483647 h 268"/>
                <a:gd name="T16" fmla="*/ 2147483647 w 162"/>
                <a:gd name="T17" fmla="*/ 2147483647 h 268"/>
                <a:gd name="T18" fmla="*/ 2147483647 w 162"/>
                <a:gd name="T19" fmla="*/ 2147483647 h 268"/>
                <a:gd name="T20" fmla="*/ 2147483647 w 162"/>
                <a:gd name="T21" fmla="*/ 2147483647 h 268"/>
                <a:gd name="T22" fmla="*/ 2147483647 w 162"/>
                <a:gd name="T23" fmla="*/ 2147483647 h 268"/>
                <a:gd name="T24" fmla="*/ 2147483647 w 162"/>
                <a:gd name="T25" fmla="*/ 2147483647 h 268"/>
                <a:gd name="T26" fmla="*/ 2147483647 w 162"/>
                <a:gd name="T27" fmla="*/ 2147483647 h 268"/>
                <a:gd name="T28" fmla="*/ 2147483647 w 162"/>
                <a:gd name="T29" fmla="*/ 2147483647 h 268"/>
                <a:gd name="T30" fmla="*/ 2147483647 w 162"/>
                <a:gd name="T31" fmla="*/ 2147483647 h 268"/>
                <a:gd name="T32" fmla="*/ 2147483647 w 162"/>
                <a:gd name="T33" fmla="*/ 2147483647 h 268"/>
                <a:gd name="T34" fmla="*/ 2147483647 w 162"/>
                <a:gd name="T35" fmla="*/ 2147483647 h 268"/>
                <a:gd name="T36" fmla="*/ 2147483647 w 162"/>
                <a:gd name="T37" fmla="*/ 2147483647 h 268"/>
                <a:gd name="T38" fmla="*/ 2147483647 w 162"/>
                <a:gd name="T39" fmla="*/ 2147483647 h 268"/>
                <a:gd name="T40" fmla="*/ 2147483647 w 162"/>
                <a:gd name="T41" fmla="*/ 2147483647 h 268"/>
                <a:gd name="T42" fmla="*/ 2147483647 w 162"/>
                <a:gd name="T43" fmla="*/ 2147483647 h 268"/>
                <a:gd name="T44" fmla="*/ 2147483647 w 162"/>
                <a:gd name="T45" fmla="*/ 2147483647 h 268"/>
                <a:gd name="T46" fmla="*/ 2147483647 w 162"/>
                <a:gd name="T47" fmla="*/ 2147483647 h 268"/>
                <a:gd name="T48" fmla="*/ 2147483647 w 162"/>
                <a:gd name="T49" fmla="*/ 2147483647 h 268"/>
                <a:gd name="T50" fmla="*/ 2147483647 w 162"/>
                <a:gd name="T51" fmla="*/ 2147483647 h 268"/>
                <a:gd name="T52" fmla="*/ 2147483647 w 162"/>
                <a:gd name="T53" fmla="*/ 2147483647 h 268"/>
                <a:gd name="T54" fmla="*/ 2147483647 w 162"/>
                <a:gd name="T55" fmla="*/ 2147483647 h 268"/>
                <a:gd name="T56" fmla="*/ 2147483647 w 162"/>
                <a:gd name="T57" fmla="*/ 2147483647 h 268"/>
                <a:gd name="T58" fmla="*/ 2147483647 w 162"/>
                <a:gd name="T59" fmla="*/ 2147483647 h 268"/>
                <a:gd name="T60" fmla="*/ 2147483647 w 162"/>
                <a:gd name="T61" fmla="*/ 2147483647 h 268"/>
                <a:gd name="T62" fmla="*/ 2147483647 w 162"/>
                <a:gd name="T63" fmla="*/ 2147483647 h 268"/>
                <a:gd name="T64" fmla="*/ 2147483647 w 162"/>
                <a:gd name="T65" fmla="*/ 2147483647 h 268"/>
                <a:gd name="T66" fmla="*/ 2147483647 w 162"/>
                <a:gd name="T67" fmla="*/ 2147483647 h 268"/>
                <a:gd name="T68" fmla="*/ 2147483647 w 162"/>
                <a:gd name="T69" fmla="*/ 2147483647 h 268"/>
                <a:gd name="T70" fmla="*/ 2147483647 w 162"/>
                <a:gd name="T71" fmla="*/ 2147483647 h 268"/>
                <a:gd name="T72" fmla="*/ 2147483647 w 162"/>
                <a:gd name="T73" fmla="*/ 2147483647 h 268"/>
                <a:gd name="T74" fmla="*/ 2147483647 w 162"/>
                <a:gd name="T75" fmla="*/ 2147483647 h 268"/>
                <a:gd name="T76" fmla="*/ 2147483647 w 162"/>
                <a:gd name="T77" fmla="*/ 2147483647 h 268"/>
                <a:gd name="T78" fmla="*/ 2147483647 w 162"/>
                <a:gd name="T79" fmla="*/ 2147483647 h 268"/>
                <a:gd name="T80" fmla="*/ 2147483647 w 162"/>
                <a:gd name="T81" fmla="*/ 2147483647 h 268"/>
                <a:gd name="T82" fmla="*/ 2147483647 w 162"/>
                <a:gd name="T83" fmla="*/ 2147483647 h 268"/>
                <a:gd name="T84" fmla="*/ 2147483647 w 162"/>
                <a:gd name="T85" fmla="*/ 2147483647 h 268"/>
                <a:gd name="T86" fmla="*/ 2147483647 w 162"/>
                <a:gd name="T87" fmla="*/ 2147483647 h 268"/>
                <a:gd name="T88" fmla="*/ 2147483647 w 162"/>
                <a:gd name="T89" fmla="*/ 2147483647 h 268"/>
                <a:gd name="T90" fmla="*/ 2147483647 w 162"/>
                <a:gd name="T91" fmla="*/ 2147483647 h 268"/>
                <a:gd name="T92" fmla="*/ 2147483647 w 162"/>
                <a:gd name="T93" fmla="*/ 2147483647 h 268"/>
                <a:gd name="T94" fmla="*/ 2147483647 w 162"/>
                <a:gd name="T95" fmla="*/ 2147483647 h 268"/>
                <a:gd name="T96" fmla="*/ 2147483647 w 162"/>
                <a:gd name="T97" fmla="*/ 978181031 h 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268"/>
                <a:gd name="T149" fmla="*/ 162 w 162"/>
                <a:gd name="T150" fmla="*/ 268 h 2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268">
                  <a:moveTo>
                    <a:pt x="29" y="8"/>
                  </a:moveTo>
                  <a:lnTo>
                    <a:pt x="29" y="8"/>
                  </a:lnTo>
                  <a:lnTo>
                    <a:pt x="25" y="11"/>
                  </a:lnTo>
                  <a:lnTo>
                    <a:pt x="22" y="15"/>
                  </a:lnTo>
                  <a:lnTo>
                    <a:pt x="20" y="21"/>
                  </a:lnTo>
                  <a:lnTo>
                    <a:pt x="19" y="26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6" y="48"/>
                  </a:lnTo>
                  <a:lnTo>
                    <a:pt x="7" y="56"/>
                  </a:lnTo>
                  <a:lnTo>
                    <a:pt x="9" y="62"/>
                  </a:lnTo>
                  <a:lnTo>
                    <a:pt x="7" y="69"/>
                  </a:lnTo>
                  <a:lnTo>
                    <a:pt x="6" y="72"/>
                  </a:lnTo>
                  <a:lnTo>
                    <a:pt x="3" y="75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5"/>
                  </a:lnTo>
                  <a:lnTo>
                    <a:pt x="4" y="98"/>
                  </a:lnTo>
                  <a:lnTo>
                    <a:pt x="10" y="92"/>
                  </a:lnTo>
                  <a:lnTo>
                    <a:pt x="15" y="90"/>
                  </a:lnTo>
                  <a:lnTo>
                    <a:pt x="17" y="93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7" y="107"/>
                  </a:lnTo>
                  <a:lnTo>
                    <a:pt x="19" y="114"/>
                  </a:lnTo>
                  <a:lnTo>
                    <a:pt x="19" y="120"/>
                  </a:lnTo>
                  <a:lnTo>
                    <a:pt x="20" y="129"/>
                  </a:lnTo>
                  <a:lnTo>
                    <a:pt x="19" y="137"/>
                  </a:lnTo>
                  <a:lnTo>
                    <a:pt x="17" y="146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7" y="147"/>
                  </a:lnTo>
                  <a:lnTo>
                    <a:pt x="15" y="150"/>
                  </a:lnTo>
                  <a:lnTo>
                    <a:pt x="12" y="153"/>
                  </a:lnTo>
                  <a:lnTo>
                    <a:pt x="10" y="156"/>
                  </a:lnTo>
                  <a:lnTo>
                    <a:pt x="9" y="159"/>
                  </a:lnTo>
                  <a:lnTo>
                    <a:pt x="9" y="167"/>
                  </a:lnTo>
                  <a:lnTo>
                    <a:pt x="9" y="176"/>
                  </a:lnTo>
                  <a:lnTo>
                    <a:pt x="9" y="185"/>
                  </a:lnTo>
                  <a:lnTo>
                    <a:pt x="9" y="193"/>
                  </a:lnTo>
                  <a:lnTo>
                    <a:pt x="7" y="200"/>
                  </a:lnTo>
                  <a:lnTo>
                    <a:pt x="7" y="211"/>
                  </a:lnTo>
                  <a:lnTo>
                    <a:pt x="7" y="221"/>
                  </a:lnTo>
                  <a:lnTo>
                    <a:pt x="7" y="229"/>
                  </a:lnTo>
                  <a:lnTo>
                    <a:pt x="9" y="230"/>
                  </a:lnTo>
                  <a:lnTo>
                    <a:pt x="10" y="230"/>
                  </a:lnTo>
                  <a:lnTo>
                    <a:pt x="13" y="229"/>
                  </a:lnTo>
                  <a:lnTo>
                    <a:pt x="15" y="223"/>
                  </a:lnTo>
                  <a:lnTo>
                    <a:pt x="15" y="221"/>
                  </a:lnTo>
                  <a:lnTo>
                    <a:pt x="15" y="218"/>
                  </a:lnTo>
                  <a:lnTo>
                    <a:pt x="15" y="215"/>
                  </a:lnTo>
                  <a:lnTo>
                    <a:pt x="15" y="212"/>
                  </a:lnTo>
                  <a:lnTo>
                    <a:pt x="17" y="209"/>
                  </a:lnTo>
                  <a:lnTo>
                    <a:pt x="20" y="206"/>
                  </a:lnTo>
                  <a:lnTo>
                    <a:pt x="23" y="203"/>
                  </a:lnTo>
                  <a:lnTo>
                    <a:pt x="26" y="199"/>
                  </a:lnTo>
                  <a:lnTo>
                    <a:pt x="28" y="206"/>
                  </a:lnTo>
                  <a:lnTo>
                    <a:pt x="29" y="214"/>
                  </a:lnTo>
                  <a:lnTo>
                    <a:pt x="30" y="221"/>
                  </a:lnTo>
                  <a:lnTo>
                    <a:pt x="32" y="229"/>
                  </a:lnTo>
                  <a:lnTo>
                    <a:pt x="33" y="236"/>
                  </a:lnTo>
                  <a:lnTo>
                    <a:pt x="33" y="245"/>
                  </a:lnTo>
                  <a:lnTo>
                    <a:pt x="32" y="254"/>
                  </a:lnTo>
                  <a:lnTo>
                    <a:pt x="30" y="263"/>
                  </a:lnTo>
                  <a:lnTo>
                    <a:pt x="32" y="265"/>
                  </a:lnTo>
                  <a:lnTo>
                    <a:pt x="35" y="265"/>
                  </a:lnTo>
                  <a:lnTo>
                    <a:pt x="39" y="265"/>
                  </a:lnTo>
                  <a:lnTo>
                    <a:pt x="43" y="265"/>
                  </a:lnTo>
                  <a:lnTo>
                    <a:pt x="52" y="266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74" y="263"/>
                  </a:lnTo>
                  <a:lnTo>
                    <a:pt x="83" y="257"/>
                  </a:lnTo>
                  <a:lnTo>
                    <a:pt x="91" y="253"/>
                  </a:lnTo>
                  <a:lnTo>
                    <a:pt x="101" y="250"/>
                  </a:lnTo>
                  <a:lnTo>
                    <a:pt x="112" y="250"/>
                  </a:lnTo>
                  <a:lnTo>
                    <a:pt x="122" y="248"/>
                  </a:lnTo>
                  <a:lnTo>
                    <a:pt x="127" y="247"/>
                  </a:lnTo>
                  <a:lnTo>
                    <a:pt x="130" y="245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36"/>
                  </a:lnTo>
                  <a:lnTo>
                    <a:pt x="140" y="230"/>
                  </a:lnTo>
                  <a:lnTo>
                    <a:pt x="143" y="224"/>
                  </a:lnTo>
                  <a:lnTo>
                    <a:pt x="143" y="217"/>
                  </a:lnTo>
                  <a:lnTo>
                    <a:pt x="142" y="211"/>
                  </a:lnTo>
                  <a:lnTo>
                    <a:pt x="138" y="205"/>
                  </a:lnTo>
                  <a:lnTo>
                    <a:pt x="132" y="202"/>
                  </a:lnTo>
                  <a:lnTo>
                    <a:pt x="126" y="197"/>
                  </a:lnTo>
                  <a:lnTo>
                    <a:pt x="120" y="193"/>
                  </a:lnTo>
                  <a:lnTo>
                    <a:pt x="116" y="188"/>
                  </a:lnTo>
                  <a:lnTo>
                    <a:pt x="113" y="180"/>
                  </a:lnTo>
                  <a:lnTo>
                    <a:pt x="112" y="174"/>
                  </a:lnTo>
                  <a:lnTo>
                    <a:pt x="110" y="167"/>
                  </a:lnTo>
                  <a:lnTo>
                    <a:pt x="110" y="161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4" y="150"/>
                  </a:lnTo>
                  <a:lnTo>
                    <a:pt x="117" y="144"/>
                  </a:lnTo>
                  <a:lnTo>
                    <a:pt x="120" y="138"/>
                  </a:lnTo>
                  <a:lnTo>
                    <a:pt x="126" y="134"/>
                  </a:lnTo>
                  <a:lnTo>
                    <a:pt x="135" y="129"/>
                  </a:lnTo>
                  <a:lnTo>
                    <a:pt x="145" y="128"/>
                  </a:lnTo>
                  <a:lnTo>
                    <a:pt x="152" y="125"/>
                  </a:lnTo>
                  <a:lnTo>
                    <a:pt x="158" y="119"/>
                  </a:lnTo>
                  <a:lnTo>
                    <a:pt x="159" y="114"/>
                  </a:lnTo>
                  <a:lnTo>
                    <a:pt x="162" y="108"/>
                  </a:lnTo>
                  <a:lnTo>
                    <a:pt x="162" y="104"/>
                  </a:lnTo>
                  <a:lnTo>
                    <a:pt x="162" y="98"/>
                  </a:lnTo>
                  <a:lnTo>
                    <a:pt x="161" y="93"/>
                  </a:lnTo>
                  <a:lnTo>
                    <a:pt x="158" y="90"/>
                  </a:lnTo>
                  <a:lnTo>
                    <a:pt x="153" y="89"/>
                  </a:lnTo>
                  <a:lnTo>
                    <a:pt x="151" y="86"/>
                  </a:lnTo>
                  <a:lnTo>
                    <a:pt x="143" y="81"/>
                  </a:lnTo>
                  <a:lnTo>
                    <a:pt x="139" y="80"/>
                  </a:lnTo>
                  <a:lnTo>
                    <a:pt x="133" y="77"/>
                  </a:lnTo>
                  <a:lnTo>
                    <a:pt x="126" y="74"/>
                  </a:lnTo>
                  <a:lnTo>
                    <a:pt x="123" y="72"/>
                  </a:lnTo>
                  <a:lnTo>
                    <a:pt x="120" y="72"/>
                  </a:lnTo>
                  <a:lnTo>
                    <a:pt x="116" y="72"/>
                  </a:lnTo>
                  <a:lnTo>
                    <a:pt x="113" y="74"/>
                  </a:lnTo>
                  <a:lnTo>
                    <a:pt x="104" y="80"/>
                  </a:lnTo>
                  <a:lnTo>
                    <a:pt x="98" y="89"/>
                  </a:lnTo>
                  <a:lnTo>
                    <a:pt x="91" y="99"/>
                  </a:lnTo>
                  <a:lnTo>
                    <a:pt x="83" y="107"/>
                  </a:lnTo>
                  <a:lnTo>
                    <a:pt x="81" y="108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7"/>
                  </a:lnTo>
                  <a:lnTo>
                    <a:pt x="74" y="96"/>
                  </a:lnTo>
                  <a:lnTo>
                    <a:pt x="75" y="86"/>
                  </a:lnTo>
                  <a:lnTo>
                    <a:pt x="77" y="77"/>
                  </a:lnTo>
                  <a:lnTo>
                    <a:pt x="77" y="66"/>
                  </a:lnTo>
                  <a:lnTo>
                    <a:pt x="77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1" y="65"/>
                  </a:lnTo>
                  <a:lnTo>
                    <a:pt x="67" y="59"/>
                  </a:lnTo>
                  <a:lnTo>
                    <a:pt x="65" y="51"/>
                  </a:lnTo>
                  <a:lnTo>
                    <a:pt x="65" y="45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7" y="35"/>
                  </a:lnTo>
                  <a:lnTo>
                    <a:pt x="68" y="27"/>
                  </a:lnTo>
                  <a:lnTo>
                    <a:pt x="70" y="20"/>
                  </a:lnTo>
                  <a:lnTo>
                    <a:pt x="68" y="14"/>
                  </a:lnTo>
                  <a:lnTo>
                    <a:pt x="67" y="8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39" y="3"/>
                  </a:lnTo>
                  <a:lnTo>
                    <a:pt x="29" y="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81" name="Oval 157"/>
            <p:cNvSpPr>
              <a:spLocks noChangeArrowheads="1"/>
            </p:cNvSpPr>
            <p:nvPr/>
          </p:nvSpPr>
          <p:spPr bwMode="auto">
            <a:xfrm>
              <a:off x="8305800" y="4286250"/>
              <a:ext cx="76200" cy="5715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0" name="Text Box 158"/>
            <p:cNvSpPr txBox="1">
              <a:spLocks noChangeArrowheads="1"/>
            </p:cNvSpPr>
            <p:nvPr/>
          </p:nvSpPr>
          <p:spPr bwMode="auto">
            <a:xfrm>
              <a:off x="8153400" y="41148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San Juan</a:t>
              </a:r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8153400" y="4229101"/>
              <a:ext cx="331788" cy="167879"/>
            </a:xfrm>
            <a:custGeom>
              <a:avLst/>
              <a:gdLst>
                <a:gd name="T0" fmla="*/ 2147483647 w 209"/>
                <a:gd name="T1" fmla="*/ 2147483647 h 141"/>
                <a:gd name="T2" fmla="*/ 2147483647 w 209"/>
                <a:gd name="T3" fmla="*/ 2147483647 h 141"/>
                <a:gd name="T4" fmla="*/ 2147483647 w 209"/>
                <a:gd name="T5" fmla="*/ 2147483647 h 141"/>
                <a:gd name="T6" fmla="*/ 2147483647 w 209"/>
                <a:gd name="T7" fmla="*/ 2147483647 h 141"/>
                <a:gd name="T8" fmla="*/ 2147483647 w 209"/>
                <a:gd name="T9" fmla="*/ 2147483647 h 141"/>
                <a:gd name="T10" fmla="*/ 2147483647 w 209"/>
                <a:gd name="T11" fmla="*/ 2147483647 h 141"/>
                <a:gd name="T12" fmla="*/ 2147483647 w 209"/>
                <a:gd name="T13" fmla="*/ 214748364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"/>
                <a:gd name="T22" fmla="*/ 0 h 141"/>
                <a:gd name="T23" fmla="*/ 209 w 209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" h="141">
                  <a:moveTo>
                    <a:pt x="60" y="25"/>
                  </a:moveTo>
                  <a:cubicBezTo>
                    <a:pt x="137" y="41"/>
                    <a:pt x="182" y="0"/>
                    <a:pt x="209" y="77"/>
                  </a:cubicBezTo>
                  <a:cubicBezTo>
                    <a:pt x="198" y="141"/>
                    <a:pt x="162" y="110"/>
                    <a:pt x="84" y="106"/>
                  </a:cubicBezTo>
                  <a:cubicBezTo>
                    <a:pt x="63" y="98"/>
                    <a:pt x="17" y="92"/>
                    <a:pt x="17" y="92"/>
                  </a:cubicBezTo>
                  <a:cubicBezTo>
                    <a:pt x="3" y="70"/>
                    <a:pt x="13" y="69"/>
                    <a:pt x="26" y="49"/>
                  </a:cubicBezTo>
                  <a:cubicBezTo>
                    <a:pt x="20" y="25"/>
                    <a:pt x="0" y="24"/>
                    <a:pt x="26" y="15"/>
                  </a:cubicBezTo>
                  <a:cubicBezTo>
                    <a:pt x="74" y="20"/>
                    <a:pt x="83" y="13"/>
                    <a:pt x="60" y="2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84" name="Line 160"/>
            <p:cNvSpPr>
              <a:spLocks noChangeShapeType="1"/>
            </p:cNvSpPr>
            <p:nvPr/>
          </p:nvSpPr>
          <p:spPr bwMode="auto">
            <a:xfrm>
              <a:off x="6705600" y="1371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3" name="Text Box 161"/>
            <p:cNvSpPr txBox="1">
              <a:spLocks noChangeArrowheads="1"/>
            </p:cNvSpPr>
            <p:nvPr/>
          </p:nvSpPr>
          <p:spPr bwMode="auto">
            <a:xfrm>
              <a:off x="8382000" y="80010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Portland</a:t>
              </a:r>
              <a:endParaRPr lang="en-US" sz="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4" name="Text Box 162"/>
            <p:cNvSpPr txBox="1">
              <a:spLocks noChangeArrowheads="1"/>
            </p:cNvSpPr>
            <p:nvPr/>
          </p:nvSpPr>
          <p:spPr bwMode="auto">
            <a:xfrm>
              <a:off x="7772400" y="8001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Montpelier</a:t>
              </a:r>
              <a:endParaRPr lang="en-US" sz="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5" name="Text Box 163"/>
            <p:cNvSpPr txBox="1">
              <a:spLocks noChangeArrowheads="1"/>
            </p:cNvSpPr>
            <p:nvPr/>
          </p:nvSpPr>
          <p:spPr bwMode="auto">
            <a:xfrm>
              <a:off x="8458200" y="9144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Portsmouth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6" name="Text Box 164"/>
            <p:cNvSpPr txBox="1">
              <a:spLocks noChangeArrowheads="1"/>
            </p:cNvSpPr>
            <p:nvPr/>
          </p:nvSpPr>
          <p:spPr bwMode="auto">
            <a:xfrm>
              <a:off x="8382000" y="971551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NORTHEAST (Boston)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7" name="Text Box 165"/>
            <p:cNvSpPr txBox="1">
              <a:spLocks noChangeArrowheads="1"/>
            </p:cNvSpPr>
            <p:nvPr/>
          </p:nvSpPr>
          <p:spPr bwMode="auto">
            <a:xfrm>
              <a:off x="8458200" y="11430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Providence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8" name="Text Box 166"/>
            <p:cNvSpPr txBox="1">
              <a:spLocks noChangeArrowheads="1"/>
            </p:cNvSpPr>
            <p:nvPr/>
          </p:nvSpPr>
          <p:spPr bwMode="auto">
            <a:xfrm>
              <a:off x="8229600" y="12001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Middletown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39" name="Text Box 167"/>
            <p:cNvSpPr txBox="1">
              <a:spLocks noChangeArrowheads="1"/>
            </p:cNvSpPr>
            <p:nvPr/>
          </p:nvSpPr>
          <p:spPr bwMode="auto">
            <a:xfrm>
              <a:off x="8382000" y="1279924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Long Island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0" name="Text Box 168"/>
            <p:cNvSpPr txBox="1">
              <a:spLocks noChangeArrowheads="1"/>
            </p:cNvSpPr>
            <p:nvPr/>
          </p:nvSpPr>
          <p:spPr bwMode="auto">
            <a:xfrm>
              <a:off x="7467600" y="12001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Westchester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1" name="Text Box 169"/>
            <p:cNvSpPr txBox="1">
              <a:spLocks noChangeArrowheads="1"/>
            </p:cNvSpPr>
            <p:nvPr/>
          </p:nvSpPr>
          <p:spPr bwMode="auto">
            <a:xfrm>
              <a:off x="8305800" y="14287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Harlem</a:t>
              </a:r>
            </a:p>
          </p:txBody>
        </p:sp>
        <p:sp>
          <p:nvSpPr>
            <p:cNvPr id="3242" name="Text Box 170"/>
            <p:cNvSpPr txBox="1">
              <a:spLocks noChangeArrowheads="1"/>
            </p:cNvSpPr>
            <p:nvPr/>
          </p:nvSpPr>
          <p:spPr bwMode="auto">
            <a:xfrm>
              <a:off x="8382000" y="1337074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New York</a:t>
              </a:r>
            </a:p>
          </p:txBody>
        </p:sp>
        <p:sp>
          <p:nvSpPr>
            <p:cNvPr id="3243" name="Text Box 171"/>
            <p:cNvSpPr txBox="1">
              <a:spLocks noChangeArrowheads="1"/>
            </p:cNvSpPr>
            <p:nvPr/>
          </p:nvSpPr>
          <p:spPr bwMode="auto">
            <a:xfrm>
              <a:off x="8229600" y="14859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Newark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4" name="Text Box 172"/>
            <p:cNvSpPr txBox="1">
              <a:spLocks noChangeArrowheads="1"/>
            </p:cNvSpPr>
            <p:nvPr/>
          </p:nvSpPr>
          <p:spPr bwMode="auto">
            <a:xfrm>
              <a:off x="8077200" y="1657351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MIDATLANTIC (Philadelphia)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5" name="Text Box 173"/>
            <p:cNvSpPr txBox="1">
              <a:spLocks noChangeArrowheads="1"/>
            </p:cNvSpPr>
            <p:nvPr/>
          </p:nvSpPr>
          <p:spPr bwMode="auto">
            <a:xfrm>
              <a:off x="8001000" y="18288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Baltimore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98" name="Line 174"/>
            <p:cNvSpPr>
              <a:spLocks noChangeShapeType="1"/>
            </p:cNvSpPr>
            <p:nvPr/>
          </p:nvSpPr>
          <p:spPr bwMode="auto">
            <a:xfrm>
              <a:off x="8001000" y="1657350"/>
              <a:ext cx="152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7" name="Text Box 175"/>
            <p:cNvSpPr txBox="1">
              <a:spLocks noChangeArrowheads="1"/>
            </p:cNvSpPr>
            <p:nvPr/>
          </p:nvSpPr>
          <p:spPr bwMode="auto">
            <a:xfrm>
              <a:off x="7010400" y="108585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Buffalo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8" name="Text Box 176"/>
            <p:cNvSpPr txBox="1">
              <a:spLocks noChangeArrowheads="1"/>
            </p:cNvSpPr>
            <p:nvPr/>
          </p:nvSpPr>
          <p:spPr bwMode="auto">
            <a:xfrm>
              <a:off x="7315200" y="14287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Harrisburg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49" name="Text Box 177"/>
            <p:cNvSpPr txBox="1">
              <a:spLocks noChangeArrowheads="1"/>
            </p:cNvSpPr>
            <p:nvPr/>
          </p:nvSpPr>
          <p:spPr bwMode="auto">
            <a:xfrm>
              <a:off x="7010400" y="15430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Pittsburgh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0" name="Text Box 178"/>
            <p:cNvSpPr txBox="1">
              <a:spLocks noChangeArrowheads="1"/>
            </p:cNvSpPr>
            <p:nvPr/>
          </p:nvSpPr>
          <p:spPr bwMode="auto">
            <a:xfrm>
              <a:off x="7315200" y="1828801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NorthernVirginia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1" name="Text Box 179"/>
            <p:cNvSpPr txBox="1">
              <a:spLocks noChangeArrowheads="1"/>
            </p:cNvSpPr>
            <p:nvPr/>
          </p:nvSpPr>
          <p:spPr bwMode="auto">
            <a:xfrm>
              <a:off x="7696200" y="19431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Richmond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2" name="Text Box 180"/>
            <p:cNvSpPr txBox="1">
              <a:spLocks noChangeArrowheads="1"/>
            </p:cNvSpPr>
            <p:nvPr/>
          </p:nvSpPr>
          <p:spPr bwMode="auto">
            <a:xfrm>
              <a:off x="7162800" y="16573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Wheeling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3" name="Text Box 181"/>
            <p:cNvSpPr txBox="1">
              <a:spLocks noChangeArrowheads="1"/>
            </p:cNvSpPr>
            <p:nvPr/>
          </p:nvSpPr>
          <p:spPr bwMode="auto">
            <a:xfrm>
              <a:off x="6934200" y="2000251"/>
              <a:ext cx="838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Charleston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4" name="Text Box 182"/>
            <p:cNvSpPr txBox="1">
              <a:spLocks noChangeArrowheads="1"/>
            </p:cNvSpPr>
            <p:nvPr/>
          </p:nvSpPr>
          <p:spPr bwMode="auto">
            <a:xfrm>
              <a:off x="7620000" y="22288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Raleigh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5" name="Text Box 183"/>
            <p:cNvSpPr txBox="1">
              <a:spLocks noChangeArrowheads="1"/>
            </p:cNvSpPr>
            <p:nvPr/>
          </p:nvSpPr>
          <p:spPr bwMode="auto">
            <a:xfrm>
              <a:off x="7162800" y="2365774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Charlotte</a:t>
              </a:r>
            </a:p>
          </p:txBody>
        </p:sp>
        <p:sp>
          <p:nvSpPr>
            <p:cNvPr id="3256" name="Text Box 184"/>
            <p:cNvSpPr txBox="1">
              <a:spLocks noChangeArrowheads="1"/>
            </p:cNvSpPr>
            <p:nvPr/>
          </p:nvSpPr>
          <p:spPr bwMode="auto">
            <a:xfrm>
              <a:off x="6477000" y="25717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Greenville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7" name="Text Box 185"/>
            <p:cNvSpPr txBox="1">
              <a:spLocks noChangeArrowheads="1"/>
            </p:cNvSpPr>
            <p:nvPr/>
          </p:nvSpPr>
          <p:spPr bwMode="auto">
            <a:xfrm>
              <a:off x="7239000" y="25717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Columbia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58" name="Text Box 186"/>
            <p:cNvSpPr txBox="1">
              <a:spLocks noChangeArrowheads="1"/>
            </p:cNvSpPr>
            <p:nvPr/>
          </p:nvSpPr>
          <p:spPr bwMode="auto">
            <a:xfrm>
              <a:off x="7391400" y="28003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Charleston</a:t>
              </a:r>
            </a:p>
          </p:txBody>
        </p:sp>
        <p:sp>
          <p:nvSpPr>
            <p:cNvPr id="3259" name="Text Box 187"/>
            <p:cNvSpPr txBox="1">
              <a:spLocks noChangeArrowheads="1"/>
            </p:cNvSpPr>
            <p:nvPr/>
          </p:nvSpPr>
          <p:spPr bwMode="auto">
            <a:xfrm>
              <a:off x="7315200" y="29146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Savannah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0" name="Text Box 188"/>
            <p:cNvSpPr txBox="1">
              <a:spLocks noChangeArrowheads="1"/>
            </p:cNvSpPr>
            <p:nvPr/>
          </p:nvSpPr>
          <p:spPr bwMode="auto">
            <a:xfrm>
              <a:off x="6781800" y="2708673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SOUTHERN         (Atlanta)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1" name="Text Box 189"/>
            <p:cNvSpPr txBox="1">
              <a:spLocks noChangeArrowheads="1"/>
            </p:cNvSpPr>
            <p:nvPr/>
          </p:nvSpPr>
          <p:spPr bwMode="auto">
            <a:xfrm>
              <a:off x="6324600" y="24574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Knoxville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14" name="Text Box 190"/>
            <p:cNvSpPr txBox="1">
              <a:spLocks noChangeArrowheads="1"/>
            </p:cNvSpPr>
            <p:nvPr/>
          </p:nvSpPr>
          <p:spPr bwMode="auto">
            <a:xfrm>
              <a:off x="7620000" y="3908824"/>
              <a:ext cx="4572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Miami</a:t>
              </a:r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7467600" y="342900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Orlando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4" name="Text Box 192"/>
            <p:cNvSpPr txBox="1">
              <a:spLocks noChangeArrowheads="1"/>
            </p:cNvSpPr>
            <p:nvPr/>
          </p:nvSpPr>
          <p:spPr bwMode="auto">
            <a:xfrm>
              <a:off x="6553200" y="36004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Clearwater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5" name="Text Box 193"/>
            <p:cNvSpPr txBox="1">
              <a:spLocks noChangeArrowheads="1"/>
            </p:cNvSpPr>
            <p:nvPr/>
          </p:nvSpPr>
          <p:spPr bwMode="auto">
            <a:xfrm>
              <a:off x="6172200" y="3143251"/>
              <a:ext cx="838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Tallahassee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6" name="Text Box 194"/>
            <p:cNvSpPr txBox="1">
              <a:spLocks noChangeArrowheads="1"/>
            </p:cNvSpPr>
            <p:nvPr/>
          </p:nvSpPr>
          <p:spPr bwMode="auto">
            <a:xfrm>
              <a:off x="6858000" y="1371601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Great Lakes (Cleveland)</a:t>
              </a:r>
              <a:endParaRPr lang="en-US" sz="700" b="1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3267" name="Text Box 195"/>
            <p:cNvSpPr txBox="1">
              <a:spLocks noChangeArrowheads="1"/>
            </p:cNvSpPr>
            <p:nvPr/>
          </p:nvSpPr>
          <p:spPr bwMode="auto">
            <a:xfrm>
              <a:off x="6019800" y="1028701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Grand Rapids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8" name="Text Box 196"/>
            <p:cNvSpPr txBox="1">
              <a:spLocks noChangeArrowheads="1"/>
            </p:cNvSpPr>
            <p:nvPr/>
          </p:nvSpPr>
          <p:spPr bwMode="auto">
            <a:xfrm>
              <a:off x="6019800" y="13144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Ypsilanti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69" name="Text Box 197"/>
            <p:cNvSpPr txBox="1">
              <a:spLocks noChangeArrowheads="1"/>
            </p:cNvSpPr>
            <p:nvPr/>
          </p:nvSpPr>
          <p:spPr bwMode="auto">
            <a:xfrm>
              <a:off x="6477000" y="148590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Toledo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0" name="Text Box 198"/>
            <p:cNvSpPr txBox="1">
              <a:spLocks noChangeArrowheads="1"/>
            </p:cNvSpPr>
            <p:nvPr/>
          </p:nvSpPr>
          <p:spPr bwMode="auto">
            <a:xfrm>
              <a:off x="5943600" y="1543051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Midwest      (Chicago)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1" name="Text Box 199"/>
            <p:cNvSpPr txBox="1">
              <a:spLocks noChangeArrowheads="1"/>
            </p:cNvSpPr>
            <p:nvPr/>
          </p:nvSpPr>
          <p:spPr bwMode="auto">
            <a:xfrm>
              <a:off x="5562600" y="1622824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Peoria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2" name="Text Box 200"/>
            <p:cNvSpPr txBox="1">
              <a:spLocks noChangeArrowheads="1"/>
            </p:cNvSpPr>
            <p:nvPr/>
          </p:nvSpPr>
          <p:spPr bwMode="auto">
            <a:xfrm>
              <a:off x="5410200" y="12001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Milwaukee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3" name="Text Box 201"/>
            <p:cNvSpPr txBox="1">
              <a:spLocks noChangeArrowheads="1"/>
            </p:cNvSpPr>
            <p:nvPr/>
          </p:nvSpPr>
          <p:spPr bwMode="auto">
            <a:xfrm>
              <a:off x="5334000" y="148590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Rockford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4" name="Text Box 202"/>
            <p:cNvSpPr txBox="1">
              <a:spLocks noChangeArrowheads="1"/>
            </p:cNvSpPr>
            <p:nvPr/>
          </p:nvSpPr>
          <p:spPr bwMode="auto">
            <a:xfrm>
              <a:off x="5943600" y="1794274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Indianapolis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5" name="Text Box 203"/>
            <p:cNvSpPr txBox="1">
              <a:spLocks noChangeArrowheads="1"/>
            </p:cNvSpPr>
            <p:nvPr/>
          </p:nvSpPr>
          <p:spPr bwMode="auto">
            <a:xfrm>
              <a:off x="6553200" y="18288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Cincinnati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6" name="Text Box 204"/>
            <p:cNvSpPr txBox="1">
              <a:spLocks noChangeArrowheads="1"/>
            </p:cNvSpPr>
            <p:nvPr/>
          </p:nvSpPr>
          <p:spPr bwMode="auto">
            <a:xfrm>
              <a:off x="6019800" y="2137174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Louisville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7" name="Text Box 205"/>
            <p:cNvSpPr txBox="1">
              <a:spLocks noChangeArrowheads="1"/>
            </p:cNvSpPr>
            <p:nvPr/>
          </p:nvSpPr>
          <p:spPr bwMode="auto">
            <a:xfrm>
              <a:off x="6705600" y="17145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Columbus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8" name="Text Box 206"/>
            <p:cNvSpPr txBox="1">
              <a:spLocks noChangeArrowheads="1"/>
            </p:cNvSpPr>
            <p:nvPr/>
          </p:nvSpPr>
          <p:spPr bwMode="auto">
            <a:xfrm>
              <a:off x="6172200" y="23431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Nashville`1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79" name="Text Box 207"/>
            <p:cNvSpPr txBox="1">
              <a:spLocks noChangeArrowheads="1"/>
            </p:cNvSpPr>
            <p:nvPr/>
          </p:nvSpPr>
          <p:spPr bwMode="auto">
            <a:xfrm>
              <a:off x="5791200" y="251460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Memphis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0" name="Text Box 208"/>
            <p:cNvSpPr txBox="1">
              <a:spLocks noChangeArrowheads="1"/>
            </p:cNvSpPr>
            <p:nvPr/>
          </p:nvSpPr>
          <p:spPr bwMode="auto">
            <a:xfrm>
              <a:off x="5867400" y="27432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Birmingham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1" name="Text Box 209"/>
            <p:cNvSpPr txBox="1">
              <a:spLocks noChangeArrowheads="1"/>
            </p:cNvSpPr>
            <p:nvPr/>
          </p:nvSpPr>
          <p:spPr bwMode="auto">
            <a:xfrm>
              <a:off x="5638800" y="29146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Jackson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2" name="Text Box 210"/>
            <p:cNvSpPr txBox="1">
              <a:spLocks noChangeArrowheads="1"/>
            </p:cNvSpPr>
            <p:nvPr/>
          </p:nvSpPr>
          <p:spPr bwMode="auto">
            <a:xfrm>
              <a:off x="5867400" y="34290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New Orleans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3" name="Text Box 211"/>
            <p:cNvSpPr txBox="1">
              <a:spLocks noChangeArrowheads="1"/>
            </p:cNvSpPr>
            <p:nvPr/>
          </p:nvSpPr>
          <p:spPr bwMode="auto">
            <a:xfrm>
              <a:off x="5029200" y="2708674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Little Rock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4" name="Text Box 212"/>
            <p:cNvSpPr txBox="1">
              <a:spLocks noChangeArrowheads="1"/>
            </p:cNvSpPr>
            <p:nvPr/>
          </p:nvSpPr>
          <p:spPr bwMode="auto">
            <a:xfrm>
              <a:off x="5105400" y="30289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Shreveport</a:t>
              </a:r>
            </a:p>
          </p:txBody>
        </p:sp>
        <p:sp>
          <p:nvSpPr>
            <p:cNvPr id="3285" name="Text Box 213"/>
            <p:cNvSpPr txBox="1">
              <a:spLocks noChangeArrowheads="1"/>
            </p:cNvSpPr>
            <p:nvPr/>
          </p:nvSpPr>
          <p:spPr bwMode="auto">
            <a:xfrm>
              <a:off x="5181600" y="21145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St. Louis</a:t>
              </a:r>
            </a:p>
          </p:txBody>
        </p:sp>
        <p:sp>
          <p:nvSpPr>
            <p:cNvPr id="3286" name="Text Box 214"/>
            <p:cNvSpPr txBox="1">
              <a:spLocks noChangeArrowheads="1"/>
            </p:cNvSpPr>
            <p:nvPr/>
          </p:nvSpPr>
          <p:spPr bwMode="auto">
            <a:xfrm>
              <a:off x="4648200" y="571501"/>
              <a:ext cx="838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Minneapolis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7" name="Text Box 215"/>
            <p:cNvSpPr txBox="1">
              <a:spLocks noChangeArrowheads="1"/>
            </p:cNvSpPr>
            <p:nvPr/>
          </p:nvSpPr>
          <p:spPr bwMode="auto">
            <a:xfrm>
              <a:off x="4724400" y="14859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Des Moines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8" name="Text Box 216"/>
            <p:cNvSpPr txBox="1">
              <a:spLocks noChangeArrowheads="1"/>
            </p:cNvSpPr>
            <p:nvPr/>
          </p:nvSpPr>
          <p:spPr bwMode="auto">
            <a:xfrm>
              <a:off x="4343400" y="154305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Omaha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89" name="Text Box 217"/>
            <p:cNvSpPr txBox="1">
              <a:spLocks noChangeArrowheads="1"/>
            </p:cNvSpPr>
            <p:nvPr/>
          </p:nvSpPr>
          <p:spPr bwMode="auto">
            <a:xfrm>
              <a:off x="4572000" y="1828801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Kansas City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0" name="Text Box 218"/>
            <p:cNvSpPr txBox="1">
              <a:spLocks noChangeArrowheads="1"/>
            </p:cNvSpPr>
            <p:nvPr/>
          </p:nvSpPr>
          <p:spPr bwMode="auto">
            <a:xfrm>
              <a:off x="4419600" y="20002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Wichita</a:t>
              </a:r>
              <a:endParaRPr lang="en-US" sz="7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1" name="Text Box 219"/>
            <p:cNvSpPr txBox="1">
              <a:spLocks noChangeArrowheads="1"/>
            </p:cNvSpPr>
            <p:nvPr/>
          </p:nvSpPr>
          <p:spPr bwMode="auto">
            <a:xfrm>
              <a:off x="4572000" y="2365774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Tulsa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2" name="Text Box 220"/>
            <p:cNvSpPr txBox="1">
              <a:spLocks noChangeArrowheads="1"/>
            </p:cNvSpPr>
            <p:nvPr/>
          </p:nvSpPr>
          <p:spPr bwMode="auto">
            <a:xfrm>
              <a:off x="4114800" y="2571751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Oklahoma City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3" name="Text Box 221"/>
            <p:cNvSpPr txBox="1">
              <a:spLocks noChangeArrowheads="1"/>
            </p:cNvSpPr>
            <p:nvPr/>
          </p:nvSpPr>
          <p:spPr bwMode="auto">
            <a:xfrm>
              <a:off x="4267200" y="3028951"/>
              <a:ext cx="1066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N. Texas/Arlington</a:t>
              </a:r>
            </a:p>
          </p:txBody>
        </p:sp>
        <p:sp>
          <p:nvSpPr>
            <p:cNvPr id="3294" name="Text Box 222"/>
            <p:cNvSpPr txBox="1">
              <a:spLocks noChangeArrowheads="1"/>
            </p:cNvSpPr>
            <p:nvPr/>
          </p:nvSpPr>
          <p:spPr bwMode="auto">
            <a:xfrm>
              <a:off x="4343400" y="342900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Austin</a:t>
              </a:r>
              <a:endParaRPr lang="en-US" sz="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5" name="Text Box 223"/>
            <p:cNvSpPr txBox="1">
              <a:spLocks noChangeArrowheads="1"/>
            </p:cNvSpPr>
            <p:nvPr/>
          </p:nvSpPr>
          <p:spPr bwMode="auto">
            <a:xfrm>
              <a:off x="4191000" y="3543301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San Antonio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6" name="Text Box 224"/>
            <p:cNvSpPr txBox="1">
              <a:spLocks noChangeArrowheads="1"/>
            </p:cNvSpPr>
            <p:nvPr/>
          </p:nvSpPr>
          <p:spPr bwMode="auto">
            <a:xfrm>
              <a:off x="4495800" y="3508774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Houston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7" name="Text Box 225"/>
            <p:cNvSpPr txBox="1">
              <a:spLocks noChangeArrowheads="1"/>
            </p:cNvSpPr>
            <p:nvPr/>
          </p:nvSpPr>
          <p:spPr bwMode="auto">
            <a:xfrm>
              <a:off x="4114800" y="12001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Sioux Falls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98" name="Text Box 226"/>
            <p:cNvSpPr txBox="1">
              <a:spLocks noChangeArrowheads="1"/>
            </p:cNvSpPr>
            <p:nvPr/>
          </p:nvSpPr>
          <p:spPr bwMode="auto">
            <a:xfrm>
              <a:off x="2133600" y="1577578"/>
              <a:ext cx="5334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Salt Lake City</a:t>
              </a:r>
            </a:p>
          </p:txBody>
        </p:sp>
        <p:sp>
          <p:nvSpPr>
            <p:cNvPr id="3299" name="Text Box 227"/>
            <p:cNvSpPr txBox="1">
              <a:spLocks noChangeArrowheads="1"/>
            </p:cNvSpPr>
            <p:nvPr/>
          </p:nvSpPr>
          <p:spPr bwMode="auto">
            <a:xfrm>
              <a:off x="2590800" y="1828801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SOUTHWEST(Denver)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0" name="Text Box 228"/>
            <p:cNvSpPr txBox="1">
              <a:spLocks noChangeArrowheads="1"/>
            </p:cNvSpPr>
            <p:nvPr/>
          </p:nvSpPr>
          <p:spPr bwMode="auto">
            <a:xfrm>
              <a:off x="2743200" y="2400301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Santa Fe</a:t>
              </a:r>
              <a:endParaRPr lang="en-US" sz="7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1" name="Text Box 229"/>
            <p:cNvSpPr txBox="1">
              <a:spLocks noChangeArrowheads="1"/>
            </p:cNvSpPr>
            <p:nvPr/>
          </p:nvSpPr>
          <p:spPr bwMode="auto">
            <a:xfrm>
              <a:off x="1676400" y="26860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Phoenix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2" name="Text Box 230"/>
            <p:cNvSpPr txBox="1">
              <a:spLocks noChangeArrowheads="1"/>
            </p:cNvSpPr>
            <p:nvPr/>
          </p:nvSpPr>
          <p:spPr bwMode="auto">
            <a:xfrm>
              <a:off x="2133600" y="457201"/>
              <a:ext cx="838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Missoula</a:t>
              </a:r>
            </a:p>
          </p:txBody>
        </p:sp>
        <p:sp>
          <p:nvSpPr>
            <p:cNvPr id="3303" name="Text Box 231"/>
            <p:cNvSpPr txBox="1">
              <a:spLocks noChangeArrowheads="1"/>
            </p:cNvSpPr>
            <p:nvPr/>
          </p:nvSpPr>
          <p:spPr bwMode="auto">
            <a:xfrm>
              <a:off x="1600200" y="4572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Spokane</a:t>
              </a:r>
            </a:p>
          </p:txBody>
        </p:sp>
        <p:sp>
          <p:nvSpPr>
            <p:cNvPr id="3304" name="Text Box 232"/>
            <p:cNvSpPr txBox="1">
              <a:spLocks noChangeArrowheads="1"/>
            </p:cNvSpPr>
            <p:nvPr/>
          </p:nvSpPr>
          <p:spPr bwMode="auto">
            <a:xfrm>
              <a:off x="1676400" y="879874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Boise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5" name="Text Box 233"/>
            <p:cNvSpPr txBox="1">
              <a:spLocks noChangeArrowheads="1"/>
            </p:cNvSpPr>
            <p:nvPr/>
          </p:nvSpPr>
          <p:spPr bwMode="auto">
            <a:xfrm>
              <a:off x="685800" y="194074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Seattle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6" name="Text Box 234"/>
            <p:cNvSpPr txBox="1">
              <a:spLocks noChangeArrowheads="1"/>
            </p:cNvSpPr>
            <p:nvPr/>
          </p:nvSpPr>
          <p:spPr bwMode="auto">
            <a:xfrm>
              <a:off x="381000" y="3429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Portland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7" name="Text Box 235"/>
            <p:cNvSpPr txBox="1">
              <a:spLocks noChangeArrowheads="1"/>
            </p:cNvSpPr>
            <p:nvPr/>
          </p:nvSpPr>
          <p:spPr bwMode="auto">
            <a:xfrm>
              <a:off x="609600" y="14287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Sacramento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08" name="Text Box 236"/>
            <p:cNvSpPr txBox="1">
              <a:spLocks noChangeArrowheads="1"/>
            </p:cNvSpPr>
            <p:nvPr/>
          </p:nvSpPr>
          <p:spPr bwMode="auto">
            <a:xfrm>
              <a:off x="1143000" y="1543051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Reno</a:t>
              </a:r>
            </a:p>
          </p:txBody>
        </p:sp>
        <p:sp>
          <p:nvSpPr>
            <p:cNvPr id="3309" name="Text Box 237"/>
            <p:cNvSpPr txBox="1">
              <a:spLocks noChangeArrowheads="1"/>
            </p:cNvSpPr>
            <p:nvPr/>
          </p:nvSpPr>
          <p:spPr bwMode="auto">
            <a:xfrm>
              <a:off x="-76200" y="1314451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North Bay/Novato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0" name="Text Box 238"/>
            <p:cNvSpPr txBox="1">
              <a:spLocks noChangeArrowheads="1"/>
            </p:cNvSpPr>
            <p:nvPr/>
          </p:nvSpPr>
          <p:spPr bwMode="auto">
            <a:xfrm>
              <a:off x="533400" y="160020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Oakland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1" name="Text Box 239"/>
            <p:cNvSpPr txBox="1">
              <a:spLocks noChangeArrowheads="1"/>
            </p:cNvSpPr>
            <p:nvPr/>
          </p:nvSpPr>
          <p:spPr bwMode="auto">
            <a:xfrm>
              <a:off x="838200" y="1828801"/>
              <a:ext cx="990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PACIFIC NORTH (San Jose/PNW)</a:t>
              </a:r>
              <a:endParaRPr lang="en-US" sz="700" b="1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3312" name="Text Box 240"/>
            <p:cNvSpPr txBox="1">
              <a:spLocks noChangeArrowheads="1"/>
            </p:cNvSpPr>
            <p:nvPr/>
          </p:nvSpPr>
          <p:spPr bwMode="auto">
            <a:xfrm>
              <a:off x="228600" y="20002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Monterey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3" name="Text Box 241"/>
            <p:cNvSpPr txBox="1">
              <a:spLocks noChangeArrowheads="1"/>
            </p:cNvSpPr>
            <p:nvPr/>
          </p:nvSpPr>
          <p:spPr bwMode="auto">
            <a:xfrm>
              <a:off x="0" y="2286001"/>
              <a:ext cx="1066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Ventura County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4" name="Text Box 242"/>
            <p:cNvSpPr txBox="1">
              <a:spLocks noChangeArrowheads="1"/>
            </p:cNvSpPr>
            <p:nvPr/>
          </p:nvSpPr>
          <p:spPr bwMode="auto">
            <a:xfrm>
              <a:off x="1219200" y="2343151"/>
              <a:ext cx="1219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Ontario (Inland Empire)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5" name="Text Box 243"/>
            <p:cNvSpPr txBox="1">
              <a:spLocks noChangeArrowheads="1"/>
            </p:cNvSpPr>
            <p:nvPr/>
          </p:nvSpPr>
          <p:spPr bwMode="auto">
            <a:xfrm>
              <a:off x="304800" y="240030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West L.A</a:t>
              </a:r>
              <a:r>
                <a:rPr lang="en-US" sz="700">
                  <a:solidFill>
                    <a:prstClr val="black"/>
                  </a:solidFill>
                  <a:cs typeface="Arial" charset="0"/>
                </a:rPr>
                <a:t>.</a:t>
              </a:r>
            </a:p>
          </p:txBody>
        </p:sp>
        <p:sp>
          <p:nvSpPr>
            <p:cNvPr id="3316" name="Text Box 244"/>
            <p:cNvSpPr txBox="1">
              <a:spLocks noChangeArrowheads="1"/>
            </p:cNvSpPr>
            <p:nvPr/>
          </p:nvSpPr>
          <p:spPr bwMode="auto">
            <a:xfrm>
              <a:off x="381000" y="2686052"/>
              <a:ext cx="914400" cy="3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PACIFIC SOUTH</a:t>
              </a:r>
            </a:p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(So. California)</a:t>
              </a:r>
              <a:endParaRPr lang="en-US" sz="7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7" name="Text Box 245"/>
            <p:cNvSpPr txBox="1">
              <a:spLocks noChangeArrowheads="1"/>
            </p:cNvSpPr>
            <p:nvPr/>
          </p:nvSpPr>
          <p:spPr bwMode="auto">
            <a:xfrm>
              <a:off x="1143000" y="2743201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San Diego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18" name="Text Box 246"/>
            <p:cNvSpPr txBox="1">
              <a:spLocks noChangeArrowheads="1"/>
            </p:cNvSpPr>
            <p:nvPr/>
          </p:nvSpPr>
          <p:spPr bwMode="auto">
            <a:xfrm>
              <a:off x="1295400" y="41719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Anchorage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71" name="Text Box 247"/>
            <p:cNvSpPr txBox="1">
              <a:spLocks noChangeArrowheads="1"/>
            </p:cNvSpPr>
            <p:nvPr/>
          </p:nvSpPr>
          <p:spPr bwMode="auto">
            <a:xfrm>
              <a:off x="1752600" y="4572001"/>
              <a:ext cx="914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prstClr val="black"/>
                  </a:solidFill>
                </a:rPr>
                <a:t>(Reports to Pacific North Network)</a:t>
              </a:r>
            </a:p>
          </p:txBody>
        </p:sp>
        <p:sp>
          <p:nvSpPr>
            <p:cNvPr id="3320" name="Text Box 248"/>
            <p:cNvSpPr txBox="1">
              <a:spLocks noChangeArrowheads="1"/>
            </p:cNvSpPr>
            <p:nvPr/>
          </p:nvSpPr>
          <p:spPr bwMode="auto">
            <a:xfrm>
              <a:off x="3733800" y="40576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Honolulu</a:t>
              </a:r>
            </a:p>
          </p:txBody>
        </p:sp>
        <p:sp>
          <p:nvSpPr>
            <p:cNvPr id="1273" name="Text Box 249"/>
            <p:cNvSpPr txBox="1">
              <a:spLocks noChangeArrowheads="1"/>
            </p:cNvSpPr>
            <p:nvPr/>
          </p:nvSpPr>
          <p:spPr bwMode="auto">
            <a:xfrm>
              <a:off x="3810000" y="4229101"/>
              <a:ext cx="914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prstClr val="black"/>
                  </a:solidFill>
                </a:rPr>
                <a:t>(Reports to Pacific South Network)</a:t>
              </a:r>
            </a:p>
          </p:txBody>
        </p:sp>
        <p:sp>
          <p:nvSpPr>
            <p:cNvPr id="3322" name="Text Box 250"/>
            <p:cNvSpPr txBox="1">
              <a:spLocks noChangeArrowheads="1"/>
            </p:cNvSpPr>
            <p:nvPr/>
          </p:nvSpPr>
          <p:spPr bwMode="auto">
            <a:xfrm>
              <a:off x="2133600" y="285750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Tucson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75" name="Text Box 251"/>
            <p:cNvSpPr txBox="1">
              <a:spLocks noChangeArrowheads="1"/>
            </p:cNvSpPr>
            <p:nvPr/>
          </p:nvSpPr>
          <p:spPr bwMode="auto">
            <a:xfrm>
              <a:off x="1066800" y="4972052"/>
              <a:ext cx="990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1219200" y="2228851"/>
              <a:ext cx="914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Downtown LA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0" y="1543051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San Francisco</a:t>
              </a:r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6705600" y="1257301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Detroit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79" name="Line 255"/>
            <p:cNvSpPr>
              <a:spLocks noChangeShapeType="1"/>
            </p:cNvSpPr>
            <p:nvPr/>
          </p:nvSpPr>
          <p:spPr bwMode="auto">
            <a:xfrm flipH="1">
              <a:off x="1219200" y="28575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8" name="Text Box 256"/>
            <p:cNvSpPr txBox="1">
              <a:spLocks noChangeArrowheads="1"/>
            </p:cNvSpPr>
            <p:nvPr/>
          </p:nvSpPr>
          <p:spPr bwMode="auto">
            <a:xfrm>
              <a:off x="990600" y="28575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Tacoma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29" name="Text Box 257"/>
            <p:cNvSpPr txBox="1">
              <a:spLocks noChangeArrowheads="1"/>
            </p:cNvSpPr>
            <p:nvPr/>
          </p:nvSpPr>
          <p:spPr bwMode="auto">
            <a:xfrm>
              <a:off x="1447800" y="1943101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Las Vegas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30" name="Text Box 258"/>
            <p:cNvSpPr txBox="1">
              <a:spLocks noChangeArrowheads="1"/>
            </p:cNvSpPr>
            <p:nvPr/>
          </p:nvSpPr>
          <p:spPr bwMode="auto">
            <a:xfrm>
              <a:off x="1447800" y="2480074"/>
              <a:ext cx="914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Indio(Cabazon)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83" name="Line 259"/>
            <p:cNvSpPr>
              <a:spLocks noChangeShapeType="1"/>
            </p:cNvSpPr>
            <p:nvPr/>
          </p:nvSpPr>
          <p:spPr bwMode="auto">
            <a:xfrm>
              <a:off x="1143000" y="26289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4" name="Line 260"/>
            <p:cNvSpPr>
              <a:spLocks noChangeShapeType="1"/>
            </p:cNvSpPr>
            <p:nvPr/>
          </p:nvSpPr>
          <p:spPr bwMode="auto">
            <a:xfrm>
              <a:off x="8153400" y="1371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3" name="Text Box 261"/>
            <p:cNvSpPr txBox="1">
              <a:spLocks noChangeArrowheads="1"/>
            </p:cNvSpPr>
            <p:nvPr/>
          </p:nvSpPr>
          <p:spPr bwMode="auto">
            <a:xfrm>
              <a:off x="7010400" y="2171701"/>
              <a:ext cx="7620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Greensboro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34" name="Text Box 262"/>
            <p:cNvSpPr txBox="1">
              <a:spLocks noChangeArrowheads="1"/>
            </p:cNvSpPr>
            <p:nvPr/>
          </p:nvSpPr>
          <p:spPr bwMode="auto">
            <a:xfrm>
              <a:off x="6477000" y="200025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Lexington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35" name="Text Box 263"/>
            <p:cNvSpPr txBox="1">
              <a:spLocks noChangeArrowheads="1"/>
            </p:cNvSpPr>
            <p:nvPr/>
          </p:nvSpPr>
          <p:spPr bwMode="auto">
            <a:xfrm>
              <a:off x="7315200" y="971551"/>
              <a:ext cx="6858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Rochester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36" name="Text Box 264"/>
            <p:cNvSpPr txBox="1">
              <a:spLocks noChangeArrowheads="1"/>
            </p:cNvSpPr>
            <p:nvPr/>
          </p:nvSpPr>
          <p:spPr bwMode="auto">
            <a:xfrm>
              <a:off x="6934200" y="1600201"/>
              <a:ext cx="6096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Akron</a:t>
              </a:r>
            </a:p>
          </p:txBody>
        </p:sp>
        <p:pic>
          <p:nvPicPr>
            <p:cNvPr id="1289" name="Picture 265" descr="orange_do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714501"/>
              <a:ext cx="46038" cy="3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" name="Line 266"/>
            <p:cNvSpPr>
              <a:spLocks noChangeShapeType="1"/>
            </p:cNvSpPr>
            <p:nvPr/>
          </p:nvSpPr>
          <p:spPr bwMode="auto">
            <a:xfrm>
              <a:off x="304800" y="1771650"/>
              <a:ext cx="3048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1" name="Line 267"/>
            <p:cNvSpPr>
              <a:spLocks noChangeShapeType="1"/>
            </p:cNvSpPr>
            <p:nvPr/>
          </p:nvSpPr>
          <p:spPr bwMode="auto">
            <a:xfrm flipV="1">
              <a:off x="1066800" y="2343150"/>
              <a:ext cx="2286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92" name="Picture 26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3" y="400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26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3" y="1371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27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3" y="34290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27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3" y="171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27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3" y="7429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27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3" y="1828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27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3" y="2343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27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3" y="34290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27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3" y="2686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27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3" y="1714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27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3" y="1714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27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3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28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859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28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314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3" y="1200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28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3" y="21145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8" name="Rectangle 284"/>
            <p:cNvSpPr>
              <a:spLocks noChangeArrowheads="1"/>
            </p:cNvSpPr>
            <p:nvPr/>
          </p:nvSpPr>
          <p:spPr bwMode="auto">
            <a:xfrm flipH="1" flipV="1">
              <a:off x="6705600" y="2743200"/>
              <a:ext cx="76200" cy="57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/>
          </p:nvSpPr>
          <p:spPr bwMode="auto">
            <a:xfrm flipH="1" flipV="1">
              <a:off x="8534400" y="1085851"/>
              <a:ext cx="76200" cy="69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 flipH="1" flipV="1">
              <a:off x="6019800" y="1485901"/>
              <a:ext cx="76200" cy="69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 flipH="1" flipV="1">
              <a:off x="1219200" y="2571750"/>
              <a:ext cx="76200" cy="57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 flipH="1" flipV="1">
              <a:off x="762000" y="1885951"/>
              <a:ext cx="76200" cy="69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pic>
          <p:nvPicPr>
            <p:cNvPr id="1313" name="Picture 28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3" y="18859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4" name="Line 290"/>
            <p:cNvSpPr>
              <a:spLocks noChangeShapeType="1"/>
            </p:cNvSpPr>
            <p:nvPr/>
          </p:nvSpPr>
          <p:spPr bwMode="auto">
            <a:xfrm>
              <a:off x="304800" y="1543050"/>
              <a:ext cx="2286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5" name="Line 291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152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6" name="Line 292"/>
            <p:cNvSpPr>
              <a:spLocks noChangeShapeType="1"/>
            </p:cNvSpPr>
            <p:nvPr/>
          </p:nvSpPr>
          <p:spPr bwMode="auto">
            <a:xfrm>
              <a:off x="8229600" y="971550"/>
              <a:ext cx="3048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7" name="Line 293"/>
            <p:cNvSpPr>
              <a:spLocks noChangeShapeType="1"/>
            </p:cNvSpPr>
            <p:nvPr/>
          </p:nvSpPr>
          <p:spPr bwMode="auto">
            <a:xfrm>
              <a:off x="8382000" y="971550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8" name="Line 294"/>
            <p:cNvSpPr>
              <a:spLocks noChangeShapeType="1"/>
            </p:cNvSpPr>
            <p:nvPr/>
          </p:nvSpPr>
          <p:spPr bwMode="auto">
            <a:xfrm flipH="1">
              <a:off x="8534400" y="971550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9" name="Line 295"/>
            <p:cNvSpPr>
              <a:spLocks noChangeShapeType="1"/>
            </p:cNvSpPr>
            <p:nvPr/>
          </p:nvSpPr>
          <p:spPr bwMode="auto">
            <a:xfrm flipV="1">
              <a:off x="8458200" y="1085850"/>
              <a:ext cx="762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0" name="Line 296"/>
            <p:cNvSpPr>
              <a:spLocks noChangeShapeType="1"/>
            </p:cNvSpPr>
            <p:nvPr/>
          </p:nvSpPr>
          <p:spPr bwMode="auto">
            <a:xfrm flipV="1">
              <a:off x="8077200" y="1143000"/>
              <a:ext cx="4572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" name="Line 297"/>
            <p:cNvSpPr>
              <a:spLocks noChangeShapeType="1"/>
            </p:cNvSpPr>
            <p:nvPr/>
          </p:nvSpPr>
          <p:spPr bwMode="auto">
            <a:xfrm flipV="1">
              <a:off x="7391400" y="1143000"/>
              <a:ext cx="9906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2" name="Line 298"/>
            <p:cNvSpPr>
              <a:spLocks noChangeShapeType="1"/>
            </p:cNvSpPr>
            <p:nvPr/>
          </p:nvSpPr>
          <p:spPr bwMode="auto">
            <a:xfrm>
              <a:off x="7772400" y="1600200"/>
              <a:ext cx="152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3" name="Line 299"/>
            <p:cNvSpPr>
              <a:spLocks noChangeShapeType="1"/>
            </p:cNvSpPr>
            <p:nvPr/>
          </p:nvSpPr>
          <p:spPr bwMode="auto">
            <a:xfrm>
              <a:off x="7315200" y="1600200"/>
              <a:ext cx="533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4" name="Line 300"/>
            <p:cNvSpPr>
              <a:spLocks noChangeShapeType="1"/>
            </p:cNvSpPr>
            <p:nvPr/>
          </p:nvSpPr>
          <p:spPr bwMode="auto">
            <a:xfrm flipV="1">
              <a:off x="8153400" y="1371600"/>
              <a:ext cx="762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5" name="Line 301"/>
            <p:cNvSpPr>
              <a:spLocks noChangeShapeType="1"/>
            </p:cNvSpPr>
            <p:nvPr/>
          </p:nvSpPr>
          <p:spPr bwMode="auto">
            <a:xfrm flipV="1">
              <a:off x="7239000" y="1714500"/>
              <a:ext cx="6858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" name="Line 302"/>
            <p:cNvSpPr>
              <a:spLocks noChangeShapeType="1"/>
            </p:cNvSpPr>
            <p:nvPr/>
          </p:nvSpPr>
          <p:spPr bwMode="auto">
            <a:xfrm flipV="1">
              <a:off x="7391400" y="1657350"/>
              <a:ext cx="609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7" name="Line 303"/>
            <p:cNvSpPr>
              <a:spLocks noChangeShapeType="1"/>
            </p:cNvSpPr>
            <p:nvPr/>
          </p:nvSpPr>
          <p:spPr bwMode="auto">
            <a:xfrm flipV="1">
              <a:off x="7467600" y="1657350"/>
              <a:ext cx="533400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8" name="Line 304"/>
            <p:cNvSpPr>
              <a:spLocks noChangeShapeType="1"/>
            </p:cNvSpPr>
            <p:nvPr/>
          </p:nvSpPr>
          <p:spPr bwMode="auto">
            <a:xfrm flipV="1">
              <a:off x="7010400" y="1714500"/>
              <a:ext cx="914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9" name="Line 305"/>
            <p:cNvSpPr>
              <a:spLocks noChangeShapeType="1"/>
            </p:cNvSpPr>
            <p:nvPr/>
          </p:nvSpPr>
          <p:spPr bwMode="auto">
            <a:xfrm flipV="1">
              <a:off x="5943600" y="1543050"/>
              <a:ext cx="990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0" name="Line 306"/>
            <p:cNvSpPr>
              <a:spLocks noChangeShapeType="1"/>
            </p:cNvSpPr>
            <p:nvPr/>
          </p:nvSpPr>
          <p:spPr bwMode="auto">
            <a:xfrm flipV="1">
              <a:off x="6705600" y="1485900"/>
              <a:ext cx="22860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Line 307"/>
            <p:cNvSpPr>
              <a:spLocks noChangeShapeType="1"/>
            </p:cNvSpPr>
            <p:nvPr/>
          </p:nvSpPr>
          <p:spPr bwMode="auto">
            <a:xfrm flipV="1">
              <a:off x="6400800" y="1485900"/>
              <a:ext cx="5334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" name="Line 308"/>
            <p:cNvSpPr>
              <a:spLocks noChangeShapeType="1"/>
            </p:cNvSpPr>
            <p:nvPr/>
          </p:nvSpPr>
          <p:spPr bwMode="auto">
            <a:xfrm flipV="1">
              <a:off x="6781800" y="1485900"/>
              <a:ext cx="2286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" name="Line 309"/>
            <p:cNvSpPr>
              <a:spLocks noChangeShapeType="1"/>
            </p:cNvSpPr>
            <p:nvPr/>
          </p:nvSpPr>
          <p:spPr bwMode="auto">
            <a:xfrm flipH="1" flipV="1">
              <a:off x="6781800" y="2800350"/>
              <a:ext cx="533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" name="Line 310"/>
            <p:cNvSpPr>
              <a:spLocks noChangeShapeType="1"/>
            </p:cNvSpPr>
            <p:nvPr/>
          </p:nvSpPr>
          <p:spPr bwMode="auto">
            <a:xfrm flipV="1">
              <a:off x="6629400" y="280035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" name="Line 311"/>
            <p:cNvSpPr>
              <a:spLocks noChangeShapeType="1"/>
            </p:cNvSpPr>
            <p:nvPr/>
          </p:nvSpPr>
          <p:spPr bwMode="auto">
            <a:xfrm flipV="1">
              <a:off x="6324600" y="2743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" name="Line 312"/>
            <p:cNvSpPr>
              <a:spLocks noChangeShapeType="1"/>
            </p:cNvSpPr>
            <p:nvPr/>
          </p:nvSpPr>
          <p:spPr bwMode="auto">
            <a:xfrm flipH="1" flipV="1">
              <a:off x="6781800" y="2800350"/>
              <a:ext cx="609600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" name="Line 313"/>
            <p:cNvSpPr>
              <a:spLocks noChangeShapeType="1"/>
            </p:cNvSpPr>
            <p:nvPr/>
          </p:nvSpPr>
          <p:spPr bwMode="auto">
            <a:xfrm flipH="1" flipV="1">
              <a:off x="6781800" y="2800350"/>
              <a:ext cx="381000" cy="857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" name="Line 314"/>
            <p:cNvSpPr>
              <a:spLocks noChangeShapeType="1"/>
            </p:cNvSpPr>
            <p:nvPr/>
          </p:nvSpPr>
          <p:spPr bwMode="auto">
            <a:xfrm flipH="1" flipV="1">
              <a:off x="6781800" y="2800350"/>
              <a:ext cx="838200" cy="1085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" name="Line 315"/>
            <p:cNvSpPr>
              <a:spLocks noChangeShapeType="1"/>
            </p:cNvSpPr>
            <p:nvPr/>
          </p:nvSpPr>
          <p:spPr bwMode="auto">
            <a:xfrm flipH="1" flipV="1">
              <a:off x="6781800" y="2800350"/>
              <a:ext cx="152400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" name="Line 316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1828800" cy="1085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" name="Line 317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236220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" name="Line 318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152400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" name="Line 319"/>
            <p:cNvSpPr>
              <a:spLocks noChangeShapeType="1"/>
            </p:cNvSpPr>
            <p:nvPr/>
          </p:nvSpPr>
          <p:spPr bwMode="auto">
            <a:xfrm flipH="1" flipV="1">
              <a:off x="3276600" y="1885950"/>
              <a:ext cx="121920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" name="Line 320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990600" cy="154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" name="Line 321"/>
            <p:cNvSpPr>
              <a:spLocks noChangeShapeType="1"/>
            </p:cNvSpPr>
            <p:nvPr/>
          </p:nvSpPr>
          <p:spPr bwMode="auto">
            <a:xfrm flipV="1">
              <a:off x="2209800" y="1943100"/>
              <a:ext cx="1066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" name="Line 322"/>
            <p:cNvSpPr>
              <a:spLocks noChangeShapeType="1"/>
            </p:cNvSpPr>
            <p:nvPr/>
          </p:nvSpPr>
          <p:spPr bwMode="auto">
            <a:xfrm flipV="1">
              <a:off x="3200400" y="1943100"/>
              <a:ext cx="76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" name="Line 323"/>
            <p:cNvSpPr>
              <a:spLocks noChangeShapeType="1"/>
            </p:cNvSpPr>
            <p:nvPr/>
          </p:nvSpPr>
          <p:spPr bwMode="auto">
            <a:xfrm flipV="1">
              <a:off x="2133600" y="1943100"/>
              <a:ext cx="1143000" cy="742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8" name="Line 324"/>
            <p:cNvSpPr>
              <a:spLocks noChangeShapeType="1"/>
            </p:cNvSpPr>
            <p:nvPr/>
          </p:nvSpPr>
          <p:spPr bwMode="auto">
            <a:xfrm flipH="1">
              <a:off x="838200" y="1600200"/>
              <a:ext cx="144780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9" name="Line 325"/>
            <p:cNvSpPr>
              <a:spLocks noChangeShapeType="1"/>
            </p:cNvSpPr>
            <p:nvPr/>
          </p:nvSpPr>
          <p:spPr bwMode="auto">
            <a:xfrm flipH="1">
              <a:off x="1219200" y="2571750"/>
              <a:ext cx="2286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 flipH="1" flipV="1">
              <a:off x="1219200" y="2628900"/>
              <a:ext cx="762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" name="Line 327"/>
            <p:cNvSpPr>
              <a:spLocks noChangeShapeType="1"/>
            </p:cNvSpPr>
            <p:nvPr/>
          </p:nvSpPr>
          <p:spPr bwMode="auto">
            <a:xfrm>
              <a:off x="1066800" y="2457450"/>
              <a:ext cx="152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" name="Line 328"/>
            <p:cNvSpPr>
              <a:spLocks noChangeShapeType="1"/>
            </p:cNvSpPr>
            <p:nvPr/>
          </p:nvSpPr>
          <p:spPr bwMode="auto">
            <a:xfrm>
              <a:off x="914400" y="24003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3" name="Line 329"/>
            <p:cNvSpPr>
              <a:spLocks noChangeShapeType="1"/>
            </p:cNvSpPr>
            <p:nvPr/>
          </p:nvSpPr>
          <p:spPr bwMode="auto">
            <a:xfrm>
              <a:off x="838200" y="2343150"/>
              <a:ext cx="30480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4" name="Line 330"/>
            <p:cNvSpPr>
              <a:spLocks noChangeShapeType="1"/>
            </p:cNvSpPr>
            <p:nvPr/>
          </p:nvSpPr>
          <p:spPr bwMode="auto">
            <a:xfrm>
              <a:off x="1143000" y="1657350"/>
              <a:ext cx="7620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5" name="Line 331"/>
            <p:cNvSpPr>
              <a:spLocks noChangeShapeType="1"/>
            </p:cNvSpPr>
            <p:nvPr/>
          </p:nvSpPr>
          <p:spPr bwMode="auto">
            <a:xfrm>
              <a:off x="1219200" y="2457450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6" name="Line 332"/>
            <p:cNvSpPr>
              <a:spLocks noChangeShapeType="1"/>
            </p:cNvSpPr>
            <p:nvPr/>
          </p:nvSpPr>
          <p:spPr bwMode="auto">
            <a:xfrm flipH="1" flipV="1">
              <a:off x="762000" y="1943100"/>
              <a:ext cx="152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Line 333"/>
            <p:cNvSpPr>
              <a:spLocks noChangeShapeType="1"/>
            </p:cNvSpPr>
            <p:nvPr/>
          </p:nvSpPr>
          <p:spPr bwMode="auto">
            <a:xfrm flipV="1">
              <a:off x="685800" y="1943100"/>
              <a:ext cx="762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8" name="Line 334"/>
            <p:cNvSpPr>
              <a:spLocks noChangeShapeType="1"/>
            </p:cNvSpPr>
            <p:nvPr/>
          </p:nvSpPr>
          <p:spPr bwMode="auto">
            <a:xfrm>
              <a:off x="609600" y="1885950"/>
              <a:ext cx="152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9" name="Line 335"/>
            <p:cNvSpPr>
              <a:spLocks noChangeShapeType="1"/>
            </p:cNvSpPr>
            <p:nvPr/>
          </p:nvSpPr>
          <p:spPr bwMode="auto">
            <a:xfrm>
              <a:off x="533400" y="17145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0" name="Line 336"/>
            <p:cNvSpPr>
              <a:spLocks noChangeShapeType="1"/>
            </p:cNvSpPr>
            <p:nvPr/>
          </p:nvSpPr>
          <p:spPr bwMode="auto">
            <a:xfrm flipH="1" flipV="1">
              <a:off x="685800" y="1771650"/>
              <a:ext cx="762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1" name="Line 337"/>
            <p:cNvSpPr>
              <a:spLocks noChangeShapeType="1"/>
            </p:cNvSpPr>
            <p:nvPr/>
          </p:nvSpPr>
          <p:spPr bwMode="auto">
            <a:xfrm flipH="1">
              <a:off x="762000" y="1600200"/>
              <a:ext cx="762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2" name="Line 338"/>
            <p:cNvSpPr>
              <a:spLocks noChangeShapeType="1"/>
            </p:cNvSpPr>
            <p:nvPr/>
          </p:nvSpPr>
          <p:spPr bwMode="auto">
            <a:xfrm>
              <a:off x="4648200" y="1371600"/>
              <a:ext cx="13716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" name="Line 339"/>
            <p:cNvSpPr>
              <a:spLocks noChangeShapeType="1"/>
            </p:cNvSpPr>
            <p:nvPr/>
          </p:nvSpPr>
          <p:spPr bwMode="auto">
            <a:xfrm flipV="1">
              <a:off x="5257800" y="1543050"/>
              <a:ext cx="7620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4" name="Line 340"/>
            <p:cNvSpPr>
              <a:spLocks noChangeShapeType="1"/>
            </p:cNvSpPr>
            <p:nvPr/>
          </p:nvSpPr>
          <p:spPr bwMode="auto">
            <a:xfrm flipV="1">
              <a:off x="5029200" y="1543050"/>
              <a:ext cx="990600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5" name="Line 341"/>
            <p:cNvSpPr>
              <a:spLocks noChangeShapeType="1"/>
            </p:cNvSpPr>
            <p:nvPr/>
          </p:nvSpPr>
          <p:spPr bwMode="auto">
            <a:xfrm flipV="1">
              <a:off x="4800600" y="1485900"/>
              <a:ext cx="12192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6" name="Line 342"/>
            <p:cNvSpPr>
              <a:spLocks noChangeShapeType="1"/>
            </p:cNvSpPr>
            <p:nvPr/>
          </p:nvSpPr>
          <p:spPr bwMode="auto">
            <a:xfrm>
              <a:off x="5105400" y="8001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7" name="Line 343"/>
            <p:cNvSpPr>
              <a:spLocks noChangeShapeType="1"/>
            </p:cNvSpPr>
            <p:nvPr/>
          </p:nvSpPr>
          <p:spPr bwMode="auto">
            <a:xfrm flipH="1" flipV="1">
              <a:off x="6019800" y="1314450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8" name="Line 344"/>
            <p:cNvSpPr>
              <a:spLocks noChangeShapeType="1"/>
            </p:cNvSpPr>
            <p:nvPr/>
          </p:nvSpPr>
          <p:spPr bwMode="auto">
            <a:xfrm flipH="1">
              <a:off x="5867400" y="1485900"/>
              <a:ext cx="152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9" name="Line 345"/>
            <p:cNvSpPr>
              <a:spLocks noChangeShapeType="1"/>
            </p:cNvSpPr>
            <p:nvPr/>
          </p:nvSpPr>
          <p:spPr bwMode="auto">
            <a:xfrm flipH="1">
              <a:off x="5943600" y="154305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0" name="Line 346"/>
            <p:cNvSpPr>
              <a:spLocks noChangeShapeType="1"/>
            </p:cNvSpPr>
            <p:nvPr/>
          </p:nvSpPr>
          <p:spPr bwMode="auto">
            <a:xfrm flipH="1">
              <a:off x="6248400" y="154305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1" name="Line 347"/>
            <p:cNvSpPr>
              <a:spLocks noChangeShapeType="1"/>
            </p:cNvSpPr>
            <p:nvPr/>
          </p:nvSpPr>
          <p:spPr bwMode="auto">
            <a:xfrm flipH="1">
              <a:off x="4419600" y="1543050"/>
              <a:ext cx="160020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2" name="Line 348"/>
            <p:cNvSpPr>
              <a:spLocks noChangeShapeType="1"/>
            </p:cNvSpPr>
            <p:nvPr/>
          </p:nvSpPr>
          <p:spPr bwMode="auto">
            <a:xfrm flipH="1" flipV="1">
              <a:off x="6324600" y="1314450"/>
              <a:ext cx="6096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3" name="Line 349"/>
            <p:cNvSpPr>
              <a:spLocks noChangeShapeType="1"/>
            </p:cNvSpPr>
            <p:nvPr/>
          </p:nvSpPr>
          <p:spPr bwMode="auto">
            <a:xfrm flipH="1" flipV="1">
              <a:off x="6781800" y="1428750"/>
              <a:ext cx="1524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4" name="Line 350"/>
            <p:cNvSpPr>
              <a:spLocks noChangeShapeType="1"/>
            </p:cNvSpPr>
            <p:nvPr/>
          </p:nvSpPr>
          <p:spPr bwMode="auto">
            <a:xfrm>
              <a:off x="6553200" y="1428750"/>
              <a:ext cx="3810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5" name="Line 351"/>
            <p:cNvSpPr>
              <a:spLocks noChangeShapeType="1"/>
            </p:cNvSpPr>
            <p:nvPr/>
          </p:nvSpPr>
          <p:spPr bwMode="auto">
            <a:xfrm flipV="1">
              <a:off x="6781800" y="14859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6" name="Line 352"/>
            <p:cNvSpPr>
              <a:spLocks noChangeShapeType="1"/>
            </p:cNvSpPr>
            <p:nvPr/>
          </p:nvSpPr>
          <p:spPr bwMode="auto">
            <a:xfrm flipV="1">
              <a:off x="6934200" y="1485900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7" name="Line 353"/>
            <p:cNvSpPr>
              <a:spLocks noChangeShapeType="1"/>
            </p:cNvSpPr>
            <p:nvPr/>
          </p:nvSpPr>
          <p:spPr bwMode="auto">
            <a:xfrm flipH="1" flipV="1">
              <a:off x="228600" y="2857500"/>
              <a:ext cx="16002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8" name="Line 354"/>
            <p:cNvSpPr>
              <a:spLocks noChangeShapeType="1"/>
            </p:cNvSpPr>
            <p:nvPr/>
          </p:nvSpPr>
          <p:spPr bwMode="auto">
            <a:xfrm flipV="1">
              <a:off x="228600" y="19431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9" name="Line 355"/>
            <p:cNvSpPr>
              <a:spLocks noChangeShapeType="1"/>
            </p:cNvSpPr>
            <p:nvPr/>
          </p:nvSpPr>
          <p:spPr bwMode="auto">
            <a:xfrm>
              <a:off x="762000" y="234315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0" name="Line 356"/>
            <p:cNvSpPr>
              <a:spLocks noChangeShapeType="1"/>
            </p:cNvSpPr>
            <p:nvPr/>
          </p:nvSpPr>
          <p:spPr bwMode="auto">
            <a:xfrm flipH="1" flipV="1">
              <a:off x="1295400" y="2514600"/>
              <a:ext cx="2438400" cy="165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1" name="Line 357"/>
            <p:cNvSpPr>
              <a:spLocks noChangeShapeType="1"/>
            </p:cNvSpPr>
            <p:nvPr/>
          </p:nvSpPr>
          <p:spPr bwMode="auto">
            <a:xfrm>
              <a:off x="6705600" y="1485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2" name="Text Box 358"/>
            <p:cNvSpPr txBox="1">
              <a:spLocks noChangeArrowheads="1"/>
            </p:cNvSpPr>
            <p:nvPr/>
          </p:nvSpPr>
          <p:spPr bwMode="auto">
            <a:xfrm>
              <a:off x="533400" y="-76839"/>
              <a:ext cx="71628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prstClr val="black"/>
                  </a:solidFill>
                </a:rPr>
                <a:t>USEAC NETWORK ORGANIZATION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>
                  <a:solidFill>
                    <a:prstClr val="black"/>
                  </a:solidFill>
                </a:rPr>
                <a:t>05/30/2009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700" b="1">
                <a:solidFill>
                  <a:prstClr val="black"/>
                </a:solidFill>
              </a:endParaRPr>
            </a:p>
          </p:txBody>
        </p:sp>
        <p:sp>
          <p:nvSpPr>
            <p:cNvPr id="1383" name="Text Box 359"/>
            <p:cNvSpPr txBox="1">
              <a:spLocks noChangeArrowheads="1"/>
            </p:cNvSpPr>
            <p:nvPr/>
          </p:nvSpPr>
          <p:spPr bwMode="auto">
            <a:xfrm>
              <a:off x="5257800" y="3637509"/>
              <a:ext cx="1524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b="1">
                  <a:solidFill>
                    <a:prstClr val="black"/>
                  </a:solidFill>
                </a:rPr>
                <a:t>ODO NETWORKS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NORTHEAST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MID-ATLANTIC	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SOUTHERN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GREAT LAKES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MIDWEST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SOUTHWEST 	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PACIFIC NORTH	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C0504D"/>
                  </a:solidFill>
                </a:rPr>
                <a:t>PACIFIC SOUTH</a:t>
              </a:r>
              <a:r>
                <a:rPr lang="en-US" altLang="en-US" sz="700" b="1">
                  <a:solidFill>
                    <a:prstClr val="black"/>
                  </a:solidFill>
                </a:rPr>
                <a:t>	</a:t>
              </a:r>
            </a:p>
          </p:txBody>
        </p:sp>
        <p:sp>
          <p:nvSpPr>
            <p:cNvPr id="1384" name="Line 360"/>
            <p:cNvSpPr>
              <a:spLocks noChangeShapeType="1"/>
            </p:cNvSpPr>
            <p:nvPr/>
          </p:nvSpPr>
          <p:spPr bwMode="auto">
            <a:xfrm flipH="1">
              <a:off x="7848600" y="1657350"/>
              <a:ext cx="762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5" name="Text Box 361"/>
            <p:cNvSpPr txBox="1">
              <a:spLocks noChangeArrowheads="1"/>
            </p:cNvSpPr>
            <p:nvPr/>
          </p:nvSpPr>
          <p:spPr bwMode="auto">
            <a:xfrm>
              <a:off x="990601" y="2146088"/>
              <a:ext cx="8604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Bakersfield</a:t>
              </a:r>
            </a:p>
          </p:txBody>
        </p:sp>
        <p:sp>
          <p:nvSpPr>
            <p:cNvPr id="1386" name="Line 362"/>
            <p:cNvSpPr>
              <a:spLocks noChangeShapeType="1"/>
            </p:cNvSpPr>
            <p:nvPr/>
          </p:nvSpPr>
          <p:spPr bwMode="auto">
            <a:xfrm flipH="1">
              <a:off x="762000" y="285750"/>
              <a:ext cx="4572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7" name="Line 363"/>
            <p:cNvSpPr>
              <a:spLocks noChangeShapeType="1"/>
            </p:cNvSpPr>
            <p:nvPr/>
          </p:nvSpPr>
          <p:spPr bwMode="auto">
            <a:xfrm flipH="1">
              <a:off x="838200" y="457200"/>
              <a:ext cx="838200" cy="1428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8" name="Line 364"/>
            <p:cNvSpPr>
              <a:spLocks noChangeShapeType="1"/>
            </p:cNvSpPr>
            <p:nvPr/>
          </p:nvSpPr>
          <p:spPr bwMode="auto">
            <a:xfrm flipH="1">
              <a:off x="762000" y="457200"/>
              <a:ext cx="228600" cy="1428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9" name="Line 365"/>
            <p:cNvSpPr>
              <a:spLocks noChangeShapeType="1"/>
            </p:cNvSpPr>
            <p:nvPr/>
          </p:nvSpPr>
          <p:spPr bwMode="auto">
            <a:xfrm flipH="1" flipV="1">
              <a:off x="8153400" y="1314450"/>
              <a:ext cx="762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0" name="Line 366"/>
            <p:cNvSpPr>
              <a:spLocks noChangeShapeType="1"/>
            </p:cNvSpPr>
            <p:nvPr/>
          </p:nvSpPr>
          <p:spPr bwMode="auto">
            <a:xfrm flipH="1">
              <a:off x="7239000" y="1657350"/>
              <a:ext cx="6858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1" name="Line 367"/>
            <p:cNvSpPr>
              <a:spLocks noChangeShapeType="1"/>
            </p:cNvSpPr>
            <p:nvPr/>
          </p:nvSpPr>
          <p:spPr bwMode="auto">
            <a:xfrm flipH="1">
              <a:off x="7162800" y="1657350"/>
              <a:ext cx="6858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" name="Line 368"/>
            <p:cNvSpPr>
              <a:spLocks noChangeShapeType="1"/>
            </p:cNvSpPr>
            <p:nvPr/>
          </p:nvSpPr>
          <p:spPr bwMode="auto">
            <a:xfrm flipH="1" flipV="1">
              <a:off x="4876800" y="2400300"/>
              <a:ext cx="19050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" name="Line 369"/>
            <p:cNvSpPr>
              <a:spLocks noChangeShapeType="1"/>
            </p:cNvSpPr>
            <p:nvPr/>
          </p:nvSpPr>
          <p:spPr bwMode="auto">
            <a:xfrm flipH="1" flipV="1">
              <a:off x="4419600" y="2514600"/>
              <a:ext cx="2286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4" name="Text Box 370"/>
            <p:cNvSpPr txBox="1">
              <a:spLocks noChangeArrowheads="1"/>
            </p:cNvSpPr>
            <p:nvPr/>
          </p:nvSpPr>
          <p:spPr bwMode="auto">
            <a:xfrm>
              <a:off x="4098635" y="3844530"/>
              <a:ext cx="18473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700" b="1">
                <a:solidFill>
                  <a:srgbClr val="4F81BD"/>
                </a:solidFill>
              </a:endParaRPr>
            </a:p>
          </p:txBody>
        </p:sp>
        <p:sp>
          <p:nvSpPr>
            <p:cNvPr id="1395" name="Text Box 371"/>
            <p:cNvSpPr txBox="1">
              <a:spLocks noChangeArrowheads="1"/>
            </p:cNvSpPr>
            <p:nvPr/>
          </p:nvSpPr>
          <p:spPr bwMode="auto">
            <a:xfrm>
              <a:off x="4267203" y="4000501"/>
              <a:ext cx="52546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McAllen</a:t>
              </a:r>
            </a:p>
          </p:txBody>
        </p:sp>
        <p:sp>
          <p:nvSpPr>
            <p:cNvPr id="1396" name="Line 372"/>
            <p:cNvSpPr>
              <a:spLocks noChangeShapeType="1"/>
            </p:cNvSpPr>
            <p:nvPr/>
          </p:nvSpPr>
          <p:spPr bwMode="auto">
            <a:xfrm>
              <a:off x="3352800" y="1885950"/>
              <a:ext cx="990600" cy="211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" name="Text Box 373"/>
            <p:cNvSpPr txBox="1">
              <a:spLocks noChangeArrowheads="1"/>
            </p:cNvSpPr>
            <p:nvPr/>
          </p:nvSpPr>
          <p:spPr bwMode="auto">
            <a:xfrm>
              <a:off x="1024958" y="1657351"/>
              <a:ext cx="57740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San Jose</a:t>
              </a:r>
            </a:p>
          </p:txBody>
        </p:sp>
        <p:sp>
          <p:nvSpPr>
            <p:cNvPr id="1398" name="Line 374"/>
            <p:cNvSpPr>
              <a:spLocks noChangeShapeType="1"/>
            </p:cNvSpPr>
            <p:nvPr/>
          </p:nvSpPr>
          <p:spPr bwMode="auto">
            <a:xfrm flipV="1">
              <a:off x="838200" y="1828800"/>
              <a:ext cx="2286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9" name="Line 375"/>
            <p:cNvSpPr>
              <a:spLocks noChangeShapeType="1"/>
            </p:cNvSpPr>
            <p:nvPr/>
          </p:nvSpPr>
          <p:spPr bwMode="auto">
            <a:xfrm flipH="1" flipV="1">
              <a:off x="609600" y="1600200"/>
              <a:ext cx="1524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0" name="Line 376"/>
            <p:cNvSpPr>
              <a:spLocks noChangeShapeType="1"/>
            </p:cNvSpPr>
            <p:nvPr/>
          </p:nvSpPr>
          <p:spPr bwMode="auto">
            <a:xfrm flipV="1">
              <a:off x="838200" y="1028700"/>
              <a:ext cx="914400" cy="857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1" name="Text Box 377"/>
            <p:cNvSpPr txBox="1">
              <a:spLocks noChangeArrowheads="1"/>
            </p:cNvSpPr>
            <p:nvPr/>
          </p:nvSpPr>
          <p:spPr bwMode="auto">
            <a:xfrm>
              <a:off x="301390" y="2514601"/>
              <a:ext cx="83708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Newport Beach</a:t>
              </a:r>
            </a:p>
          </p:txBody>
        </p:sp>
        <p:sp>
          <p:nvSpPr>
            <p:cNvPr id="1402" name="Text Box 378"/>
            <p:cNvSpPr txBox="1">
              <a:spLocks noChangeArrowheads="1"/>
            </p:cNvSpPr>
            <p:nvPr/>
          </p:nvSpPr>
          <p:spPr bwMode="auto">
            <a:xfrm>
              <a:off x="7361575" y="3200401"/>
              <a:ext cx="71846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Jacksonville</a:t>
              </a:r>
            </a:p>
          </p:txBody>
        </p:sp>
        <p:sp>
          <p:nvSpPr>
            <p:cNvPr id="1403" name="Text Box 379"/>
            <p:cNvSpPr txBox="1">
              <a:spLocks noChangeArrowheads="1"/>
            </p:cNvSpPr>
            <p:nvPr/>
          </p:nvSpPr>
          <p:spPr bwMode="auto">
            <a:xfrm>
              <a:off x="7540575" y="3680224"/>
              <a:ext cx="79861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Ft. Lauderdale</a:t>
              </a:r>
            </a:p>
          </p:txBody>
        </p:sp>
        <p:pic>
          <p:nvPicPr>
            <p:cNvPr id="1404" name="Picture 380" descr="orange_do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657601"/>
              <a:ext cx="46038" cy="3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5" name="Text Box 381"/>
            <p:cNvSpPr txBox="1">
              <a:spLocks noChangeArrowheads="1"/>
            </p:cNvSpPr>
            <p:nvPr/>
          </p:nvSpPr>
          <p:spPr bwMode="auto">
            <a:xfrm>
              <a:off x="8246782" y="1600201"/>
              <a:ext cx="5180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Trenton</a:t>
              </a:r>
            </a:p>
          </p:txBody>
        </p:sp>
        <p:sp>
          <p:nvSpPr>
            <p:cNvPr id="1406" name="Text Box 382"/>
            <p:cNvSpPr txBox="1">
              <a:spLocks noChangeArrowheads="1"/>
            </p:cNvSpPr>
            <p:nvPr/>
          </p:nvSpPr>
          <p:spPr bwMode="auto">
            <a:xfrm>
              <a:off x="5255240" y="1371601"/>
              <a:ext cx="6607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Libertyville</a:t>
              </a:r>
            </a:p>
          </p:txBody>
        </p:sp>
        <p:sp>
          <p:nvSpPr>
            <p:cNvPr id="1407" name="Line 383"/>
            <p:cNvSpPr>
              <a:spLocks noChangeShapeType="1"/>
            </p:cNvSpPr>
            <p:nvPr/>
          </p:nvSpPr>
          <p:spPr bwMode="auto">
            <a:xfrm flipV="1">
              <a:off x="6019800" y="1371600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8" name="Line 384"/>
            <p:cNvSpPr>
              <a:spLocks noChangeShapeType="1"/>
            </p:cNvSpPr>
            <p:nvPr/>
          </p:nvSpPr>
          <p:spPr bwMode="auto">
            <a:xfrm flipV="1">
              <a:off x="762000" y="628650"/>
              <a:ext cx="1600200" cy="1257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9" name="Text Box 385"/>
            <p:cNvSpPr txBox="1">
              <a:spLocks noChangeArrowheads="1"/>
            </p:cNvSpPr>
            <p:nvPr/>
          </p:nvSpPr>
          <p:spPr bwMode="auto">
            <a:xfrm>
              <a:off x="6530742" y="1158480"/>
              <a:ext cx="50847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Pontiac</a:t>
              </a:r>
            </a:p>
          </p:txBody>
        </p:sp>
        <p:sp>
          <p:nvSpPr>
            <p:cNvPr id="1410" name="Rectangle 386"/>
            <p:cNvSpPr>
              <a:spLocks noChangeArrowheads="1"/>
            </p:cNvSpPr>
            <p:nvPr/>
          </p:nvSpPr>
          <p:spPr bwMode="auto">
            <a:xfrm flipH="1" flipV="1">
              <a:off x="3276600" y="1885951"/>
              <a:ext cx="76200" cy="69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11" name="Rectangle 387"/>
            <p:cNvSpPr>
              <a:spLocks noChangeArrowheads="1"/>
            </p:cNvSpPr>
            <p:nvPr/>
          </p:nvSpPr>
          <p:spPr bwMode="auto">
            <a:xfrm flipH="1" flipV="1">
              <a:off x="7924800" y="1657350"/>
              <a:ext cx="76200" cy="57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pic>
          <p:nvPicPr>
            <p:cNvPr id="1412" name="Picture 38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3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" name="Picture 38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3" y="3657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4" name="Rectangle 390"/>
            <p:cNvSpPr>
              <a:spLocks noChangeArrowheads="1"/>
            </p:cNvSpPr>
            <p:nvPr/>
          </p:nvSpPr>
          <p:spPr bwMode="auto">
            <a:xfrm flipH="1" flipV="1">
              <a:off x="6934200" y="1485901"/>
              <a:ext cx="76200" cy="69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pic>
          <p:nvPicPr>
            <p:cNvPr id="1415" name="Picture 39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3" y="1257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6" name="Line 392"/>
            <p:cNvSpPr>
              <a:spLocks noChangeShapeType="1"/>
            </p:cNvSpPr>
            <p:nvPr/>
          </p:nvSpPr>
          <p:spPr bwMode="auto">
            <a:xfrm flipH="1" flipV="1">
              <a:off x="6705600" y="1314450"/>
              <a:ext cx="2286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17" name="Picture 39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3" y="1371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8" name="Line 394"/>
            <p:cNvSpPr>
              <a:spLocks noChangeShapeType="1"/>
            </p:cNvSpPr>
            <p:nvPr/>
          </p:nvSpPr>
          <p:spPr bwMode="auto">
            <a:xfrm>
              <a:off x="7620000" y="11430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9" name="Line 395"/>
            <p:cNvSpPr>
              <a:spLocks noChangeShapeType="1"/>
            </p:cNvSpPr>
            <p:nvPr/>
          </p:nvSpPr>
          <p:spPr bwMode="auto">
            <a:xfrm flipH="1">
              <a:off x="8153400" y="154305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0" name="Line 396"/>
            <p:cNvSpPr>
              <a:spLocks noChangeShapeType="1"/>
            </p:cNvSpPr>
            <p:nvPr/>
          </p:nvSpPr>
          <p:spPr bwMode="auto">
            <a:xfrm flipH="1">
              <a:off x="8229600" y="1485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1" name="Line 397"/>
            <p:cNvSpPr>
              <a:spLocks noChangeShapeType="1"/>
            </p:cNvSpPr>
            <p:nvPr/>
          </p:nvSpPr>
          <p:spPr bwMode="auto">
            <a:xfrm flipH="1" flipV="1">
              <a:off x="8077200" y="1600200"/>
              <a:ext cx="22860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2" name="Line 398"/>
            <p:cNvSpPr>
              <a:spLocks noChangeShapeType="1"/>
            </p:cNvSpPr>
            <p:nvPr/>
          </p:nvSpPr>
          <p:spPr bwMode="auto">
            <a:xfrm flipH="1">
              <a:off x="8686800" y="15430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3" name="Line 399"/>
            <p:cNvSpPr>
              <a:spLocks noChangeShapeType="1"/>
            </p:cNvSpPr>
            <p:nvPr/>
          </p:nvSpPr>
          <p:spPr bwMode="auto">
            <a:xfrm flipH="1">
              <a:off x="8763000" y="1485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4" name="Line 400"/>
            <p:cNvSpPr>
              <a:spLocks noChangeShapeType="1"/>
            </p:cNvSpPr>
            <p:nvPr/>
          </p:nvSpPr>
          <p:spPr bwMode="auto">
            <a:xfrm flipH="1">
              <a:off x="8839200" y="142875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5" name="Line 401"/>
            <p:cNvSpPr>
              <a:spLocks noChangeShapeType="1"/>
            </p:cNvSpPr>
            <p:nvPr/>
          </p:nvSpPr>
          <p:spPr bwMode="auto">
            <a:xfrm flipH="1">
              <a:off x="8610600" y="1143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6" name="Line 402"/>
            <p:cNvSpPr>
              <a:spLocks noChangeShapeType="1"/>
            </p:cNvSpPr>
            <p:nvPr/>
          </p:nvSpPr>
          <p:spPr bwMode="auto">
            <a:xfrm flipH="1">
              <a:off x="8305800" y="142875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7" name="Line 403"/>
            <p:cNvSpPr>
              <a:spLocks noChangeShapeType="1"/>
            </p:cNvSpPr>
            <p:nvPr/>
          </p:nvSpPr>
          <p:spPr bwMode="auto">
            <a:xfrm flipV="1">
              <a:off x="7696200" y="1657350"/>
              <a:ext cx="3048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8" name="Line 404"/>
            <p:cNvSpPr>
              <a:spLocks noChangeShapeType="1"/>
            </p:cNvSpPr>
            <p:nvPr/>
          </p:nvSpPr>
          <p:spPr bwMode="auto">
            <a:xfrm flipV="1">
              <a:off x="7772400" y="1714500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9" name="Line 405"/>
            <p:cNvSpPr>
              <a:spLocks noChangeShapeType="1"/>
            </p:cNvSpPr>
            <p:nvPr/>
          </p:nvSpPr>
          <p:spPr bwMode="auto">
            <a:xfrm flipV="1">
              <a:off x="7696200" y="1714500"/>
              <a:ext cx="22860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0" name="Line 406"/>
            <p:cNvSpPr>
              <a:spLocks noChangeShapeType="1"/>
            </p:cNvSpPr>
            <p:nvPr/>
          </p:nvSpPr>
          <p:spPr bwMode="auto">
            <a:xfrm flipV="1">
              <a:off x="7391400" y="1657350"/>
              <a:ext cx="5334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1" name="Line 407"/>
            <p:cNvSpPr>
              <a:spLocks noChangeShapeType="1"/>
            </p:cNvSpPr>
            <p:nvPr/>
          </p:nvSpPr>
          <p:spPr bwMode="auto">
            <a:xfrm flipV="1">
              <a:off x="5715000" y="1543050"/>
              <a:ext cx="30480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2" name="Line 408"/>
            <p:cNvSpPr>
              <a:spLocks noChangeShapeType="1"/>
            </p:cNvSpPr>
            <p:nvPr/>
          </p:nvSpPr>
          <p:spPr bwMode="auto">
            <a:xfrm>
              <a:off x="914400" y="24003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3" name="Picture 40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3" y="2325292"/>
              <a:ext cx="100013" cy="7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" name="Text Box 410"/>
            <p:cNvSpPr txBox="1">
              <a:spLocks noChangeArrowheads="1"/>
            </p:cNvSpPr>
            <p:nvPr/>
          </p:nvSpPr>
          <p:spPr bwMode="auto">
            <a:xfrm>
              <a:off x="3396939" y="3158730"/>
              <a:ext cx="52450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Midland</a:t>
              </a:r>
            </a:p>
          </p:txBody>
        </p:sp>
        <p:sp>
          <p:nvSpPr>
            <p:cNvPr id="1435" name="Line 411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228600" cy="1200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 flipV="1">
              <a:off x="5867400" y="2800350"/>
              <a:ext cx="8382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7" name="Picture 41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3" y="20002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" name="Picture 41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3" y="18859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" name="Picture 41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3" y="26289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" name="Picture 41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3" y="2457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" name="Picture 41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971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" name="Picture 41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3" y="33718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" name="Picture 41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3" y="3486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" name="Picture 42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3" y="39433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" name="Picture 42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3" y="30861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" name="Picture 42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2400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" name="Picture 42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3" y="26289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" name="Picture 42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3" y="28003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" name="Picture 42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3" y="30289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" name="Picture 42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3" y="3600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" name="Picture 42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3" y="3486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2" name="Picture 42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1" y="3886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3" name="Picture 42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3" y="42862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" name="Picture 43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57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" name="Picture 43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3" y="2743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6" name="Picture 43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3" y="2457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7" name="Picture 43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3" y="2400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8" name="Picture 43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3" y="32575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9" name="Picture 43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3" y="32575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0" name="Picture 436" descr="purple_dot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3" y="4171950"/>
              <a:ext cx="100013" cy="7501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1" name="Picture 43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3" y="2971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2" name="Picture 43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3" y="28003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3" name="Picture 43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3" y="26289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" name="Picture 44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3" y="25717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" name="Picture 44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86000"/>
              <a:ext cx="762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6" name="Picture 44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1" y="22860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7" name="Picture 44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3" y="42291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8" name="Picture 44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3" y="19431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9" name="Picture 44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3" y="21145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" name="Picture 44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3" y="20574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1" name="Picture 44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3" y="1714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2" name="Picture 44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1371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3" name="Picture 44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600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" name="Picture 45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3" y="1257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" name="Picture 45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3" y="1314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6" name="Picture 45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3" y="1600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7" name="Picture 45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3" y="1600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8" name="Picture 45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3" y="1257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9" name="Picture 45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3" y="1371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0" name="Picture 45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3" y="1200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1" name="Picture 45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2" name="Picture 45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400300"/>
              <a:ext cx="762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3" name="Picture 45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3" y="25717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" name="Picture 46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3" y="21717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" name="Picture 46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3" y="24003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6" name="Picture 46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28850"/>
              <a:ext cx="762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7" name="Picture 46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3" y="20574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8" name="Picture 46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3" y="10287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9" name="Picture 46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3" y="13144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0" name="Picture 46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3" y="14287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1" name="Picture 46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3" y="16573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2" name="Picture 46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3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3" name="Picture 46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3" y="9144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4" name="Picture 47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3" y="9144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" name="Picture 47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3" y="20002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" name="Line 472"/>
            <p:cNvSpPr>
              <a:spLocks noChangeShapeType="1"/>
            </p:cNvSpPr>
            <p:nvPr/>
          </p:nvSpPr>
          <p:spPr bwMode="auto">
            <a:xfrm flipH="1" flipV="1">
              <a:off x="5257800" y="2686050"/>
              <a:ext cx="14478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97" name="Picture 47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3" y="23431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8" name="Picture 47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3" y="2514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9" name="Picture 47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3" y="20002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0" name="Picture 47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3" y="10858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1" name="Picture 477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3" y="571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2" name="Picture 47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3" y="400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3" name="Picture 47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3" y="22860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4" name="Picture 48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3" y="9144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" name="Picture 48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3" y="228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" name="Picture 48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3" y="17716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7" name="Picture 48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3" y="1600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8" name="Picture 48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3" y="1714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9" name="Picture 485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3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0" name="Picture 486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3" y="16002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1" name="Line 487"/>
            <p:cNvSpPr>
              <a:spLocks noChangeShapeType="1"/>
            </p:cNvSpPr>
            <p:nvPr/>
          </p:nvSpPr>
          <p:spPr bwMode="auto">
            <a:xfrm flipH="1">
              <a:off x="1219200" y="2228850"/>
              <a:ext cx="457200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12" name="Picture 48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3" y="15430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3" name="Picture 489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3" y="17716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4" name="Picture 490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3" y="14287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" name="Picture 49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3" y="17145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" name="Picture 492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3" y="25146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7" name="Picture 49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1" y="1828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8" name="Picture 494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3" y="11430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9" name="Line 495"/>
            <p:cNvSpPr>
              <a:spLocks noChangeShapeType="1"/>
            </p:cNvSpPr>
            <p:nvPr/>
          </p:nvSpPr>
          <p:spPr bwMode="auto">
            <a:xfrm flipV="1">
              <a:off x="5791200" y="1543050"/>
              <a:ext cx="2286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0" name="Line 496"/>
            <p:cNvSpPr>
              <a:spLocks noChangeShapeType="1"/>
            </p:cNvSpPr>
            <p:nvPr/>
          </p:nvSpPr>
          <p:spPr bwMode="auto">
            <a:xfrm flipH="1" flipV="1">
              <a:off x="7848600" y="1771650"/>
              <a:ext cx="2286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1" name="Line 497"/>
            <p:cNvSpPr>
              <a:spLocks noChangeShapeType="1"/>
            </p:cNvSpPr>
            <p:nvPr/>
          </p:nvSpPr>
          <p:spPr bwMode="auto">
            <a:xfrm flipH="1">
              <a:off x="6400800" y="1485900"/>
              <a:ext cx="533400" cy="1028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2" name="Line 498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1295400" cy="1028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3" name="Line 499"/>
            <p:cNvSpPr>
              <a:spLocks noChangeShapeType="1"/>
            </p:cNvSpPr>
            <p:nvPr/>
          </p:nvSpPr>
          <p:spPr bwMode="auto">
            <a:xfrm>
              <a:off x="1143000" y="2286000"/>
              <a:ext cx="7620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4" name="Line 500"/>
            <p:cNvSpPr>
              <a:spLocks noChangeShapeType="1"/>
            </p:cNvSpPr>
            <p:nvPr/>
          </p:nvSpPr>
          <p:spPr bwMode="auto">
            <a:xfrm flipV="1">
              <a:off x="7315200" y="1657350"/>
              <a:ext cx="60960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5" name="Line 501"/>
            <p:cNvSpPr>
              <a:spLocks noChangeShapeType="1"/>
            </p:cNvSpPr>
            <p:nvPr/>
          </p:nvSpPr>
          <p:spPr bwMode="auto">
            <a:xfrm flipH="1">
              <a:off x="8153400" y="1143000"/>
              <a:ext cx="3810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6" name="Line 502"/>
            <p:cNvSpPr>
              <a:spLocks noChangeShapeType="1"/>
            </p:cNvSpPr>
            <p:nvPr/>
          </p:nvSpPr>
          <p:spPr bwMode="auto">
            <a:xfrm flipH="1">
              <a:off x="8458200" y="1143000"/>
              <a:ext cx="762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27" name="Picture 503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3" y="2971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8" name="Line 504"/>
            <p:cNvSpPr>
              <a:spLocks noChangeShapeType="1"/>
            </p:cNvSpPr>
            <p:nvPr/>
          </p:nvSpPr>
          <p:spPr bwMode="auto">
            <a:xfrm flipH="1" flipV="1">
              <a:off x="3352800" y="1943100"/>
              <a:ext cx="990600" cy="1028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9" name="Text Box 505"/>
            <p:cNvSpPr txBox="1">
              <a:spLocks noChangeArrowheads="1"/>
            </p:cNvSpPr>
            <p:nvPr/>
          </p:nvSpPr>
          <p:spPr bwMode="auto">
            <a:xfrm>
              <a:off x="3858630" y="2971801"/>
              <a:ext cx="58060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Ft. Worth</a:t>
              </a:r>
            </a:p>
          </p:txBody>
        </p:sp>
        <p:sp>
          <p:nvSpPr>
            <p:cNvPr id="1530" name="Line 506"/>
            <p:cNvSpPr>
              <a:spLocks noChangeShapeType="1"/>
            </p:cNvSpPr>
            <p:nvPr/>
          </p:nvSpPr>
          <p:spPr bwMode="auto">
            <a:xfrm>
              <a:off x="762000" y="22288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9" name="Text Box 507"/>
            <p:cNvSpPr txBox="1">
              <a:spLocks noChangeArrowheads="1"/>
            </p:cNvSpPr>
            <p:nvPr/>
          </p:nvSpPr>
          <p:spPr bwMode="auto">
            <a:xfrm>
              <a:off x="838200" y="2000252"/>
              <a:ext cx="533400" cy="3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Fresno</a:t>
              </a:r>
              <a:endParaRPr lang="en-US" sz="700">
                <a:solidFill>
                  <a:prstClr val="black"/>
                </a:solidFill>
                <a:cs typeface="Arial" charset="0"/>
              </a:endParaRPr>
            </a:p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en-US" sz="70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532" name="Picture 508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3" y="68580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3" name="Freeform 509"/>
            <p:cNvSpPr>
              <a:spLocks/>
            </p:cNvSpPr>
            <p:nvPr/>
          </p:nvSpPr>
          <p:spPr bwMode="auto">
            <a:xfrm>
              <a:off x="4616450" y="728663"/>
              <a:ext cx="1435100" cy="785813"/>
            </a:xfrm>
            <a:custGeom>
              <a:avLst/>
              <a:gdLst>
                <a:gd name="T0" fmla="*/ 0 w 904"/>
                <a:gd name="T1" fmla="*/ 0 h 660"/>
                <a:gd name="T2" fmla="*/ 2147483647 w 904"/>
                <a:gd name="T3" fmla="*/ 2147483647 h 660"/>
                <a:gd name="T4" fmla="*/ 0 60000 65536"/>
                <a:gd name="T5" fmla="*/ 0 60000 65536"/>
                <a:gd name="T6" fmla="*/ 0 w 904"/>
                <a:gd name="T7" fmla="*/ 0 h 660"/>
                <a:gd name="T8" fmla="*/ 904 w 904"/>
                <a:gd name="T9" fmla="*/ 660 h 6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4" h="660">
                  <a:moveTo>
                    <a:pt x="0" y="0"/>
                  </a:moveTo>
                  <a:lnTo>
                    <a:pt x="904" y="6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Text Box 510"/>
            <p:cNvSpPr txBox="1">
              <a:spLocks noChangeArrowheads="1"/>
            </p:cNvSpPr>
            <p:nvPr/>
          </p:nvSpPr>
          <p:spPr bwMode="auto">
            <a:xfrm>
              <a:off x="4191001" y="628651"/>
              <a:ext cx="43313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7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Fargo</a:t>
              </a:r>
            </a:p>
          </p:txBody>
        </p:sp>
        <p:pic>
          <p:nvPicPr>
            <p:cNvPr id="1535" name="Picture 421" descr="purple_d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3" y="3028950"/>
              <a:ext cx="100013" cy="7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" name="Text Box 410"/>
            <p:cNvSpPr txBox="1">
              <a:spLocks noChangeArrowheads="1"/>
            </p:cNvSpPr>
            <p:nvPr/>
          </p:nvSpPr>
          <p:spPr bwMode="auto">
            <a:xfrm>
              <a:off x="2984266" y="3050382"/>
              <a:ext cx="50847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00" b="1">
                  <a:solidFill>
                    <a:prstClr val="black"/>
                  </a:solidFill>
                </a:rPr>
                <a:t>El Paso</a:t>
              </a:r>
            </a:p>
          </p:txBody>
        </p:sp>
        <p:sp>
          <p:nvSpPr>
            <p:cNvPr id="1537" name="Line 411"/>
            <p:cNvSpPr>
              <a:spLocks noChangeShapeType="1"/>
            </p:cNvSpPr>
            <p:nvPr/>
          </p:nvSpPr>
          <p:spPr bwMode="auto">
            <a:xfrm flipV="1">
              <a:off x="3048000" y="1943100"/>
              <a:ext cx="304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257800" y="3908823"/>
              <a:ext cx="46038" cy="34528"/>
            </a:xfrm>
            <a:prstGeom prst="rect">
              <a:avLst/>
            </a:prstGeom>
            <a:solidFill>
              <a:srgbClr val="A365D1"/>
            </a:solidFill>
            <a:ln>
              <a:solidFill>
                <a:srgbClr val="A365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257800" y="4080273"/>
              <a:ext cx="46038" cy="345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257800" y="4171951"/>
              <a:ext cx="46038" cy="345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257800" y="4000501"/>
              <a:ext cx="46038" cy="345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C0504D"/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5257800" y="4229101"/>
              <a:ext cx="46038" cy="34529"/>
            </a:xfrm>
            <a:prstGeom prst="rect">
              <a:avLst/>
            </a:prstGeom>
            <a:solidFill>
              <a:srgbClr val="9FC1F7"/>
            </a:solidFill>
            <a:ln>
              <a:solidFill>
                <a:srgbClr val="9FC1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dirty="0">
                <a:solidFill>
                  <a:prstClr val="white">
                    <a:lumMod val="20000"/>
                    <a:lumOff val="80000"/>
                  </a:prstClr>
                </a:solidFill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257800" y="4308873"/>
              <a:ext cx="46038" cy="3452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5257800" y="4400551"/>
              <a:ext cx="46038" cy="3452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5257800" y="4480323"/>
              <a:ext cx="46038" cy="34528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SelectUSA</a:t>
            </a:r>
            <a:r>
              <a:rPr lang="en-US" dirty="0"/>
              <a:t> – June 2021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34AFCB-0623-4B06-AFC6-2BFB65308445}"/>
              </a:ext>
            </a:extLst>
          </p:cNvPr>
          <p:cNvGrpSpPr/>
          <p:nvPr/>
        </p:nvGrpSpPr>
        <p:grpSpPr>
          <a:xfrm>
            <a:off x="1447800" y="1885950"/>
            <a:ext cx="5711961" cy="1806286"/>
            <a:chOff x="228600" y="2266950"/>
            <a:chExt cx="5711961" cy="1806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76FF41-7937-4F6A-8C1B-B9F8DEB89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66950"/>
              <a:ext cx="2337547" cy="18062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0850E1-2A28-4609-B67D-0EBC67C0F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495550"/>
              <a:ext cx="3273561" cy="1338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SelectUSA</a:t>
            </a:r>
            <a:r>
              <a:rPr lang="en-US" dirty="0"/>
              <a:t> – June 2021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Tourism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6D0EC-1BBA-47C7-B6A9-16EA7F6D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809750"/>
            <a:ext cx="1944440" cy="3181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0DEBF-5CCB-45B0-9703-985525C25EEC}"/>
              </a:ext>
            </a:extLst>
          </p:cNvPr>
          <p:cNvSpPr txBox="1"/>
          <p:nvPr/>
        </p:nvSpPr>
        <p:spPr>
          <a:xfrm>
            <a:off x="1066800" y="2038350"/>
            <a:ext cx="1896673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Navajo</a:t>
            </a:r>
          </a:p>
          <a:p>
            <a:pPr algn="ctr"/>
            <a:r>
              <a:rPr lang="en-US" sz="2400" b="1" dirty="0"/>
              <a:t>Tourism</a:t>
            </a:r>
          </a:p>
          <a:p>
            <a:pPr algn="ctr"/>
            <a:r>
              <a:rPr lang="en-US" sz="2400" b="1" dirty="0"/>
              <a:t>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3430B-DA2B-4529-89F6-60FA2AE84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5" y="3333750"/>
            <a:ext cx="21529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SelectUSA</a:t>
            </a:r>
            <a:r>
              <a:rPr lang="en-US" dirty="0"/>
              <a:t> – June 2021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Manufacturing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6D0EC-1BBA-47C7-B6A9-16EA7F6D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809751"/>
            <a:ext cx="1944440" cy="3181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D2A60-5B11-4FED-8CD5-0FA80DE754AE}"/>
              </a:ext>
            </a:extLst>
          </p:cNvPr>
          <p:cNvSpPr txBox="1"/>
          <p:nvPr/>
        </p:nvSpPr>
        <p:spPr>
          <a:xfrm>
            <a:off x="314995" y="2038350"/>
            <a:ext cx="3400291" cy="204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Project</a:t>
            </a:r>
          </a:p>
          <a:p>
            <a:pPr algn="ctr"/>
            <a:r>
              <a:rPr lang="en-US" sz="2400" b="1" dirty="0"/>
              <a:t>Development</a:t>
            </a:r>
          </a:p>
          <a:p>
            <a:pPr algn="ctr"/>
            <a:r>
              <a:rPr lang="en-US" sz="2400" b="1" dirty="0"/>
              <a:t>Department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navajoadvantage.com</a:t>
            </a:r>
          </a:p>
        </p:txBody>
      </p:sp>
    </p:spTree>
    <p:extLst>
      <p:ext uri="{BB962C8B-B14F-4D97-AF65-F5344CB8AC3E}">
        <p14:creationId xmlns:p14="http://schemas.microsoft.com/office/powerpoint/2010/main" val="37409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SelectUSA</a:t>
            </a:r>
            <a:r>
              <a:rPr lang="en-US" dirty="0"/>
              <a:t> – June 2021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Retail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6D0EC-1BBA-47C7-B6A9-16EA7F6D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809751"/>
            <a:ext cx="1944439" cy="3181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CC79A-D8D4-4816-A2EA-8DD70A1797D5}"/>
              </a:ext>
            </a:extLst>
          </p:cNvPr>
          <p:cNvSpPr txBox="1"/>
          <p:nvPr/>
        </p:nvSpPr>
        <p:spPr>
          <a:xfrm>
            <a:off x="598727" y="2038350"/>
            <a:ext cx="2832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Navajo Nation</a:t>
            </a:r>
          </a:p>
          <a:p>
            <a:pPr algn="ctr"/>
            <a:r>
              <a:rPr lang="en-US" sz="2400" b="1" dirty="0"/>
              <a:t>Shopping Centers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20841-C150-499E-94F5-327F285EB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" y="2952750"/>
            <a:ext cx="2915612" cy="13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SelectUSA</a:t>
            </a:r>
            <a:r>
              <a:rPr lang="en-US" dirty="0"/>
              <a:t> – June 2021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Agriculture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6D0EC-1BBA-47C7-B6A9-16EA7F6D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809752"/>
            <a:ext cx="1944439" cy="3181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65BCC-6BA8-44F9-8125-87F884D25CEB}"/>
              </a:ext>
            </a:extLst>
          </p:cNvPr>
          <p:cNvSpPr txBox="1"/>
          <p:nvPr/>
        </p:nvSpPr>
        <p:spPr>
          <a:xfrm>
            <a:off x="517872" y="2038350"/>
            <a:ext cx="299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Navajo Agricultural</a:t>
            </a:r>
          </a:p>
          <a:p>
            <a:pPr algn="ctr"/>
            <a:r>
              <a:rPr lang="en-US" sz="2400" b="1" dirty="0"/>
              <a:t>Products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17793-A51A-4650-AE0A-C785E58B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39" y="2953976"/>
            <a:ext cx="2915612" cy="13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795-2857-4651-83A9-FFFB7D7D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F97B-0BA2-4406-8692-B39856C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Henry Silentman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Shiprock RBDO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(505) 368-1321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hcsilentman@navajo-nsn.gov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hsilntmn@frontiernet.net</a:t>
            </a:r>
          </a:p>
        </p:txBody>
      </p:sp>
    </p:spTree>
    <p:extLst>
      <p:ext uri="{BB962C8B-B14F-4D97-AF65-F5344CB8AC3E}">
        <p14:creationId xmlns:p14="http://schemas.microsoft.com/office/powerpoint/2010/main" val="16318283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5" y="0"/>
            <a:ext cx="7776989" cy="514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4245429"/>
            <a:ext cx="500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Navajo Nation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RBDO Responsibilities by Chapter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9750"/>
            <a:ext cx="401005" cy="40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71550"/>
            <a:ext cx="401005" cy="407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24150"/>
            <a:ext cx="401005" cy="407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38" y="2692187"/>
            <a:ext cx="401005" cy="407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7" y="1886454"/>
            <a:ext cx="401005" cy="40753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27130" y="1276350"/>
            <a:ext cx="5783270" cy="1905000"/>
            <a:chOff x="1227130" y="1276350"/>
            <a:chExt cx="578327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5486400" y="1276350"/>
              <a:ext cx="926474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Shiprock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27130" y="1554137"/>
              <a:ext cx="1516069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Tuba City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2510598"/>
              <a:ext cx="15240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Church Rock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1889" y="2023062"/>
              <a:ext cx="1175137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Chinle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867418"/>
              <a:ext cx="16002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Web Pro Condensed" panose="020B0506030403020204" pitchFamily="34" charset="0"/>
                </a:rPr>
                <a:t>St. Michaels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2676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85" y="226531"/>
            <a:ext cx="31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Tw Cen MT"/>
              </a:rPr>
              <a:t>Department of </a:t>
            </a:r>
            <a:r>
              <a:rPr lang="en-US" b="1" dirty="0" err="1">
                <a:solidFill>
                  <a:srgbClr val="C00000"/>
                </a:solidFill>
                <a:latin typeface="Tw Cen MT"/>
              </a:rPr>
              <a:t>Diné</a:t>
            </a:r>
            <a:r>
              <a:rPr lang="en-US" b="1" dirty="0">
                <a:solidFill>
                  <a:srgbClr val="C00000"/>
                </a:solidFill>
                <a:latin typeface="Tw Cen MT"/>
              </a:rPr>
              <a:t>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0" y="9145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030A0"/>
                </a:solidFill>
                <a:latin typeface="Tw Cen MT"/>
              </a:rPr>
              <a:t>General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22" y="1182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Tw Cen MT"/>
              </a:rPr>
              <a:t>Human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23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167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w Cen MT"/>
              </a:rPr>
              <a:t>Public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4148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DA1F28">
                    <a:lumMod val="60000"/>
                    <a:lumOff val="40000"/>
                  </a:srgbClr>
                </a:solidFill>
                <a:latin typeface="Tw Cen MT"/>
              </a:rPr>
              <a:t>Department of 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256" y="850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9639D">
                    <a:lumMod val="60000"/>
                    <a:lumOff val="40000"/>
                  </a:srgbClr>
                </a:solidFill>
                <a:latin typeface="Tw Cen MT"/>
              </a:rPr>
              <a:t>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9" y="123555"/>
            <a:ext cx="18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545" y="6577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Community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55" y="627474"/>
            <a:ext cx="17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109"/>
                </a:solidFill>
                <a:latin typeface="Tw Cen MT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21" y="1690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Office of the Controller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727" y="1286653"/>
            <a:ext cx="34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Environmental Protection Agency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</p:spTree>
    <p:extLst>
      <p:ext uri="{BB962C8B-B14F-4D97-AF65-F5344CB8AC3E}">
        <p14:creationId xmlns:p14="http://schemas.microsoft.com/office/powerpoint/2010/main" val="13603205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1AD30D9-47C4-42DE-97D8-FAB4F7274684}"/>
              </a:ext>
            </a:extLst>
          </p:cNvPr>
          <p:cNvGrpSpPr/>
          <p:nvPr/>
        </p:nvGrpSpPr>
        <p:grpSpPr>
          <a:xfrm rot="10800000">
            <a:off x="71271" y="107994"/>
            <a:ext cx="8906210" cy="2542318"/>
            <a:chOff x="152400" y="2375184"/>
            <a:chExt cx="8669112" cy="248256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521307-A5C9-4A6E-82C1-0B63B6B09CB0}"/>
                </a:ext>
              </a:extLst>
            </p:cNvPr>
            <p:cNvSpPr/>
            <p:nvPr/>
          </p:nvSpPr>
          <p:spPr bwMode="auto">
            <a:xfrm>
              <a:off x="152400" y="2664398"/>
              <a:ext cx="8669112" cy="2063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BDF7C65-B12F-493A-B0A5-1CCA81678223}"/>
                </a:ext>
              </a:extLst>
            </p:cNvPr>
            <p:cNvSpPr/>
            <p:nvPr/>
          </p:nvSpPr>
          <p:spPr bwMode="auto">
            <a:xfrm>
              <a:off x="5899023" y="2375184"/>
              <a:ext cx="2590800" cy="369332"/>
            </a:xfrm>
            <a:prstGeom prst="roundRect">
              <a:avLst>
                <a:gd name="adj" fmla="val 2363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9AC78B-D08E-449E-B408-55F338A06A93}"/>
                </a:ext>
              </a:extLst>
            </p:cNvPr>
            <p:cNvSpPr/>
            <p:nvPr/>
          </p:nvSpPr>
          <p:spPr bwMode="auto">
            <a:xfrm>
              <a:off x="152400" y="2794484"/>
              <a:ext cx="8669112" cy="2063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185" y="226531"/>
            <a:ext cx="31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Tw Cen MT"/>
              </a:rPr>
              <a:t>Department of </a:t>
            </a:r>
            <a:r>
              <a:rPr lang="en-US" b="1" dirty="0" err="1">
                <a:solidFill>
                  <a:srgbClr val="C00000"/>
                </a:solidFill>
                <a:latin typeface="Tw Cen MT"/>
              </a:rPr>
              <a:t>Diné</a:t>
            </a:r>
            <a:r>
              <a:rPr lang="en-US" b="1" dirty="0">
                <a:solidFill>
                  <a:srgbClr val="C00000"/>
                </a:solidFill>
                <a:latin typeface="Tw Cen MT"/>
              </a:rPr>
              <a:t>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0" y="9145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030A0"/>
                </a:solidFill>
                <a:latin typeface="Tw Cen MT"/>
              </a:rPr>
              <a:t>General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37" y="1762650"/>
            <a:ext cx="24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6CC"/>
                </a:solidFill>
                <a:latin typeface="Tw Cen MT"/>
              </a:rPr>
              <a:t>Economic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22" y="1182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Tw Cen MT"/>
              </a:rPr>
              <a:t>Human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7" y="30294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</a:rPr>
              <a:t>Navajo Tribal Utility Authority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23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167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w Cen MT"/>
              </a:rPr>
              <a:t>Public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668" y="32758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AC044C"/>
                </a:solidFill>
                <a:latin typeface="Tw Cen MT"/>
              </a:rPr>
              <a:t>Navajo Tax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4148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DA1F28">
                    <a:lumMod val="60000"/>
                    <a:lumOff val="40000"/>
                  </a:srgbClr>
                </a:solidFill>
                <a:latin typeface="Tw Cen MT"/>
              </a:rPr>
              <a:t>Department of 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9256" y="850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9639D">
                    <a:lumMod val="60000"/>
                    <a:lumOff val="40000"/>
                  </a:srgbClr>
                </a:solidFill>
                <a:latin typeface="Tw Cen MT"/>
              </a:rPr>
              <a:t>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9" y="123555"/>
            <a:ext cx="18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545" y="6577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Community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55" y="627474"/>
            <a:ext cx="17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336109"/>
                </a:solidFill>
                <a:latin typeface="Tw Cen MT"/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21" y="1690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Office of the Controller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04" y="355425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</a:rPr>
              <a:t>Navajo Gaming Enterprise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727" y="1286653"/>
            <a:ext cx="34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Environmental Protection Agency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3687470"/>
            <a:ext cx="27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92D050"/>
                </a:solidFill>
                <a:latin typeface="Tw Cen MT"/>
              </a:rPr>
              <a:t>Navajo Shopping Centers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3794" y="3723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Tw Cen MT"/>
              </a:rPr>
              <a:t>Navajo Oil and 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9100" y="4570484"/>
            <a:ext cx="39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/>
              </a:rPr>
              <a:t>Navajo Agricultural Products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396" y="4595139"/>
            <a:ext cx="31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w Cen MT"/>
              </a:rPr>
              <a:t>Diné Development Corporation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88" y="40568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00B0F0"/>
                </a:solidFill>
                <a:latin typeface="Tw Cen MT"/>
              </a:rPr>
              <a:t>Navajo Arts &amp; Craft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001" y="4124502"/>
            <a:ext cx="47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FFC000"/>
                </a:solidFill>
                <a:latin typeface="Tw Cen MT"/>
              </a:rPr>
              <a:t>Navajo Engineering and Construction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26BA1-7E3F-4694-8E7F-0BE24CA408B7}"/>
              </a:ext>
            </a:extLst>
          </p:cNvPr>
          <p:cNvSpPr txBox="1"/>
          <p:nvPr/>
        </p:nvSpPr>
        <p:spPr>
          <a:xfrm>
            <a:off x="6701868" y="3158488"/>
            <a:ext cx="213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solidFill>
                  <a:srgbClr val="7D3C4A">
                    <a:lumMod val="75000"/>
                  </a:srgbClr>
                </a:solidFill>
                <a:latin typeface="Tw Cen MT"/>
              </a:rPr>
              <a:t>Navajo Hospitality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B5ABC-2D42-44AF-B76F-A96A88DD1A1E}"/>
              </a:ext>
            </a:extLst>
          </p:cNvPr>
          <p:cNvSpPr txBox="1"/>
          <p:nvPr/>
        </p:nvSpPr>
        <p:spPr>
          <a:xfrm>
            <a:off x="381000" y="2373980"/>
            <a:ext cx="2714762" cy="293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50" b="1" dirty="0"/>
              <a:t>GOVERNMENT PROGRAMS</a:t>
            </a:r>
          </a:p>
        </p:txBody>
      </p:sp>
    </p:spTree>
    <p:extLst>
      <p:ext uri="{BB962C8B-B14F-4D97-AF65-F5344CB8AC3E}">
        <p14:creationId xmlns:p14="http://schemas.microsoft.com/office/powerpoint/2010/main" val="3270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56061" y="-1973440"/>
            <a:ext cx="3368538" cy="7315200"/>
            <a:chOff x="2956061" y="-1973440"/>
            <a:chExt cx="3368538" cy="7315200"/>
          </a:xfrm>
        </p:grpSpPr>
        <p:sp>
          <p:nvSpPr>
            <p:cNvPr id="6" name="Pentagon 5"/>
            <p:cNvSpPr/>
            <p:nvPr/>
          </p:nvSpPr>
          <p:spPr>
            <a:xfrm rot="5400000">
              <a:off x="982730" y="-109"/>
              <a:ext cx="7315200" cy="3368538"/>
            </a:xfrm>
            <a:prstGeom prst="homePlate">
              <a:avLst>
                <a:gd name="adj" fmla="val 27421"/>
              </a:avLst>
            </a:prstGeom>
            <a:gradFill rotWithShape="1">
              <a:gsLst>
                <a:gs pos="65000">
                  <a:schemeClr val="accent6">
                    <a:lumMod val="20000"/>
                    <a:lumOff val="80000"/>
                  </a:schemeClr>
                </a:gs>
                <a:gs pos="100000">
                  <a:sysClr val="window" lastClr="FFFFFF"/>
                </a:gs>
              </a:gsLst>
              <a:lin ang="16200000"/>
            </a:gradFill>
            <a:ln w="76200" cmpd="sng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  <a:scene3d>
              <a:camera prst="perspectiveRelaxed" fov="5100000">
                <a:rot lat="0" lon="3900000" rev="0"/>
              </a:camera>
              <a:lightRig rig="threePt" dir="t"/>
            </a:scene3d>
            <a:sp3d z="381000" extrusionH="228600"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15849" y="-857251"/>
              <a:ext cx="3056351" cy="4114801"/>
              <a:chOff x="3257881" y="-292470"/>
              <a:chExt cx="2838119" cy="4159619"/>
            </a:xfrm>
            <a:scene3d>
              <a:camera prst="perspectiveContrastingRightFacing" fov="6420000">
                <a:rot lat="7140000" lon="0" rev="0"/>
              </a:camera>
              <a:lightRig rig="threePt" dir="t">
                <a:rot lat="0" lon="0" rev="0"/>
              </a:lightRig>
            </a:scene3d>
          </p:grpSpPr>
          <p:cxnSp>
            <p:nvCxnSpPr>
              <p:cNvPr id="19" name="Lige forbindelse 53"/>
              <p:cNvCxnSpPr/>
              <p:nvPr/>
            </p:nvCxnSpPr>
            <p:spPr>
              <a:xfrm rot="10800000">
                <a:off x="3257881" y="18042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54"/>
              <p:cNvCxnSpPr/>
              <p:nvPr/>
            </p:nvCxnSpPr>
            <p:spPr>
              <a:xfrm rot="10800000">
                <a:off x="3257881" y="-29247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55"/>
              <p:cNvCxnSpPr/>
              <p:nvPr/>
            </p:nvCxnSpPr>
            <p:spPr>
              <a:xfrm rot="10800000">
                <a:off x="3257881" y="65331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Lige forbindelse 57"/>
              <p:cNvCxnSpPr/>
              <p:nvPr/>
            </p:nvCxnSpPr>
            <p:spPr>
              <a:xfrm rot="10800000">
                <a:off x="3257881" y="159909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71"/>
              <p:cNvCxnSpPr/>
              <p:nvPr/>
            </p:nvCxnSpPr>
            <p:spPr>
              <a:xfrm rot="10800000">
                <a:off x="3257881" y="1126200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Lige forbindelse 81"/>
              <p:cNvCxnSpPr/>
              <p:nvPr/>
            </p:nvCxnSpPr>
            <p:spPr>
              <a:xfrm rot="10800000">
                <a:off x="3257881" y="207198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84"/>
              <p:cNvCxnSpPr/>
              <p:nvPr/>
            </p:nvCxnSpPr>
            <p:spPr>
              <a:xfrm rot="10800000">
                <a:off x="3257881" y="301776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Lige forbindelse 85"/>
              <p:cNvCxnSpPr/>
              <p:nvPr/>
            </p:nvCxnSpPr>
            <p:spPr>
              <a:xfrm rot="10800000">
                <a:off x="3257881" y="254487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86"/>
              <p:cNvCxnSpPr/>
              <p:nvPr/>
            </p:nvCxnSpPr>
            <p:spPr>
              <a:xfrm rot="10800000">
                <a:off x="3257881" y="3860018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87"/>
              <p:cNvCxnSpPr/>
              <p:nvPr/>
            </p:nvCxnSpPr>
            <p:spPr>
              <a:xfrm rot="10800000">
                <a:off x="3257881" y="3490651"/>
                <a:ext cx="2838119" cy="713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052946" y="-1284601"/>
              <a:ext cx="604654" cy="4756357"/>
              <a:chOff x="2639599" y="210527"/>
              <a:chExt cx="604654" cy="2891124"/>
            </a:xfrm>
            <a:scene3d>
              <a:camera prst="perspectiveHeroicExtremeLeftFacing" fov="6420000">
                <a:rot lat="14400000" lon="11400000" rev="8880000"/>
              </a:camera>
              <a:lightRig rig="threePt" dir="t"/>
            </a:scene3d>
          </p:grpSpPr>
          <p:sp>
            <p:nvSpPr>
              <p:cNvPr id="9" name="Tekstboks 96"/>
              <p:cNvSpPr txBox="1"/>
              <p:nvPr/>
            </p:nvSpPr>
            <p:spPr>
              <a:xfrm>
                <a:off x="2639599" y="20331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1980s</a:t>
                </a:r>
              </a:p>
            </p:txBody>
          </p:sp>
          <p:sp>
            <p:nvSpPr>
              <p:cNvPr id="10" name="Tekstboks 100"/>
              <p:cNvSpPr txBox="1"/>
              <p:nvPr/>
            </p:nvSpPr>
            <p:spPr>
              <a:xfrm>
                <a:off x="2639599" y="172940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1970s</a:t>
                </a:r>
              </a:p>
            </p:txBody>
          </p:sp>
          <p:sp>
            <p:nvSpPr>
              <p:cNvPr id="11" name="Tekstboks 102"/>
              <p:cNvSpPr txBox="1"/>
              <p:nvPr/>
            </p:nvSpPr>
            <p:spPr>
              <a:xfrm>
                <a:off x="2639599" y="14256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1960s</a:t>
                </a:r>
              </a:p>
            </p:txBody>
          </p:sp>
          <p:sp>
            <p:nvSpPr>
              <p:cNvPr id="12" name="Tekstboks 105"/>
              <p:cNvSpPr txBox="1"/>
              <p:nvPr/>
            </p:nvSpPr>
            <p:spPr>
              <a:xfrm>
                <a:off x="2639600" y="514302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1930s</a:t>
                </a:r>
              </a:p>
            </p:txBody>
          </p:sp>
          <p:sp>
            <p:nvSpPr>
              <p:cNvPr id="13" name="Tekstboks 106"/>
              <p:cNvSpPr txBox="1"/>
              <p:nvPr/>
            </p:nvSpPr>
            <p:spPr>
              <a:xfrm>
                <a:off x="2639599" y="210527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1920s</a:t>
                </a:r>
              </a:p>
            </p:txBody>
          </p:sp>
          <p:sp>
            <p:nvSpPr>
              <p:cNvPr id="14" name="Tekstboks 108"/>
              <p:cNvSpPr txBox="1"/>
              <p:nvPr/>
            </p:nvSpPr>
            <p:spPr>
              <a:xfrm>
                <a:off x="2639600" y="81807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1940s</a:t>
                </a:r>
              </a:p>
            </p:txBody>
          </p:sp>
          <p:sp>
            <p:nvSpPr>
              <p:cNvPr id="15" name="Tekstboks 109"/>
              <p:cNvSpPr txBox="1"/>
              <p:nvPr/>
            </p:nvSpPr>
            <p:spPr>
              <a:xfrm>
                <a:off x="2639599" y="294450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2010s</a:t>
                </a:r>
              </a:p>
            </p:txBody>
          </p:sp>
          <p:sp>
            <p:nvSpPr>
              <p:cNvPr id="16" name="Tekstboks 110"/>
              <p:cNvSpPr txBox="1"/>
              <p:nvPr/>
            </p:nvSpPr>
            <p:spPr>
              <a:xfrm>
                <a:off x="2639599" y="2640728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2000s</a:t>
                </a:r>
              </a:p>
            </p:txBody>
          </p:sp>
          <p:sp>
            <p:nvSpPr>
              <p:cNvPr id="17" name="Tekstboks 111"/>
              <p:cNvSpPr txBox="1"/>
              <p:nvPr/>
            </p:nvSpPr>
            <p:spPr>
              <a:xfrm>
                <a:off x="2639599" y="2336953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1990s</a:t>
                </a:r>
              </a:p>
            </p:txBody>
          </p:sp>
          <p:sp>
            <p:nvSpPr>
              <p:cNvPr id="18" name="Tekstboks 112"/>
              <p:cNvSpPr txBox="1"/>
              <p:nvPr/>
            </p:nvSpPr>
            <p:spPr>
              <a:xfrm>
                <a:off x="2639599" y="1121854"/>
                <a:ext cx="604653" cy="157147"/>
              </a:xfrm>
              <a:prstGeom prst="rect">
                <a:avLst/>
              </a:prstGeom>
              <a:noFill/>
              <a:sp3d extrusionH="228600"/>
            </p:spPr>
            <p:txBody>
              <a:bodyPr wrap="none" rtlCol="0">
                <a:spAutoFit/>
                <a:flatTx/>
              </a:bodyPr>
              <a:lstStyle/>
              <a:p>
                <a:pPr algn="ctr"/>
                <a:r>
                  <a:rPr lang="da-DK" sz="1200" b="1" dirty="0">
                    <a:solidFill>
                      <a:schemeClr val="accent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1950s</a:t>
                </a:r>
              </a:p>
            </p:txBody>
          </p:sp>
        </p:grpSp>
      </p:grpSp>
      <p:cxnSp>
        <p:nvCxnSpPr>
          <p:cNvPr id="2" name="Elbow Connector 1"/>
          <p:cNvCxnSpPr/>
          <p:nvPr/>
        </p:nvCxnSpPr>
        <p:spPr bwMode="auto">
          <a:xfrm rot="16200000" flipH="1" flipV="1">
            <a:off x="3917856" y="236970"/>
            <a:ext cx="1481264" cy="1773172"/>
          </a:xfrm>
          <a:prstGeom prst="bentConnector4">
            <a:avLst>
              <a:gd name="adj1" fmla="val -15433"/>
              <a:gd name="adj2" fmla="val 198029"/>
            </a:avLst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5451348" y="361950"/>
            <a:ext cx="187452" cy="195550"/>
          </a:xfrm>
          <a:prstGeom prst="ellipse">
            <a:avLst/>
          </a:prstGeom>
          <a:gradFill flip="none" rotWithShape="1">
            <a:gsLst>
              <a:gs pos="62000">
                <a:srgbClr val="004D86">
                  <a:lumMod val="56000"/>
                  <a:alpha val="60000"/>
                </a:srgbClr>
              </a:gs>
              <a:gs pos="25000">
                <a:srgbClr val="004D86">
                  <a:lumMod val="72000"/>
                  <a:alpha val="79000"/>
                </a:srgbClr>
              </a:gs>
              <a:gs pos="90000">
                <a:srgbClr val="004D86">
                  <a:alpha val="41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hilly" dir="t"/>
          </a:scene3d>
          <a:sp3d extrusionH="76200" contourW="12700"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899" y="936883"/>
            <a:ext cx="4800601" cy="2751522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1922 - Creation of Tribal Business Council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Formed by the Bureau of Indian Affairs, the predecessor of official Navajo self-government. The council had to deal with profits from oil and other mineral resources found on tribal lands.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Precursor to current Navajo Nation Council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Bureau of Indian Affairs oversight of all transactions (economic development projects, land transactions, loans, etc.)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8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8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A_titlebra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67AA"/>
        </a:dk2>
        <a:lt2>
          <a:srgbClr val="808080"/>
        </a:lt2>
        <a:accent1>
          <a:srgbClr val="BEB2A7"/>
        </a:accent1>
        <a:accent2>
          <a:srgbClr val="0087C7"/>
        </a:accent2>
        <a:accent3>
          <a:srgbClr val="FFFFFF"/>
        </a:accent3>
        <a:accent4>
          <a:srgbClr val="000000"/>
        </a:accent4>
        <a:accent5>
          <a:srgbClr val="DBD5D0"/>
        </a:accent5>
        <a:accent6>
          <a:srgbClr val="007AB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3">
    <a:dk1>
      <a:srgbClr val="000000"/>
    </a:dk1>
    <a:lt1>
      <a:srgbClr val="FFFFFF"/>
    </a:lt1>
    <a:dk2>
      <a:srgbClr val="0067AA"/>
    </a:dk2>
    <a:lt2>
      <a:srgbClr val="808080"/>
    </a:lt2>
    <a:accent1>
      <a:srgbClr val="BEB2A7"/>
    </a:accent1>
    <a:accent2>
      <a:srgbClr val="0087C7"/>
    </a:accent2>
    <a:accent3>
      <a:srgbClr val="FFFFFF"/>
    </a:accent3>
    <a:accent4>
      <a:srgbClr val="000000"/>
    </a:accent4>
    <a:accent5>
      <a:srgbClr val="DBD5D0"/>
    </a:accent5>
    <a:accent6>
      <a:srgbClr val="007AB4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9971</TotalTime>
  <Words>1619</Words>
  <Application>Microsoft Office PowerPoint</Application>
  <PresentationFormat>On-screen Show (16:9)</PresentationFormat>
  <Paragraphs>564</Paragraphs>
  <Slides>56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Myriad Web Pro Condensed</vt:lpstr>
      <vt:lpstr>Arial</vt:lpstr>
      <vt:lpstr>Arial Narrow</vt:lpstr>
      <vt:lpstr>Calibri</vt:lpstr>
      <vt:lpstr>Georgia</vt:lpstr>
      <vt:lpstr>Leelawadee</vt:lpstr>
      <vt:lpstr>Tahoma</vt:lpstr>
      <vt:lpstr>Trebuchet MS</vt:lpstr>
      <vt:lpstr>Tw Cen MT</vt:lpstr>
      <vt:lpstr>Verdana</vt:lpstr>
      <vt:lpstr>Wingdings</vt:lpstr>
      <vt:lpstr>Network</vt:lpstr>
      <vt:lpstr>ITA_titlebrand</vt:lpstr>
      <vt:lpstr>Office Theme</vt:lpstr>
      <vt:lpstr>Bitmap Image</vt:lpstr>
      <vt:lpstr>Quality New Mexico Leadership Series</vt:lpstr>
      <vt:lpstr>Navajo Nation  Economic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RBDO Services</vt:lpstr>
      <vt:lpstr>IndianpreneurshipTM A Native American Journey into Business</vt:lpstr>
      <vt:lpstr>Indianpreneurship</vt:lpstr>
      <vt:lpstr>RBDO Services</vt:lpstr>
      <vt:lpstr>Baldrige</vt:lpstr>
      <vt:lpstr>Baldrige – Core Values</vt:lpstr>
      <vt:lpstr>Baldrige – Systems Prospective</vt:lpstr>
      <vt:lpstr>CEDS April 2018</vt:lpstr>
      <vt:lpstr>MBDA</vt:lpstr>
      <vt:lpstr>MBDA</vt:lpstr>
      <vt:lpstr>MBDA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Growth Centers</vt:lpstr>
      <vt:lpstr>Secondary Growth Centers</vt:lpstr>
      <vt:lpstr>CEDS</vt:lpstr>
      <vt:lpstr>PowerPoint Presentation</vt:lpstr>
      <vt:lpstr>PowerPoint Presentation</vt:lpstr>
      <vt:lpstr>Communities of Excellence</vt:lpstr>
      <vt:lpstr>PowerPoint Presentation</vt:lpstr>
      <vt:lpstr>Navajo Nation  Economic Summit</vt:lpstr>
      <vt:lpstr>Business Plan Competition @ Navajo Nation Economic Summit</vt:lpstr>
      <vt:lpstr>Navajo Nation  Business Opportunity Day</vt:lpstr>
      <vt:lpstr>Rural Export Forum</vt:lpstr>
      <vt:lpstr>District Export Council</vt:lpstr>
      <vt:lpstr>District Export Councils</vt:lpstr>
      <vt:lpstr>PowerPoint Presentation</vt:lpstr>
      <vt:lpstr>SelectUSA – June 2021</vt:lpstr>
      <vt:lpstr>SelectUSA – June 2021</vt:lpstr>
      <vt:lpstr>SelectUSA – June 2021</vt:lpstr>
      <vt:lpstr>SelectUSA – June 2021</vt:lpstr>
      <vt:lpstr>SelectUSA – June 2021</vt:lpstr>
      <vt:lpstr>Thank you</vt:lpstr>
    </vt:vector>
  </TitlesOfParts>
  <Company>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 C. Silentman</dc:creator>
  <cp:lastModifiedBy>hcsilentman@navajo-nsn.gov</cp:lastModifiedBy>
  <cp:revision>415</cp:revision>
  <cp:lastPrinted>2013-02-14T00:17:55Z</cp:lastPrinted>
  <dcterms:created xsi:type="dcterms:W3CDTF">2007-04-10T14:31:48Z</dcterms:created>
  <dcterms:modified xsi:type="dcterms:W3CDTF">2022-02-16T18:44:41Z</dcterms:modified>
</cp:coreProperties>
</file>